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408"/>
    <p:restoredTop sz="96029"/>
  </p:normalViewPr>
  <p:slideViewPr>
    <p:cSldViewPr snapToGrid="0">
      <p:cViewPr varScale="1">
        <p:scale>
          <a:sx n="86" d="100"/>
          <a:sy n="86" d="100"/>
        </p:scale>
        <p:origin x="240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10/4/23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10/4/23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10/4/23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10/4/23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10/4/23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10/4/23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10/4/23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10/4/23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10/4/23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10/4/23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10/4/23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10/4/23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A7618-0323-ABA9-029C-AFB94A53B7A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Вплив ідей лінгвістичного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стуктуралізму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інші галузі науки</a:t>
            </a:r>
            <a:endParaRPr lang="en-U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603E11-04CE-D46F-8099-E0401B6AF4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33548900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B0C72-9400-DB16-3870-6ABE47E1E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Мішель-Поль Фуко</a:t>
            </a:r>
            <a:endParaRPr lang="en-U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B927CB-DEBA-E18C-673D-79AB9994B2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відмовляється від основного методу історичного дослідження - діахронії - і займається аналізом «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епістемологічного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поля», що висловила єдність емпіричного знання, «закодованого» в колективному мовою.</a:t>
            </a:r>
          </a:p>
          <a:p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«децентрація суб'єкта»</a:t>
            </a:r>
          </a:p>
          <a:p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підхід до людини, а точніше до її свідомості, як до «дискурсивної функції». У 1972 р. він виступив з критикою поняття «автора» як свідомого і суверенного творця власного твору.</a:t>
            </a:r>
          </a:p>
          <a:p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«... автор не є бездонним джерелом смислів, які заповнюють твір; автор не передує своїм творам, він - всього лише певний функціональний принцип, за допомогою якого в нашій культурі здійснюється процес обмеження, винятки та вибору ... автор - ідеологічна фігура, за допомогою якої маркується спосіб поширення сенсу». </a:t>
            </a:r>
            <a:endParaRPr lang="en-UA" dirty="0"/>
          </a:p>
        </p:txBody>
      </p:sp>
    </p:spTree>
    <p:extLst>
      <p:ext uri="{BB962C8B-B14F-4D97-AF65-F5344CB8AC3E}">
        <p14:creationId xmlns:p14="http://schemas.microsoft.com/office/powerpoint/2010/main" val="11602362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FCFDF-B6CC-E0F5-A919-E8EDD1317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180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Жан </a:t>
            </a:r>
            <a:r>
              <a:rPr lang="uk-UA" sz="1800" dirty="0" err="1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Піаже</a:t>
            </a:r>
            <a:endParaRPr lang="en-U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9EBE76-6B64-3A10-E099-C5EC716F82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180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Допомагаючи обробляти результати IQ тесту, </a:t>
            </a:r>
            <a:r>
              <a:rPr lang="uk-UA" sz="1800" dirty="0" err="1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Піаже</a:t>
            </a:r>
            <a:r>
              <a:rPr lang="uk-UA" sz="180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зауважив, що діти постійно дають неправильні відповіді деякі питання</a:t>
            </a:r>
          </a:p>
          <a:p>
            <a:r>
              <a:rPr lang="uk-UA" sz="180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діти роблять однакові помилки, які не властиві старшим людям</a:t>
            </a:r>
            <a:endParaRPr lang="en-UA" dirty="0"/>
          </a:p>
        </p:txBody>
      </p:sp>
    </p:spTree>
    <p:extLst>
      <p:ext uri="{BB962C8B-B14F-4D97-AF65-F5344CB8AC3E}">
        <p14:creationId xmlns:p14="http://schemas.microsoft.com/office/powerpoint/2010/main" val="17201181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2493B-AC05-A0C2-0119-BEFF12567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180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особливості уявлень дітей про світ</a:t>
            </a:r>
            <a:endParaRPr lang="en-U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6CCF5C-F2F7-FEF3-5987-64F625D0C0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180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нерозділеність світу та власного Я,</a:t>
            </a:r>
          </a:p>
          <a:p>
            <a:r>
              <a:rPr lang="uk-UA" sz="180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анімізм (віра в існування душі та духів та в одухотвореність всієї природи),</a:t>
            </a:r>
            <a:endParaRPr lang="uk-UA" dirty="0">
              <a:solidFill>
                <a:srgbClr val="202124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uk-UA" sz="1800" dirty="0" err="1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артифікалізм</a:t>
            </a:r>
            <a:r>
              <a:rPr lang="uk-UA" sz="180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(сприйняття світу як створеної руками </a:t>
            </a:r>
            <a:r>
              <a:rPr lang="uk-UA" sz="180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людини).</a:t>
            </a:r>
          </a:p>
          <a:p>
            <a:endParaRPr lang="uk-UA" dirty="0">
              <a:solidFill>
                <a:srgbClr val="202124"/>
              </a:solidFill>
              <a:latin typeface="Times New Roman" panose="02020603050405020304" pitchFamily="18" charset="0"/>
            </a:endParaRPr>
          </a:p>
          <a:p>
            <a:r>
              <a:rPr lang="uk-UA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доросла людина роздумує соціально, тобто в думках звертаючись до інших людей, навіть коли вона залишається зі собою віч-на-віч.</a:t>
            </a:r>
            <a:endParaRPr lang="en-UA" dirty="0"/>
          </a:p>
        </p:txBody>
      </p:sp>
    </p:spTree>
    <p:extLst>
      <p:ext uri="{BB962C8B-B14F-4D97-AF65-F5344CB8AC3E}">
        <p14:creationId xmlns:p14="http://schemas.microsoft.com/office/powerpoint/2010/main" val="20976965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60D9B-E823-17C1-10B7-B15D7082E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Онтогенез мовлення</a:t>
            </a:r>
            <a:endParaRPr lang="en-U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5D8627-CAB0-4746-9949-1B415F16EF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це процес становлення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̆ розвитку мовлення окремого індивіда. У психолінгвістиці проблема онтогенезу мовлення передбачає дослідження процесів виникнення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̆ формування в дитини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мовноі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̈ здатності</a:t>
            </a:r>
            <a:endParaRPr lang="en-UA" dirty="0"/>
          </a:p>
        </p:txBody>
      </p:sp>
    </p:spTree>
    <p:extLst>
      <p:ext uri="{BB962C8B-B14F-4D97-AF65-F5344CB8AC3E}">
        <p14:creationId xmlns:p14="http://schemas.microsoft.com/office/powerpoint/2010/main" val="30081108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E6D3B-16C2-DA46-D9B6-030D2131C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стадіальності інтелектуального розвитку дитини</a:t>
            </a:r>
            <a:endParaRPr lang="en-U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A95AA4-4DA4-D008-4C1B-E9AE336FCF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1.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Сенсомоторна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b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2. Період репрезентативного інтелекту.</a:t>
            </a:r>
            <a:b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3. Період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пропозиційних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або формальних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операціи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̆.</a:t>
            </a:r>
          </a:p>
          <a:p>
            <a:endParaRPr lang="uk-UA" dirty="0">
              <a:latin typeface="Times New Roman" panose="02020603050405020304" pitchFamily="18" charset="0"/>
            </a:endParaRPr>
          </a:p>
          <a:p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дві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концепціі</a:t>
            </a:r>
            <a:r>
              <a:rPr lang="uk-UA" sz="18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̈ онтогенезу  мовлення: нативізм і діяльнісна теорія розвитку мовлення</a:t>
            </a:r>
            <a:endParaRPr lang="en-UA" dirty="0"/>
          </a:p>
        </p:txBody>
      </p:sp>
    </p:spTree>
    <p:extLst>
      <p:ext uri="{BB962C8B-B14F-4D97-AF65-F5344CB8AC3E}">
        <p14:creationId xmlns:p14="http://schemas.microsoft.com/office/powerpoint/2010/main" val="1114203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A97D6-6FB4-FCDA-1A72-E0D4201A4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План</a:t>
            </a:r>
            <a:endParaRPr lang="en-U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1EEA54-D1BA-59CB-EE74-170C6C7F91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Французький структуралізм</a:t>
            </a:r>
            <a:endParaRPr lang="en-UA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Міркування М. Фуко</a:t>
            </a:r>
            <a:endParaRPr lang="en-UA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Концепція Ж.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Піаже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мова та мовлення</a:t>
            </a:r>
            <a:endParaRPr lang="en-UA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A" dirty="0"/>
          </a:p>
        </p:txBody>
      </p:sp>
    </p:spTree>
    <p:extLst>
      <p:ext uri="{BB962C8B-B14F-4D97-AF65-F5344CB8AC3E}">
        <p14:creationId xmlns:p14="http://schemas.microsoft.com/office/powerpoint/2010/main" val="1126373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AB439-FEFC-DCF9-2192-14D20F8A9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Центральні постаті руху </a:t>
            </a:r>
            <a:endParaRPr lang="en-UA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B654E9-25A1-D6F4-919D-02503E159B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1800" dirty="0">
              <a:solidFill>
                <a:srgbClr val="52556F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uk-UA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антрополог </a:t>
            </a:r>
            <a:r>
              <a:rPr lang="uk-UA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К.Леві-Строс</a:t>
            </a:r>
            <a:r>
              <a:rPr lang="uk-UA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en-US" sz="1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uk-UA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літературознавець </a:t>
            </a:r>
            <a:r>
              <a:rPr lang="uk-UA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Р.Барт</a:t>
            </a:r>
            <a:r>
              <a:rPr lang="uk-UA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endParaRPr lang="en-US" sz="1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uk-UA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дослідник дитячої психології </a:t>
            </a:r>
            <a:r>
              <a:rPr lang="uk-UA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Ж.Піаже</a:t>
            </a:r>
            <a:r>
              <a:rPr lang="uk-UA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(1896–1980), </a:t>
            </a:r>
            <a:endParaRPr lang="en-US" sz="1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uk-UA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спеціаліст з інтелектуальної історії </a:t>
            </a:r>
            <a:r>
              <a:rPr lang="uk-UA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М.Фуко</a:t>
            </a:r>
            <a:r>
              <a:rPr lang="uk-UA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( 1926-1984)</a:t>
            </a:r>
            <a:endParaRPr lang="en-US" sz="1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uk-UA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психоаналітик </a:t>
            </a:r>
            <a:r>
              <a:rPr lang="uk-UA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Ж.Лакан</a:t>
            </a:r>
            <a:r>
              <a:rPr lang="uk-UA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(1901-1981). </a:t>
            </a:r>
            <a:endParaRPr lang="en-U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0772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09593-5F10-C8CA-8622-C7EAAB825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Основа с. методології</a:t>
            </a:r>
            <a:endParaRPr lang="en-U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B14D0-D268-BCBA-309D-898CE50499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1) принцип "структурного пояснення" об'єктів гуманітарного знання; </a:t>
            </a:r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2) уявлення про несвідом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 в</a:t>
            </a: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характері структури.</a:t>
            </a:r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uk-UA" dirty="0">
              <a:latin typeface="Times New Roman" panose="02020603050405020304" pitchFamily="18" charset="0"/>
            </a:endParaRPr>
          </a:p>
          <a:p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два рівні:</a:t>
            </a:r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1) явний, або "поверхневий", даний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</a:t>
            </a: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безпосередньому спостереженні; </a:t>
            </a:r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2) неявний, або "глибинний", власне структурний.</a:t>
            </a:r>
            <a:endParaRPr lang="en-UA" dirty="0"/>
          </a:p>
        </p:txBody>
      </p:sp>
    </p:spTree>
    <p:extLst>
      <p:ext uri="{BB962C8B-B14F-4D97-AF65-F5344CB8AC3E}">
        <p14:creationId xmlns:p14="http://schemas.microsoft.com/office/powerpoint/2010/main" val="1103461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E2F97-0F11-DDCF-A590-36B10AC15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Клод Леві-Стросс (1908-2009)</a:t>
            </a:r>
            <a:endParaRPr lang="en-U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14EC40-F4D5-80CA-F50A-82EEE09962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uk-UA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"Елементарні структури спорідненості" (1949)</a:t>
            </a:r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"Сумні тропіки" (1955), </a:t>
            </a:r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"Структурна антропологія" (1958), </a:t>
            </a:r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"Мислення дикунів" (1963)</a:t>
            </a:r>
            <a:endParaRPr lang="en-UA" dirty="0"/>
          </a:p>
        </p:txBody>
      </p:sp>
    </p:spTree>
    <p:extLst>
      <p:ext uri="{BB962C8B-B14F-4D97-AF65-F5344CB8AC3E}">
        <p14:creationId xmlns:p14="http://schemas.microsoft.com/office/powerpoint/2010/main" val="767487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87338A-976B-3177-96F8-53E905A3E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структурн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антропологі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endParaRPr lang="en-U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C50138-D189-8561-3A32-1AE723125C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структурні моделі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знаходяться</a:t>
            </a: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 несвідомому, або в структурі людського розуму</a:t>
            </a:r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uk-UA" dirty="0">
              <a:latin typeface="Times New Roman" panose="02020603050405020304" pitchFamily="18" charset="0"/>
            </a:endParaRPr>
          </a:p>
          <a:p>
            <a:r>
              <a:rPr lang="en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по-новому описа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en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деякі духовні структури первісних племен, вияви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en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раціональну основу там, де його попередники бачили так зване «пралог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ічне</a:t>
            </a:r>
            <a:r>
              <a:rPr lang="en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мислення» </a:t>
            </a:r>
            <a:endParaRPr lang="en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A" dirty="0"/>
          </a:p>
        </p:txBody>
      </p:sp>
    </p:spTree>
    <p:extLst>
      <p:ext uri="{BB962C8B-B14F-4D97-AF65-F5344CB8AC3E}">
        <p14:creationId xmlns:p14="http://schemas.microsoft.com/office/powerpoint/2010/main" val="4141904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F3068-4EF4-1E46-F4FD-5C6C72BE4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Ж.-М. Бенуа</a:t>
            </a:r>
            <a:endParaRPr lang="en-U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3031F3-8E4B-3B9F-D851-9522CC6435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«Структуральна революція»</a:t>
            </a:r>
            <a:endParaRPr lang="uk-UA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uk-UA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»зближує наукові дисципліни і має на меті «... відкрити нові шляхи, де можна було б посміятися над урочистим відмінністю між практичним і теоретичним, між науковим і ненауковим, між бажанням і поданням; вона відновлює в правах чудовий термін "знання" - як поєднання поетичної мови і наукових знахідок ».</a:t>
            </a:r>
            <a:endParaRPr lang="en-UA" dirty="0"/>
          </a:p>
        </p:txBody>
      </p:sp>
    </p:spTree>
    <p:extLst>
      <p:ext uri="{BB962C8B-B14F-4D97-AF65-F5344CB8AC3E}">
        <p14:creationId xmlns:p14="http://schemas.microsoft.com/office/powerpoint/2010/main" val="31643501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E14BF-1AF8-79A4-95B7-D0233E5BD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Р.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Барт</a:t>
            </a:r>
            <a:endParaRPr lang="en-U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97B15D-F3A9-7635-FFBF-5A66343D81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Влад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en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він розуміє гранично широко, стверджуючи, що вона «... 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знаходиться</a:t>
            </a:r>
            <a:r>
              <a:rPr lang="en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 найтонш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их</a:t>
            </a:r>
            <a:r>
              <a:rPr lang="en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механізмах соціального обміну», а її втіленням є «... не тільки Держава, класи та групи, але також і мода, розхожі думки, видовища, ігри, спорт, засоби інформації, сімейні та приватні відносини ».</a:t>
            </a:r>
            <a:endParaRPr lang="uk-UA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Але головним об'єктом локалізації влади для Р. Барта є мова. </a:t>
            </a:r>
            <a:endParaRPr lang="uk-UA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Мовну діяльність він уподібнює 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 </a:t>
            </a:r>
            <a:r>
              <a:rPr lang="en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законодавчої, кодом якої виступає мов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Сутність будь-якої природної мови «... визначається не стільки тим, що вона дозволяє мовцеві сказати, скільки тим, що вона спонукає його сказати».</a:t>
            </a:r>
            <a:endParaRPr lang="en-UA" dirty="0"/>
          </a:p>
        </p:txBody>
      </p:sp>
    </p:spTree>
    <p:extLst>
      <p:ext uri="{BB962C8B-B14F-4D97-AF65-F5344CB8AC3E}">
        <p14:creationId xmlns:p14="http://schemas.microsoft.com/office/powerpoint/2010/main" val="11604065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C9012-6731-434A-3A38-0C231248A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А.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Глюксман</a:t>
            </a:r>
            <a:endParaRPr lang="en-U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9C7F4A-C534-4B79-AA51-44F5136E69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некритично трактує платонівську ідею про існування «законодавця», творця імен, який присвоює імена речам, слідуючи об'єктивному закону, і встановлює необхідний зв'язок між предметом і його сутністю.</a:t>
            </a:r>
            <a:endParaRPr lang="en-UA" dirty="0"/>
          </a:p>
        </p:txBody>
      </p:sp>
    </p:spTree>
    <p:extLst>
      <p:ext uri="{BB962C8B-B14F-4D97-AF65-F5344CB8AC3E}">
        <p14:creationId xmlns:p14="http://schemas.microsoft.com/office/powerpoint/2010/main" val="2870564548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111</TotalTime>
  <Words>671</Words>
  <Application>Microsoft Macintosh PowerPoint</Application>
  <PresentationFormat>Widescreen</PresentationFormat>
  <Paragraphs>64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Corbel</vt:lpstr>
      <vt:lpstr>Gill Sans MT</vt:lpstr>
      <vt:lpstr>Times New Roman</vt:lpstr>
      <vt:lpstr>Parcel</vt:lpstr>
      <vt:lpstr>Вплив ідей лінгвістичного стуктуралізму на інші галузі науки</vt:lpstr>
      <vt:lpstr>План</vt:lpstr>
      <vt:lpstr>Центральні постаті руху </vt:lpstr>
      <vt:lpstr>Основа с. методології</vt:lpstr>
      <vt:lpstr>Клод Леві-Стросс (1908-2009)</vt:lpstr>
      <vt:lpstr>структурна антропологія</vt:lpstr>
      <vt:lpstr>Ж.-М. Бенуа</vt:lpstr>
      <vt:lpstr>Р. Барт</vt:lpstr>
      <vt:lpstr>А. Глюксман</vt:lpstr>
      <vt:lpstr>Мішель-Поль Фуко</vt:lpstr>
      <vt:lpstr>Жан Піаже</vt:lpstr>
      <vt:lpstr>особливості уявлень дітей про світ</vt:lpstr>
      <vt:lpstr>Онтогенез мовлення</vt:lpstr>
      <vt:lpstr>стадіальності інтелектуального розвитку дитини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Вплив ідей лінгвістичного стуктуралізму на інші галузі науки</dc:title>
  <dc:creator>and.olenka@gmail.com</dc:creator>
  <cp:lastModifiedBy>and.olenka@gmail.com</cp:lastModifiedBy>
  <cp:revision>7</cp:revision>
  <dcterms:created xsi:type="dcterms:W3CDTF">2023-10-02T10:41:03Z</dcterms:created>
  <dcterms:modified xsi:type="dcterms:W3CDTF">2023-10-04T11:39:05Z</dcterms:modified>
</cp:coreProperties>
</file>