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695C9-F8B2-5889-1B6E-51F79799C3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BCA17B-E53A-238F-7939-1FC2B1948A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610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830210-D353-498D-4C8E-C511525B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" y="451557"/>
            <a:ext cx="10916356" cy="5589806"/>
          </a:xfrm>
        </p:spPr>
        <p:txBody>
          <a:bodyPr/>
          <a:lstStyle/>
          <a:p>
            <a:r>
              <a:rPr lang="uk-UA" dirty="0"/>
              <a:t>Завдання 1 </a:t>
            </a:r>
            <a:r>
              <a:rPr lang="ru-RU" sz="1800" b="1" dirty="0" err="1">
                <a:effectLst/>
                <a:latin typeface="TimesNewRomanPS"/>
              </a:rPr>
              <a:t>Особистии</a:t>
            </a:r>
            <a:r>
              <a:rPr lang="ru-RU" sz="1800" b="1" dirty="0">
                <a:effectLst/>
                <a:latin typeface="TimesNewRomanPS"/>
              </a:rPr>
              <a:t>̆ план </a:t>
            </a:r>
            <a:r>
              <a:rPr lang="ru-RU" sz="1800" b="1" dirty="0" err="1">
                <a:effectLst/>
                <a:latin typeface="TimesNewRomanPS"/>
              </a:rPr>
              <a:t>життя</a:t>
            </a:r>
            <a:r>
              <a:rPr lang="ru-RU" sz="1800" b="1" dirty="0">
                <a:effectLst/>
                <a:latin typeface="TimesNewRomanPS"/>
              </a:rPr>
              <a:t>, </a:t>
            </a:r>
            <a:r>
              <a:rPr lang="ru-RU" sz="1800" b="1" dirty="0" err="1">
                <a:effectLst/>
                <a:latin typeface="TimesNewRomanPS"/>
              </a:rPr>
              <a:t>кар’єри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r>
              <a:rPr lang="ru-RU" sz="1800" b="1" dirty="0" err="1">
                <a:effectLst/>
                <a:latin typeface="TimesNewRomanPS"/>
              </a:rPr>
              <a:t>Хід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роботи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dirty="0" err="1">
                <a:effectLst/>
                <a:latin typeface="TimesNewRomanPSMT"/>
              </a:rPr>
              <a:t>Сформулюйте</a:t>
            </a:r>
            <a:r>
              <a:rPr lang="ru-RU" sz="1800" dirty="0">
                <a:effectLst/>
                <a:latin typeface="TimesNewRomanPSMT"/>
              </a:rPr>
              <a:t> 5 </a:t>
            </a:r>
            <a:r>
              <a:rPr lang="ru-RU" sz="1800" dirty="0" err="1">
                <a:effectLst/>
                <a:latin typeface="TimesNewRomanPSMT"/>
              </a:rPr>
              <a:t>найголовніших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в </a:t>
            </a:r>
            <a:r>
              <a:rPr lang="ru-RU" sz="1800" dirty="0" err="1">
                <a:effectLst/>
                <a:latin typeface="TimesNewRomanPSMT"/>
              </a:rPr>
              <a:t>особистому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.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dirty="0" err="1">
                <a:effectLst/>
                <a:latin typeface="TimesNewRomanPSMT"/>
              </a:rPr>
              <a:t>Сформулюйте</a:t>
            </a:r>
            <a:r>
              <a:rPr lang="ru-RU" sz="1800" dirty="0">
                <a:effectLst/>
                <a:latin typeface="TimesNewRomanPSMT"/>
              </a:rPr>
              <a:t> 5 </a:t>
            </a:r>
            <a:r>
              <a:rPr lang="ru-RU" sz="1800" dirty="0" err="1">
                <a:effectLst/>
                <a:latin typeface="TimesNewRomanPSMT"/>
              </a:rPr>
              <a:t>найголовніших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у </a:t>
            </a:r>
            <a:r>
              <a:rPr lang="ru-RU" sz="1800" dirty="0" err="1">
                <a:effectLst/>
                <a:latin typeface="TimesNewRomanPSMT"/>
              </a:rPr>
              <a:t>професійніи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.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dirty="0" err="1">
                <a:effectLst/>
                <a:latin typeface="TimesNewRomanPSMT"/>
              </a:rPr>
              <a:t>Сформулюйте</a:t>
            </a:r>
            <a:r>
              <a:rPr lang="ru-RU" sz="1800" dirty="0">
                <a:effectLst/>
                <a:latin typeface="TimesNewRomanPSMT"/>
              </a:rPr>
              <a:t> 5 </a:t>
            </a:r>
            <a:r>
              <a:rPr lang="ru-RU" sz="1800" dirty="0" err="1">
                <a:effectLst/>
                <a:latin typeface="TimesNewRomanPSMT"/>
              </a:rPr>
              <a:t>головних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на </a:t>
            </a:r>
            <a:r>
              <a:rPr lang="ru-RU" sz="1800" dirty="0" err="1">
                <a:effectLst/>
                <a:latin typeface="TimesNewRomanPSMT"/>
              </a:rPr>
              <a:t>наступні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п’ять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. 4. </a:t>
            </a:r>
            <a:r>
              <a:rPr lang="ru-RU" sz="1800" dirty="0" err="1">
                <a:effectLst/>
                <a:latin typeface="TimesNewRomanPSMT"/>
              </a:rPr>
              <a:t>Сформулюйте</a:t>
            </a:r>
            <a:r>
              <a:rPr lang="ru-RU" sz="1800" dirty="0">
                <a:effectLst/>
                <a:latin typeface="TimesNewRomanPSMT"/>
              </a:rPr>
              <a:t> 5 </a:t>
            </a:r>
            <a:r>
              <a:rPr lang="ru-RU" sz="1800" dirty="0" err="1">
                <a:effectLst/>
                <a:latin typeface="TimesNewRomanPSMT"/>
              </a:rPr>
              <a:t>головних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професійних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на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рік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5. </a:t>
            </a:r>
            <a:r>
              <a:rPr lang="ru-RU" sz="1800" dirty="0" err="1">
                <a:effectLst/>
                <a:latin typeface="TimesNewRomanPSMT"/>
              </a:rPr>
              <a:t>Побудуйте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життєвии</a:t>
            </a:r>
            <a:r>
              <a:rPr lang="ru-RU" sz="1800" dirty="0">
                <a:effectLst/>
                <a:latin typeface="TimesNewRomanPSMT"/>
              </a:rPr>
              <a:t>̆ план за </a:t>
            </a:r>
            <a:r>
              <a:rPr lang="ru-RU" sz="1800" dirty="0" err="1">
                <a:effectLst/>
                <a:latin typeface="TimesNewRomanPSMT"/>
              </a:rPr>
              <a:t>нижченаведеною</a:t>
            </a:r>
            <a:r>
              <a:rPr lang="ru-RU" sz="1800" dirty="0">
                <a:effectLst/>
                <a:latin typeface="TimesNewRomanPSMT"/>
              </a:rPr>
              <a:t> таблицею 2.1 [3].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7FEDBF-45F5-A5F7-11DA-2AFED37AA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089" y="2674055"/>
            <a:ext cx="7772400" cy="308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4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982F54-C7D5-2B01-88F7-2165E30C7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361244"/>
            <a:ext cx="11198578" cy="6163733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2 Планування особистої діяльності</a:t>
            </a:r>
          </a:p>
          <a:p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dirty="0" err="1">
                <a:effectLst/>
                <a:latin typeface="TimesNewRomanPSMT"/>
              </a:rPr>
              <a:t>Побудуйте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довгостроковии</a:t>
            </a:r>
            <a:r>
              <a:rPr lang="ru-RU" sz="1800" dirty="0">
                <a:effectLst/>
                <a:latin typeface="TimesNewRomanPSMT"/>
              </a:rPr>
              <a:t>̆ план </a:t>
            </a:r>
            <a:r>
              <a:rPr lang="ru-RU" sz="1800" dirty="0" err="1">
                <a:effectLst/>
                <a:latin typeface="TimesNewRomanPSMT"/>
              </a:rPr>
              <a:t>своєі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згідно</a:t>
            </a:r>
            <a:r>
              <a:rPr lang="ru-RU" sz="1800" dirty="0">
                <a:effectLst/>
                <a:latin typeface="TimesNewRomanPSMT"/>
              </a:rPr>
              <a:t> з таблицею </a:t>
            </a:r>
            <a:endParaRPr lang="ru-RU" dirty="0"/>
          </a:p>
          <a:p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8FE51A-C046-DBDB-5A12-9172C7533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739" y="1433689"/>
            <a:ext cx="7772400" cy="17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7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CCCA19-C437-D851-E83C-6A8A570749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669" y="919162"/>
            <a:ext cx="9410700" cy="4699000"/>
          </a:xfrm>
        </p:spPr>
      </p:pic>
    </p:spTree>
    <p:extLst>
      <p:ext uri="{BB962C8B-B14F-4D97-AF65-F5344CB8AC3E}">
        <p14:creationId xmlns:p14="http://schemas.microsoft.com/office/powerpoint/2010/main" val="117021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66268D0-F083-D3CA-32CB-C40FEA22DC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264" y="706350"/>
            <a:ext cx="9690100" cy="3238500"/>
          </a:xfrm>
        </p:spPr>
      </p:pic>
    </p:spTree>
    <p:extLst>
      <p:ext uri="{BB962C8B-B14F-4D97-AF65-F5344CB8AC3E}">
        <p14:creationId xmlns:p14="http://schemas.microsoft.com/office/powerpoint/2010/main" val="289858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3AA311-2EEC-83A2-6271-1401E50C9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2" y="338667"/>
            <a:ext cx="10713156" cy="6062133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Згідно</a:t>
            </a:r>
            <a:r>
              <a:rPr lang="ru-RU" sz="1800" dirty="0">
                <a:effectLst/>
                <a:latin typeface="TimesNewRomanPSMT"/>
              </a:rPr>
              <a:t> з таблицею 3.12 </a:t>
            </a:r>
            <a:r>
              <a:rPr lang="ru-RU" sz="1800" dirty="0" err="1">
                <a:effectLst/>
                <a:latin typeface="TimesNewRomanPSMT"/>
              </a:rPr>
              <a:t>побудуйте</a:t>
            </a:r>
            <a:r>
              <a:rPr lang="ru-RU" sz="1800" dirty="0">
                <a:effectLst/>
                <a:latin typeface="TimesNewRomanPSMT"/>
              </a:rPr>
              <a:t> план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тиждень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заповніть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нижченаведену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таблицю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451B4F-6386-A5CD-E80A-4FD91B112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021" y="815433"/>
            <a:ext cx="6687583" cy="502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309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132</Words>
  <Application>Microsoft Macintosh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TimesNewRomanPS</vt:lpstr>
      <vt:lpstr>TimesNewRomanPSMT</vt:lpstr>
      <vt:lpstr>Trebuchet MS</vt:lpstr>
      <vt:lpstr>Wingdings 3</vt:lpstr>
      <vt:lpstr>Facet</vt:lpstr>
      <vt:lpstr>Самоменеджмент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</dc:title>
  <dc:creator>Александр Ткачук</dc:creator>
  <cp:lastModifiedBy>Александр Ткачук</cp:lastModifiedBy>
  <cp:revision>1</cp:revision>
  <dcterms:created xsi:type="dcterms:W3CDTF">2024-02-26T12:39:06Z</dcterms:created>
  <dcterms:modified xsi:type="dcterms:W3CDTF">2024-02-26T12:48:37Z</dcterms:modified>
</cp:coreProperties>
</file>