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2" r:id="rId4"/>
    <p:sldId id="273" r:id="rId5"/>
    <p:sldId id="280" r:id="rId6"/>
    <p:sldId id="275" r:id="rId7"/>
    <p:sldId id="276" r:id="rId8"/>
    <p:sldId id="277" r:id="rId9"/>
    <p:sldId id="281" r:id="rId10"/>
    <p:sldId id="279" r:id="rId11"/>
    <p:sldId id="278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352928" cy="374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Практичне заняття № 3: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«загроза», «виклик» і «ризик» у теорії національної безпеки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Поняття «загроза» та «виклик» національній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безпеці.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Поняття «ризик» національній безпеці, статистичне та динамічне розуміння його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сутності.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Ієрархія небезпек національним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інтересам.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Що таке ризики і як вони впливають на якість роботи | Онлайн-курси від  компанії QATest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68" y="4293300"/>
            <a:ext cx="4483061" cy="22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36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Ієрархія небезпек національним інтересам.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потенційний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(накопичення певного потенціалу протидії реалізації національним інтересам є, але ризик нанесення шкоди національній безпеці не є очевидним);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вжиття заходів переважно профілактично-превентивного характеру).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реальний виклик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(формування потенціалу протидії реалізації національних інтересів завершилося, і ризик нанесення шкоди національній безпеці стає очевидним);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своєчасне виявлення ситуації та основних суб'єктів (об'єктів).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потенційна загроза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(шляхом офіційних політичних, економічних чи інших дій, без застосування засобів збройної боротьби завдається шкода національній безпеці, масштаби якої не зачіпають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життєво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важливих національних інтересів, але ризик нанесення такої шкоди є очевидним);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реальна загроза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(завдання шкоди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життєво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важливим національним інтересам без використання засобів збройної боротьби є очевидним; масштаби шкоди мають локальний характер, але ризик, що вони набудуть комплексного характеру, є значним);(локальний характер)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реальна небезпека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(найвищий ступінь загрози, коли ризик завдання максимально великої шкоди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життєво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важливим національним інтересам є найвищим, тобто шкода набуває комплексного характеру, війна розпочалася або може розпочатися в будь-який момент).(комплексний).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mbria,Bold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53216"/>
            <a:ext cx="8136904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Запропонована ієрархія небезпек національним інтересів, як і будь-яка інша, є умовною і може бути доповнена (уточнена), наприклад, з використанням таких критеріїв, як: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(соціальні, техногенні чи природні);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розмах та масштаб можливих наслідків (глобальні, регіональні, субрегіональні, національні, локальні);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прояву та строк дії (політичні, економічні, інформаційні, внутрішні, зовнішні, довгострокові, короткострокові тощо).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mbria,Bold"/>
                <a:cs typeface="Times New Roman" panose="02020603050405020304" pitchFamily="18" charset="0"/>
              </a:rPr>
              <a:t> </a:t>
            </a:r>
            <a:endParaRPr lang="uk-UA" sz="2000" dirty="0" smtClean="0">
              <a:latin typeface="Times New Roman" panose="02020603050405020304" pitchFamily="18" charset="0"/>
              <a:ea typeface="Cambria,Bold"/>
              <a:cs typeface="Times New Roman" panose="02020603050405020304" pitchFamily="18" charset="0"/>
            </a:endParaRPr>
          </a:p>
        </p:txBody>
      </p:sp>
      <p:pic>
        <p:nvPicPr>
          <p:cNvPr id="4098" name="Picture 2" descr="Топ-10 ризиків в закупівлях і як ними керувати - читати докладніше в блозі  k-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39" y="3356992"/>
            <a:ext cx="4680520" cy="312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79"/>
            <a:ext cx="8280920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Наведіть приклади виклику у соціальній сфері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Наведіть приклади управління ризиком в інтернет-магазині.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Поняття «загроза» та «виклик» національній безпеці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Загроза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реальна ознака небезпеки, вона виступає базовою конструкцією, яка поєднує між собою інші компоненти безпеки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Загроза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 реальна, але не фатальна можливість завдання шкоди, майнових, фізичних або моральних (духовних) збитків особистості, суспільству чи державі.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загроз</a:t>
            </a:r>
            <a:endParaRPr lang="en-US" sz="16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об’єктивна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виникає чи існує незалежно від цілеспрямованої людської діяльності – наприклад, природна катастрофа;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суб'єктивна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виникає внаслідок цілеспрямованої діяльності людей;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є результатом неправильної оцінки інформації, внаслідок чого загроза інтерпретується як об'єктивна реальність за її відсутності;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може бути реалізована за тих чи інших обставин;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вже здійснюється або може бути здійснена (реалізована у будь-який момент часу).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проблема, що з певних причин і на певному відрізку часу актуалізувалася і загострено сприймається політичної елітою, має, на її думку, важливе, пріоритетне значення для національної безпеки, тобто, що виклики – це проблеми, які постійно виникають перед соціальним об'єктом. Не вимагають невідкладного втручання.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Водночас ігнорувати виклики також не можна, оскільки вони з часом можуть перерости в загрозу національній безпеці.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прагнення однієї держави (групи держав) до протидії іншій державі (групі держав) у реалізації національних інтересів.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Принципово важливим для визначення загрози є її сприйняття, оскільки саме від цього залежить вибір сил, засобів, форм, методів, способів реагування на загрозу.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чином, як виклики, так загрози можуть крити в собі значну частку суб'єктивізму в оцінці подій, яка виходить з політичних уподобань, рівня фахової підготовки, практичного досвіду, вимог «політичної доцільності» політичних угрупувань, які приймають політичне рішення,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Ризик як оцінка небезпеки. Прогнозування небезпек та захист від їхньої дії.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«Ризик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це  міра (ступінь) «небезпеки», як розрахункова кількісна оцінка ймовірного розміру шкоди (збитку) національній безпеці в разі настання небажаної події (виникнення небажаної ситуації).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Такими подіями, зокрема, можуть бути: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війни,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катастрофи,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політична,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фінансово-економічна чи інша криза тощо.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чином, «ризик» у цьому разі виступає як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кількісна оцінка небезпеки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реалізації національному інтересу (національній безпеці), яка є наслідком настання (можливого настання) зазначеної події (ситуації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spcAft>
                <a:spcPts val="0"/>
              </a:spcAft>
            </a:pPr>
            <a:endParaRPr lang="uk-UA" sz="16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Ризик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кількісна оцінка небезпеки, це відношення числа тих чи інших небажаних реалізованих наслідків (n), до максимально можливої їх кількості (N1) за конкретний період часу: R = n/N, тобто це частота реалізації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небезпечностей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Він є супутником будь-якої діяльності людини.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истема управління ризиками: кому і коли це потрібно - Management.com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68" y="4457460"/>
            <a:ext cx="2781261" cy="20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наприклад,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залежно від специфіки завдання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яке виконується, можна розрізняти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критично-допустимий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недопустимий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ризик, тощо.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останньому випадку йдеться про найвищий ступінь несприятливих наслідків (шкоди, збитків, втрат) для національних інтересів (національної безпеки).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 діяльність суб'єктів публічного управління у сфері національної безпеки зумовлена необхідністю реалізації національних інтересів у різних сферах життєдіяльності суспільства і держави, то варто розрізняти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оціальні, 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гуманітарні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(духовні) ризики національній безпеці.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Варто також у процесі аналізу ризиків розрізняти їхні складові, зокрема, зовнішньо-, внутрішньополітичні, фінансові, інвестиційні, інформаційні, воєнні тощо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Кількісна оцінка збитків,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заподіяних небезпекою, залежить від багатьох факторів, наприклад, від кількості людей, що знаходились у небезпечній зоні, кількості та якості матеріальних цінностей, що перебували там, природних ресурсів тощо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кількісний спосіб визначення шкоди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вартісний, тобто визначення шкоди у грошовому еквіваленті.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ступенем припустимості для суспільства ризик буває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 algn="just"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знехтуваний,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 algn="just"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прийнятний,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 algn="just"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гранично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допустимий,</a:t>
            </a:r>
          </a:p>
          <a:p>
            <a:pPr marL="342900" lvl="0" indent="457200" algn="just">
              <a:buFont typeface="Symbol" panose="05050102010706020507" pitchFamily="18" charset="2"/>
              <a:buChar char="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надмірний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Практично досягти нульового рівня ризику, тобто абсолютної безпеки, сьогодні неможливо. Абсолютна безпека не може бути гарантована жодній людині незалежно від її способу життя та соціального статусу.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Тому сучасна концепція безпеки життєдіяльності базується на досягненні допустимого ризику. Суть ідеї концепції 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«допустимого ризику»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полягає у намаганні створити такий низький ступінь ризику, який сприймає суспільство в даний час. Допустимий ризик поєднує технічні, економічні, соціальні та політичні аспекти і є певним компромісом між рівнем безпеки й можливостями її досягнення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Прогнозування наслідків небезпечних ситуацій та екстремальних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ситуацій 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повинно включати: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оцінку ймовірності та аналіз причин виникнення небезпек;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очікувану силу впливу (інтенсивність) та механізми розвитку небезпеки (ураження);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характеристику та розміри ураження реципієнтів (населення, тваринний та рослинний світ, повітряне та геологічне середовище, водоймище, господарських об’єктів);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агресивність та глибину впливу чинників небезпеки (імовірність генетичних змін у біосфері, тривалість періодів прояву негативних наслідків, багатоступеневість такого прояву тощо);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періодичність виникнення небезпечних та екстремальних ситуацій та їх динаміку;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визначення величини збитків у випадку реалізації небезпечних ситуацій.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виявлену небезпеку неможливо виключити повністю, необхідно знизити ймовірність ризику до мінімуму шляхом вибору відповідного рішення. В будь-якій системі чи ситуації досягають цього такими шляхами: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повна або часткова відмова від робіт, операцій та систем, які мають високий ступінь небезпеки;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заміна небезпечних операцій іншими, менш небезпечними;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технічне удосконалення системи та об’єкту;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розробка та використання спеціальних засобів захисту;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вживання заходів організаційно-управлінського характеру, в тому числі контроль за рівнем безпеки, навчання людей з питань безпеки, стимулювання безпечної роботи та поведінки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70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того, щоб вибрати конкретний захід або засіб, а краще їх комплекс, порівнюють витрати на ці заходи та засоби і рівень зменшення шкоди, який передбачається в результаті їх впровадження.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Такий підхід до зменшення ризику небезпеки зветься 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 ризиком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SpaceX здійснила історичний запуск Falcon Heavy - найпотужнішої ракети в  світі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0" y="3140968"/>
            <a:ext cx="5796136" cy="32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 Рівненщині чоловік підставився під удар блискавки - Главк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30528"/>
            <a:ext cx="4156659" cy="27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1066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Cambria,Bold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33</cp:revision>
  <dcterms:created xsi:type="dcterms:W3CDTF">2015-03-20T17:04:15Z</dcterms:created>
  <dcterms:modified xsi:type="dcterms:W3CDTF">2024-02-21T08:27:34Z</dcterms:modified>
</cp:coreProperties>
</file>