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09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699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150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750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67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0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746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976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246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013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61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E9D3AF-462E-48D1-BDDE-22DA8A631965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A3B1CA1-C450-4033-95CA-302364BAD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3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m_pdp@ztu.edu.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Побудова ціликів для охорони вертикальних шахтних стволів і будівель підіймальних машин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роботи 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779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545" y="304801"/>
            <a:ext cx="11074401" cy="55418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Перенесення точок запобіжних ціликів на план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4" y="995220"/>
            <a:ext cx="6736561" cy="5372038"/>
          </a:xfrm>
        </p:spPr>
      </p:pic>
    </p:spTree>
    <p:extLst>
      <p:ext uri="{BB962C8B-B14F-4D97-AF65-F5344CB8AC3E}">
        <p14:creationId xmlns:p14="http://schemas.microsoft.com/office/powerpoint/2010/main" val="427465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6501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Визначення площ ціликів (графічно)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1715654"/>
            <a:ext cx="3352748" cy="357390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813" y="1715654"/>
            <a:ext cx="3705066" cy="3948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879" y="1557936"/>
            <a:ext cx="4067586" cy="37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6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8509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8. Підрахунок запасів по кожному з пластів відповідно до формули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 = (S*d*m)/cos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 – 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площа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ц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ілика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м2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 –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об’ємна маса вугілля, т/м3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 –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потужність пласта, м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кут падіння пласта, градус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(223 000*1,28*1,22)/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48° = 520 432 (т) або 520 тис. т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219 254*1,35*1,12)/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48° =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495 437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(т) або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495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тис. т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292 230*1,28*0,74)/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48° =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413 671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(т) або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414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тис. т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7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360" y="2103120"/>
            <a:ext cx="8884919" cy="149352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робота (розрахунки та креслення) оформляється в електронному вигляді та надсилається у форматі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пошту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km_pdp@ztu.edu.ua</a:t>
            </a:r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341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виконання робіт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1. Побудувати план вертикальних шахтних стволів та відкласти контур захисної берми.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2. Визначити кути зрушення та граничні кути.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3. Побудувати розріз шахтних стволів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простягання  за кутами зрушення в інтервалі від 0 до 400 м та нижче глибини 700 м до глибини 1,2хНс – за граничними кутами.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інтервалі від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400 до 700 м границі запобіжних ціликів визначити лініями,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з’єднують границі ціликів на глибинах рівних 400 та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700 м. Відкласти горизонти 400 м, 700 м, 1,2хНс, 1100 м.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4. Визначити мінімальну відстань в площині пласта від ствола до нижньої границі цілика, врахувавши, що вона має бути менше 250 м.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1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виконання робіт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49" y="1784684"/>
            <a:ext cx="9872871" cy="4600074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5. Визначити границі охоронного цілика на розрізі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простягання пласта.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простяганням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нанести з плану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границі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захищуваної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ділянки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простягання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верхні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нижні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границі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ціликів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пластах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контури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охоронних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ціликів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пластам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розрізі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простяганню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зламів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горизонтах 400,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 1,2Нс м). Перенести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точки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перерізів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простягання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і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протяганням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план,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побудувати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контури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охоронних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ціликів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плані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Перенести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точки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перерізів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простягання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за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протяганням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план,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побудувати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контури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охоронних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ціликів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плані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Виконати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підрахунок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площ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запасів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вугілля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цілику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5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Побудова плану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вертикальних шахтних стволів та </a:t>
            </a:r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контуру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захисної </a:t>
            </a:r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берми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33" y="1965960"/>
            <a:ext cx="7041661" cy="4038600"/>
          </a:xfrm>
        </p:spPr>
      </p:pic>
    </p:spTree>
    <p:extLst>
      <p:ext uri="{BB962C8B-B14F-4D97-AF65-F5344CB8AC3E}">
        <p14:creationId xmlns:p14="http://schemas.microsoft.com/office/powerpoint/2010/main" val="261869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21" y="609600"/>
            <a:ext cx="11726779" cy="818147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 Визначення кутів зрушення відповідно до таблиці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8968" y="3086598"/>
            <a:ext cx="11518232" cy="1005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 Визначення граничних кутів відповідно до таблиці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72866"/>
              </p:ext>
            </p:extLst>
          </p:nvPr>
        </p:nvGraphicFramePr>
        <p:xfrm>
          <a:off x="1191430" y="1427747"/>
          <a:ext cx="10086108" cy="165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18">
                  <a:extLst>
                    <a:ext uri="{9D8B030D-6E8A-4147-A177-3AD203B41FA5}">
                      <a16:colId xmlns:a16="http://schemas.microsoft.com/office/drawing/2014/main" val="4286052669"/>
                    </a:ext>
                  </a:extLst>
                </a:gridCol>
                <a:gridCol w="2392218">
                  <a:extLst>
                    <a:ext uri="{9D8B030D-6E8A-4147-A177-3AD203B41FA5}">
                      <a16:colId xmlns:a16="http://schemas.microsoft.com/office/drawing/2014/main" val="3135415604"/>
                    </a:ext>
                  </a:extLst>
                </a:gridCol>
                <a:gridCol w="1874982">
                  <a:extLst>
                    <a:ext uri="{9D8B030D-6E8A-4147-A177-3AD203B41FA5}">
                      <a16:colId xmlns:a16="http://schemas.microsoft.com/office/drawing/2014/main" val="731371815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878360360"/>
                    </a:ext>
                  </a:extLst>
                </a:gridCol>
                <a:gridCol w="1173017">
                  <a:extLst>
                    <a:ext uri="{9D8B030D-6E8A-4147-A177-3AD203B41FA5}">
                      <a16:colId xmlns:a16="http://schemas.microsoft.com/office/drawing/2014/main" val="2006583981"/>
                    </a:ext>
                  </a:extLst>
                </a:gridCol>
                <a:gridCol w="1681018">
                  <a:extLst>
                    <a:ext uri="{9D8B030D-6E8A-4147-A177-3AD203B41FA5}">
                      <a16:colId xmlns:a16="http://schemas.microsoft.com/office/drawing/2014/main" val="565374819"/>
                    </a:ext>
                  </a:extLst>
                </a:gridCol>
              </a:tblGrid>
              <a:tr h="295564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Родовище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Кути зрушення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14333"/>
                  </a:ext>
                </a:extLst>
              </a:tr>
              <a:tr h="29556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Корінні породи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Наноси,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Мезозойські відклади,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44438"/>
                  </a:ext>
                </a:extLst>
              </a:tr>
              <a:tr h="56157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простяганням,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підйомом,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падінням,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5389"/>
                  </a:ext>
                </a:extLst>
              </a:tr>
              <a:tr h="2955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Донбас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°-0,8х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uk-UA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25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95874"/>
              </p:ext>
            </p:extLst>
          </p:nvPr>
        </p:nvGraphicFramePr>
        <p:xfrm>
          <a:off x="1191430" y="4336533"/>
          <a:ext cx="10086108" cy="165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18">
                  <a:extLst>
                    <a:ext uri="{9D8B030D-6E8A-4147-A177-3AD203B41FA5}">
                      <a16:colId xmlns:a16="http://schemas.microsoft.com/office/drawing/2014/main" val="4286052669"/>
                    </a:ext>
                  </a:extLst>
                </a:gridCol>
                <a:gridCol w="2392218">
                  <a:extLst>
                    <a:ext uri="{9D8B030D-6E8A-4147-A177-3AD203B41FA5}">
                      <a16:colId xmlns:a16="http://schemas.microsoft.com/office/drawing/2014/main" val="3135415604"/>
                    </a:ext>
                  </a:extLst>
                </a:gridCol>
                <a:gridCol w="1874982">
                  <a:extLst>
                    <a:ext uri="{9D8B030D-6E8A-4147-A177-3AD203B41FA5}">
                      <a16:colId xmlns:a16="http://schemas.microsoft.com/office/drawing/2014/main" val="731371815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878360360"/>
                    </a:ext>
                  </a:extLst>
                </a:gridCol>
                <a:gridCol w="1173017">
                  <a:extLst>
                    <a:ext uri="{9D8B030D-6E8A-4147-A177-3AD203B41FA5}">
                      <a16:colId xmlns:a16="http://schemas.microsoft.com/office/drawing/2014/main" val="2006583981"/>
                    </a:ext>
                  </a:extLst>
                </a:gridCol>
                <a:gridCol w="1681018">
                  <a:extLst>
                    <a:ext uri="{9D8B030D-6E8A-4147-A177-3AD203B41FA5}">
                      <a16:colId xmlns:a16="http://schemas.microsoft.com/office/drawing/2014/main" val="565374819"/>
                    </a:ext>
                  </a:extLst>
                </a:gridCol>
              </a:tblGrid>
              <a:tr h="295564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Родовище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Граничні кути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14333"/>
                  </a:ext>
                </a:extLst>
              </a:tr>
              <a:tr h="29556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корінних породах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аносах,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</a:t>
                      </a:r>
                      <a:r>
                        <a:rPr lang="uk-U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uk-U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Мезозойські відклади,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r>
                        <a:rPr lang="uk-U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44438"/>
                  </a:ext>
                </a:extLst>
              </a:tr>
              <a:tr h="56157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простяганням,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</a:t>
                      </a:r>
                      <a:r>
                        <a:rPr lang="uk-UA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uk-U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підйомом,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</a:t>
                      </a:r>
                      <a:r>
                        <a:rPr lang="uk-U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uk-U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падінням, 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uk-U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uk-U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5389"/>
                  </a:ext>
                </a:extLst>
              </a:tr>
              <a:tr h="2955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Донбас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°-0,8х</a:t>
                      </a:r>
                      <a:r>
                        <a:rPr lang="el-G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uk-UA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8" y="304800"/>
            <a:ext cx="10441004" cy="67376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Побудова розрізу </a:t>
            </a:r>
            <a:r>
              <a:rPr lang="uk-U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вхрест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простягання пласта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76" y="978568"/>
            <a:ext cx="6160168" cy="5581446"/>
          </a:xfrm>
        </p:spPr>
      </p:pic>
    </p:spTree>
    <p:extLst>
      <p:ext uri="{BB962C8B-B14F-4D97-AF65-F5344CB8AC3E}">
        <p14:creationId xmlns:p14="http://schemas.microsoft.com/office/powerpoint/2010/main" val="274920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26" y="449179"/>
            <a:ext cx="11357811" cy="9785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Визначення мінімальної відстані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в площині пласта від ствола до нижньої границі цілика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395" y="1549400"/>
            <a:ext cx="9872871" cy="3013364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Мінімальна відстань в площині пласта від ствола до нижньої границі цілика визначається для кожного з пластів (3 шт.) відповідно. Врахувати, що отримане значення має бути меншим 250 м.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– коефіцієнт, визначається відповідно до таблиці.</a:t>
            </a:r>
          </a:p>
          <a:p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– відстань по вертикалі від земної поверхні до точки перетину осі ствола з підошвою пласта, м. (Відповідає значенням Н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k8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ідповідно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до вихідних даних)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14216"/>
              </p:ext>
            </p:extLst>
          </p:nvPr>
        </p:nvGraphicFramePr>
        <p:xfrm>
          <a:off x="1607128" y="4811375"/>
          <a:ext cx="90793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491">
                  <a:extLst>
                    <a:ext uri="{9D8B030D-6E8A-4147-A177-3AD203B41FA5}">
                      <a16:colId xmlns:a16="http://schemas.microsoft.com/office/drawing/2014/main" val="414761869"/>
                    </a:ext>
                  </a:extLst>
                </a:gridCol>
                <a:gridCol w="1293091">
                  <a:extLst>
                    <a:ext uri="{9D8B030D-6E8A-4147-A177-3AD203B41FA5}">
                      <a16:colId xmlns:a16="http://schemas.microsoft.com/office/drawing/2014/main" val="2762525859"/>
                    </a:ext>
                  </a:extLst>
                </a:gridCol>
                <a:gridCol w="1366982">
                  <a:extLst>
                    <a:ext uri="{9D8B030D-6E8A-4147-A177-3AD203B41FA5}">
                      <a16:colId xmlns:a16="http://schemas.microsoft.com/office/drawing/2014/main" val="147606438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373870163"/>
                    </a:ext>
                  </a:extLst>
                </a:gridCol>
                <a:gridCol w="1366981">
                  <a:extLst>
                    <a:ext uri="{9D8B030D-6E8A-4147-A177-3AD203B41FA5}">
                      <a16:colId xmlns:a16="http://schemas.microsoft.com/office/drawing/2014/main" val="2929968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Кут падіння пласта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r>
                        <a:rPr lang="uk-U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uk-UA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градус</a:t>
                      </a:r>
                      <a:endParaRPr lang="uk-UA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18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lang="uk-U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</a:t>
                      </a:r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83876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uk-UA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Примітка</a:t>
                      </a:r>
                      <a:r>
                        <a:rPr lang="uk-U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При проміжних значеннях </a:t>
                      </a:r>
                      <a:r>
                        <a:rPr lang="el-G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r>
                        <a:rPr lang="uk-UA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значення А</a:t>
                      </a:r>
                      <a:r>
                        <a:rPr lang="uk-UA" sz="11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uk-UA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визначають</a:t>
                      </a:r>
                      <a:r>
                        <a:rPr lang="uk-UA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інтерполяцією.</a:t>
                      </a:r>
                      <a:endParaRPr lang="uk-UA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20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5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277091"/>
            <a:ext cx="9875520" cy="52647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Побудова розрізу за простяганням пласта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42" y="976744"/>
            <a:ext cx="9138920" cy="5571838"/>
          </a:xfrm>
        </p:spPr>
      </p:pic>
    </p:spTree>
    <p:extLst>
      <p:ext uri="{BB962C8B-B14F-4D97-AF65-F5344CB8AC3E}">
        <p14:creationId xmlns:p14="http://schemas.microsoft.com/office/powerpoint/2010/main" val="228104847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350</TotalTime>
  <Words>598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Corbel</vt:lpstr>
      <vt:lpstr>Базис</vt:lpstr>
      <vt:lpstr>Побудова ціликів для охорони вертикальних шахтних стволів і будівель підіймальних машин</vt:lpstr>
      <vt:lpstr>Презентация PowerPoint</vt:lpstr>
      <vt:lpstr>Порядок виконання робіт</vt:lpstr>
      <vt:lpstr>Порядок виконання робіт</vt:lpstr>
      <vt:lpstr>1. Побудова плану вертикальних шахтних стволів та контуру захисної берми  </vt:lpstr>
      <vt:lpstr>2.1 Визначення кутів зрушення відповідно до таблиці</vt:lpstr>
      <vt:lpstr>3. Побудова розрізу вхрест простягання пласта</vt:lpstr>
      <vt:lpstr>4. Визначення мінімальної відстані в площині пласта від ствола до нижньої границі цілика</vt:lpstr>
      <vt:lpstr>5. Побудова розрізу за простяганням пласта</vt:lpstr>
      <vt:lpstr>6. Перенесення точок запобіжних ціликів на план</vt:lpstr>
      <vt:lpstr>7. Визначення площ ціликів (графічно)</vt:lpstr>
      <vt:lpstr>8. Підрахунок запасів по кожному з пластів відповідно до формули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ціликів для охорони вертикальних шахтних стволів і будівель підіймальних машин</dc:title>
  <dc:creator>ADMIN</dc:creator>
  <cp:lastModifiedBy>ADMIN</cp:lastModifiedBy>
  <cp:revision>17</cp:revision>
  <dcterms:created xsi:type="dcterms:W3CDTF">2024-03-14T17:29:49Z</dcterms:created>
  <dcterms:modified xsi:type="dcterms:W3CDTF">2024-04-17T06:50:25Z</dcterms:modified>
</cp:coreProperties>
</file>