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inzel Decorative Bold" panose="020B0604020202020204" charset="0"/>
      <p:regular r:id="rId18"/>
    </p:embeddedFont>
    <p:embeddedFont>
      <p:font typeface="Public Sans" panose="020B0604020202020204" charset="0"/>
      <p:regular r:id="rId19"/>
    </p:embeddedFont>
    <p:embeddedFont>
      <p:font typeface="Public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652" y="358105"/>
            <a:ext cx="5478132" cy="9570790"/>
            <a:chOff x="0" y="0"/>
            <a:chExt cx="1481169" cy="2587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1169" cy="2587735"/>
            </a:xfrm>
            <a:custGeom>
              <a:avLst/>
              <a:gdLst/>
              <a:ahLst/>
              <a:cxnLst/>
              <a:rect l="l" t="t" r="r" b="b"/>
              <a:pathLst>
                <a:path w="1481169" h="2587735">
                  <a:moveTo>
                    <a:pt x="0" y="0"/>
                  </a:moveTo>
                  <a:lnTo>
                    <a:pt x="1481169" y="0"/>
                  </a:lnTo>
                  <a:lnTo>
                    <a:pt x="1481169" y="2587735"/>
                  </a:lnTo>
                  <a:lnTo>
                    <a:pt x="0" y="2587735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81169" cy="2644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6529" y="2090003"/>
            <a:ext cx="16462771" cy="7575708"/>
          </a:xfrm>
          <a:custGeom>
            <a:avLst/>
            <a:gdLst/>
            <a:ahLst/>
            <a:cxnLst/>
            <a:rect l="l" t="t" r="r" b="b"/>
            <a:pathLst>
              <a:path w="16462771" h="7575708">
                <a:moveTo>
                  <a:pt x="0" y="0"/>
                </a:moveTo>
                <a:lnTo>
                  <a:pt x="16462771" y="0"/>
                </a:lnTo>
                <a:lnTo>
                  <a:pt x="16462771" y="7575708"/>
                </a:lnTo>
                <a:lnTo>
                  <a:pt x="0" y="7575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510" b="-2827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TextBox 6"/>
          <p:cNvSpPr txBox="1"/>
          <p:nvPr/>
        </p:nvSpPr>
        <p:spPr>
          <a:xfrm>
            <a:off x="796529" y="780526"/>
            <a:ext cx="16049288" cy="828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4872">
                <a:solidFill>
                  <a:srgbClr val="000000"/>
                </a:solidFill>
                <a:latin typeface="Cinzel Decorative Bold"/>
              </a:rPr>
              <a:t>Житомирщина в роки Другої світової війни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81096"/>
            <a:ext cx="4251713" cy="7477204"/>
            <a:chOff x="0" y="0"/>
            <a:chExt cx="1119793" cy="1969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9793" cy="1969305"/>
            </a:xfrm>
            <a:custGeom>
              <a:avLst/>
              <a:gdLst/>
              <a:ahLst/>
              <a:cxnLst/>
              <a:rect l="l" t="t" r="r" b="b"/>
              <a:pathLst>
                <a:path w="1119793" h="1969305">
                  <a:moveTo>
                    <a:pt x="0" y="0"/>
                  </a:moveTo>
                  <a:lnTo>
                    <a:pt x="1119793" y="0"/>
                  </a:lnTo>
                  <a:lnTo>
                    <a:pt x="1119793" y="1969305"/>
                  </a:lnTo>
                  <a:lnTo>
                    <a:pt x="0" y="1969305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19793" cy="2026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90294" y="753221"/>
            <a:ext cx="12496771" cy="8780558"/>
          </a:xfrm>
          <a:custGeom>
            <a:avLst/>
            <a:gdLst/>
            <a:ahLst/>
            <a:cxnLst/>
            <a:rect l="l" t="t" r="r" b="b"/>
            <a:pathLst>
              <a:path w="12496771" h="8780558">
                <a:moveTo>
                  <a:pt x="0" y="0"/>
                </a:moveTo>
                <a:lnTo>
                  <a:pt x="12496771" y="0"/>
                </a:lnTo>
                <a:lnTo>
                  <a:pt x="12496771" y="8780558"/>
                </a:lnTo>
                <a:lnTo>
                  <a:pt x="0" y="8780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71" b="-3371"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8722" y="777014"/>
            <a:ext cx="10734464" cy="8020002"/>
          </a:xfrm>
          <a:custGeom>
            <a:avLst/>
            <a:gdLst/>
            <a:ahLst/>
            <a:cxnLst/>
            <a:rect l="l" t="t" r="r" b="b"/>
            <a:pathLst>
              <a:path w="10734464" h="8020002">
                <a:moveTo>
                  <a:pt x="0" y="0"/>
                </a:moveTo>
                <a:lnTo>
                  <a:pt x="10734464" y="0"/>
                </a:lnTo>
                <a:lnTo>
                  <a:pt x="10734464" y="8020002"/>
                </a:lnTo>
                <a:lnTo>
                  <a:pt x="0" y="8020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3"/>
          <p:cNvSpPr txBox="1"/>
          <p:nvPr/>
        </p:nvSpPr>
        <p:spPr>
          <a:xfrm>
            <a:off x="3477965" y="8978749"/>
            <a:ext cx="12174316" cy="106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Public Sans Bold"/>
              </a:rPr>
              <a:t>ТАРАС БУЛЬБА-БОРОВЕЦЬ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300536"/>
            <a:chOff x="0" y="0"/>
            <a:chExt cx="4816593" cy="13960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96026"/>
            </a:xfrm>
            <a:custGeom>
              <a:avLst/>
              <a:gdLst/>
              <a:ahLst/>
              <a:cxnLst/>
              <a:rect l="l" t="t" r="r" b="b"/>
              <a:pathLst>
                <a:path w="4816592" h="1396026">
                  <a:moveTo>
                    <a:pt x="0" y="0"/>
                  </a:moveTo>
                  <a:lnTo>
                    <a:pt x="4816592" y="0"/>
                  </a:lnTo>
                  <a:lnTo>
                    <a:pt x="4816592" y="1396026"/>
                  </a:lnTo>
                  <a:lnTo>
                    <a:pt x="0" y="1396026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1453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3453" y="3787805"/>
            <a:ext cx="7015743" cy="4782424"/>
            <a:chOff x="0" y="0"/>
            <a:chExt cx="9354324" cy="637656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4118" b="4118"/>
            <a:stretch>
              <a:fillRect/>
            </a:stretch>
          </p:blipFill>
          <p:spPr>
            <a:xfrm>
              <a:off x="0" y="0"/>
              <a:ext cx="9354324" cy="6376565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8689857" y="3787805"/>
            <a:ext cx="8190766" cy="4869424"/>
          </a:xfrm>
          <a:custGeom>
            <a:avLst/>
            <a:gdLst/>
            <a:ahLst/>
            <a:cxnLst/>
            <a:rect l="l" t="t" r="r" b="b"/>
            <a:pathLst>
              <a:path w="8190766" h="4869424">
                <a:moveTo>
                  <a:pt x="0" y="0"/>
                </a:moveTo>
                <a:lnTo>
                  <a:pt x="8190766" y="0"/>
                </a:lnTo>
                <a:lnTo>
                  <a:pt x="8190766" y="4869424"/>
                </a:lnTo>
                <a:lnTo>
                  <a:pt x="0" y="4869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5000962" y="1380594"/>
            <a:ext cx="9169657" cy="106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Public Sans Bold"/>
              </a:rPr>
              <a:t>БОЇ ЗА ЖИТОМИР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16724"/>
            <a:ext cx="17259300" cy="5239747"/>
            <a:chOff x="0" y="0"/>
            <a:chExt cx="4666543" cy="1416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6543" cy="1416714"/>
            </a:xfrm>
            <a:custGeom>
              <a:avLst/>
              <a:gdLst/>
              <a:ahLst/>
              <a:cxnLst/>
              <a:rect l="l" t="t" r="r" b="b"/>
              <a:pathLst>
                <a:path w="4666543" h="1416714">
                  <a:moveTo>
                    <a:pt x="0" y="0"/>
                  </a:moveTo>
                  <a:lnTo>
                    <a:pt x="4666543" y="0"/>
                  </a:lnTo>
                  <a:lnTo>
                    <a:pt x="4666543" y="1416714"/>
                  </a:lnTo>
                  <a:lnTo>
                    <a:pt x="0" y="1416714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666543" cy="1473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42393" y="1275916"/>
            <a:ext cx="7293392" cy="106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Public Sans Bold"/>
              </a:rPr>
              <a:t>ПЛАН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7167" y="2943223"/>
            <a:ext cx="16423842" cy="520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ublic Sans"/>
              </a:rPr>
              <a:t> СТВОРЕННЯ ГЕНЕРАЛЬНОГО ОКРУГУ «ЖИТОМИР». </a:t>
            </a:r>
          </a:p>
          <a:p>
            <a:pPr marL="647695" lvl="1" indent="-323848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ublic Sans"/>
              </a:rPr>
              <a:t>СТРУКТУРА ТА ДІЯЛЬНІСТЬ НІМЕЦЬКИХ ТА УКРАЇНСЬКИХ ПОЛІЦІЙНИХ ФОРМУВАНЬ</a:t>
            </a:r>
          </a:p>
          <a:p>
            <a:pPr marL="647695" lvl="1" indent="-323848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ublic Sans"/>
              </a:rPr>
              <a:t> ГОЛОКОСТ</a:t>
            </a:r>
          </a:p>
          <a:p>
            <a:pPr marL="647695" lvl="1" indent="-323848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ublic Sans"/>
              </a:rPr>
              <a:t>ПОВСЯКДЕННЕ ЖИТТЯ МЕШКАНЦІВ ЖИТОМИРЩИНИ В УМОВАХ ОКУПАЦІЇ</a:t>
            </a:r>
          </a:p>
          <a:p>
            <a:pPr marL="647695" lvl="1" indent="-323848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ublic Sans"/>
              </a:rPr>
              <a:t>РАДЯНСЬКИЙ ТА НАЦІОНАЛІСТИЧНИЙ РУХИ ОПОРУ</a:t>
            </a:r>
          </a:p>
          <a:p>
            <a:pPr marL="647695" lvl="1" indent="-323848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ublic Sans"/>
              </a:rPr>
              <a:t>ЗВІЛЬНЕННЯ ЖИТОМИРЩИНИ. ЖИТОМИРСЬКО-БЕРДИЧІВСЬКА ОКУПАЦІЯ</a:t>
            </a:r>
          </a:p>
          <a:p>
            <a:pPr>
              <a:lnSpc>
                <a:spcPts val="5999"/>
              </a:lnSpc>
            </a:pPr>
            <a:endParaRPr lang="en-US" sz="2999">
              <a:solidFill>
                <a:srgbClr val="00000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948" y="7071793"/>
            <a:ext cx="9144000" cy="3347596"/>
            <a:chOff x="0" y="0"/>
            <a:chExt cx="2472340" cy="9051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2340" cy="905118"/>
            </a:xfrm>
            <a:custGeom>
              <a:avLst/>
              <a:gdLst/>
              <a:ahLst/>
              <a:cxnLst/>
              <a:rect l="l" t="t" r="r" b="b"/>
              <a:pathLst>
                <a:path w="2472340" h="905118">
                  <a:moveTo>
                    <a:pt x="0" y="0"/>
                  </a:moveTo>
                  <a:lnTo>
                    <a:pt x="2472340" y="0"/>
                  </a:lnTo>
                  <a:lnTo>
                    <a:pt x="2472340" y="905118"/>
                  </a:lnTo>
                  <a:lnTo>
                    <a:pt x="0" y="905118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72340" cy="962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52779" y="-132389"/>
            <a:ext cx="18440779" cy="10551777"/>
          </a:xfrm>
          <a:custGeom>
            <a:avLst/>
            <a:gdLst/>
            <a:ahLst/>
            <a:cxnLst/>
            <a:rect l="l" t="t" r="r" b="b"/>
            <a:pathLst>
              <a:path w="18440779" h="10551777">
                <a:moveTo>
                  <a:pt x="0" y="0"/>
                </a:moveTo>
                <a:lnTo>
                  <a:pt x="18440779" y="0"/>
                </a:lnTo>
                <a:lnTo>
                  <a:pt x="18440779" y="10551778"/>
                </a:lnTo>
                <a:lnTo>
                  <a:pt x="0" y="10551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33" b="-8913"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65361"/>
            <a:ext cx="3029367" cy="6134706"/>
            <a:chOff x="0" y="0"/>
            <a:chExt cx="797858" cy="1615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7858" cy="1615725"/>
            </a:xfrm>
            <a:custGeom>
              <a:avLst/>
              <a:gdLst/>
              <a:ahLst/>
              <a:cxnLst/>
              <a:rect l="l" t="t" r="r" b="b"/>
              <a:pathLst>
                <a:path w="797858" h="1615725">
                  <a:moveTo>
                    <a:pt x="0" y="0"/>
                  </a:moveTo>
                  <a:lnTo>
                    <a:pt x="797858" y="0"/>
                  </a:lnTo>
                  <a:lnTo>
                    <a:pt x="797858" y="1615725"/>
                  </a:lnTo>
                  <a:lnTo>
                    <a:pt x="0" y="1615725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797858" cy="1672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451828" y="-2648"/>
            <a:ext cx="18739828" cy="10289648"/>
          </a:xfrm>
          <a:custGeom>
            <a:avLst/>
            <a:gdLst/>
            <a:ahLst/>
            <a:cxnLst/>
            <a:rect l="l" t="t" r="r" b="b"/>
            <a:pathLst>
              <a:path w="18739828" h="10289648">
                <a:moveTo>
                  <a:pt x="0" y="0"/>
                </a:moveTo>
                <a:lnTo>
                  <a:pt x="18739828" y="0"/>
                </a:lnTo>
                <a:lnTo>
                  <a:pt x="18739828" y="10289648"/>
                </a:lnTo>
                <a:lnTo>
                  <a:pt x="0" y="10289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53" b="-9323"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613507"/>
            <a:ext cx="8342772" cy="2673493"/>
            <a:chOff x="0" y="0"/>
            <a:chExt cx="2197273" cy="704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7273" cy="704130"/>
            </a:xfrm>
            <a:custGeom>
              <a:avLst/>
              <a:gdLst/>
              <a:ahLst/>
              <a:cxnLst/>
              <a:rect l="l" t="t" r="r" b="b"/>
              <a:pathLst>
                <a:path w="2197273" h="704130">
                  <a:moveTo>
                    <a:pt x="0" y="0"/>
                  </a:moveTo>
                  <a:lnTo>
                    <a:pt x="2197273" y="0"/>
                  </a:lnTo>
                  <a:lnTo>
                    <a:pt x="2197273" y="704130"/>
                  </a:lnTo>
                  <a:lnTo>
                    <a:pt x="0" y="70413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97273" cy="761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81983" y="1277188"/>
            <a:ext cx="7045313" cy="2673493"/>
            <a:chOff x="0" y="0"/>
            <a:chExt cx="1855556" cy="7041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5556" cy="704130"/>
            </a:xfrm>
            <a:custGeom>
              <a:avLst/>
              <a:gdLst/>
              <a:ahLst/>
              <a:cxnLst/>
              <a:rect l="l" t="t" r="r" b="b"/>
              <a:pathLst>
                <a:path w="1855556" h="704130">
                  <a:moveTo>
                    <a:pt x="0" y="0"/>
                  </a:moveTo>
                  <a:lnTo>
                    <a:pt x="1855556" y="0"/>
                  </a:lnTo>
                  <a:lnTo>
                    <a:pt x="1855556" y="704130"/>
                  </a:lnTo>
                  <a:lnTo>
                    <a:pt x="0" y="70413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55556" cy="761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07820" y="877888"/>
            <a:ext cx="4919251" cy="7167296"/>
          </a:xfrm>
          <a:custGeom>
            <a:avLst/>
            <a:gdLst/>
            <a:ahLst/>
            <a:cxnLst/>
            <a:rect l="l" t="t" r="r" b="b"/>
            <a:pathLst>
              <a:path w="4919251" h="7167296">
                <a:moveTo>
                  <a:pt x="0" y="0"/>
                </a:moveTo>
                <a:lnTo>
                  <a:pt x="4919251" y="0"/>
                </a:lnTo>
                <a:lnTo>
                  <a:pt x="4919251" y="7167296"/>
                </a:lnTo>
                <a:lnTo>
                  <a:pt x="0" y="7167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10820935" y="1028700"/>
            <a:ext cx="5225960" cy="6771530"/>
          </a:xfrm>
          <a:custGeom>
            <a:avLst/>
            <a:gdLst/>
            <a:ahLst/>
            <a:cxnLst/>
            <a:rect l="l" t="t" r="r" b="b"/>
            <a:pathLst>
              <a:path w="5225960" h="6771530">
                <a:moveTo>
                  <a:pt x="0" y="0"/>
                </a:moveTo>
                <a:lnTo>
                  <a:pt x="5225959" y="0"/>
                </a:lnTo>
                <a:lnTo>
                  <a:pt x="5225959" y="6771530"/>
                </a:lnTo>
                <a:lnTo>
                  <a:pt x="0" y="6771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TextBox 10"/>
          <p:cNvSpPr txBox="1"/>
          <p:nvPr/>
        </p:nvSpPr>
        <p:spPr>
          <a:xfrm>
            <a:off x="723141" y="8188532"/>
            <a:ext cx="6088608" cy="106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Public Sans Bold"/>
              </a:rPr>
              <a:t>КУРТ КЛЕММ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71468" y="8188532"/>
            <a:ext cx="6801578" cy="106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Public Sans Bold"/>
              </a:rPr>
              <a:t>ЕРНСТ ЛЯЙЗЕР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8973" y="7505364"/>
            <a:ext cx="8279027" cy="2781636"/>
            <a:chOff x="0" y="0"/>
            <a:chExt cx="2180484" cy="732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0485" cy="732612"/>
            </a:xfrm>
            <a:custGeom>
              <a:avLst/>
              <a:gdLst/>
              <a:ahLst/>
              <a:cxnLst/>
              <a:rect l="l" t="t" r="r" b="b"/>
              <a:pathLst>
                <a:path w="2180485" h="732612">
                  <a:moveTo>
                    <a:pt x="0" y="0"/>
                  </a:moveTo>
                  <a:lnTo>
                    <a:pt x="2180485" y="0"/>
                  </a:lnTo>
                  <a:lnTo>
                    <a:pt x="2180485" y="732612"/>
                  </a:lnTo>
                  <a:lnTo>
                    <a:pt x="0" y="732612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0484" cy="789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1901" y="6040754"/>
            <a:ext cx="3826079" cy="3145506"/>
            <a:chOff x="0" y="0"/>
            <a:chExt cx="5101439" cy="419400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22595" b="22595"/>
            <a:stretch>
              <a:fillRect/>
            </a:stretch>
          </p:blipFill>
          <p:spPr>
            <a:xfrm>
              <a:off x="0" y="0"/>
              <a:ext cx="5101439" cy="4194008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786905" y="0"/>
            <a:ext cx="18444136" cy="10957877"/>
          </a:xfrm>
          <a:custGeom>
            <a:avLst/>
            <a:gdLst/>
            <a:ahLst/>
            <a:cxnLst/>
            <a:rect l="l" t="t" r="r" b="b"/>
            <a:pathLst>
              <a:path w="18444136" h="10957877">
                <a:moveTo>
                  <a:pt x="0" y="0"/>
                </a:moveTo>
                <a:lnTo>
                  <a:pt x="18444136" y="0"/>
                </a:lnTo>
                <a:lnTo>
                  <a:pt x="18444136" y="10957877"/>
                </a:lnTo>
                <a:lnTo>
                  <a:pt x="0" y="10957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" t="-13561" r="-63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12645607" y="669925"/>
            <a:ext cx="4613693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Public Sans"/>
              </a:rPr>
              <a:t>PAGE 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37611" y="8493904"/>
            <a:ext cx="6350389" cy="1793096"/>
            <a:chOff x="0" y="0"/>
            <a:chExt cx="1672531" cy="472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2530" cy="472256"/>
            </a:xfrm>
            <a:custGeom>
              <a:avLst/>
              <a:gdLst/>
              <a:ahLst/>
              <a:cxnLst/>
              <a:rect l="l" t="t" r="r" b="b"/>
              <a:pathLst>
                <a:path w="1672530" h="472256">
                  <a:moveTo>
                    <a:pt x="0" y="0"/>
                  </a:moveTo>
                  <a:lnTo>
                    <a:pt x="1672530" y="0"/>
                  </a:lnTo>
                  <a:lnTo>
                    <a:pt x="1672530" y="472256"/>
                  </a:lnTo>
                  <a:lnTo>
                    <a:pt x="0" y="472256"/>
                  </a:lnTo>
                  <a:close/>
                </a:path>
              </a:pathLst>
            </a:custGeom>
            <a:solidFill>
              <a:srgbClr val="FAF9F8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72531" cy="529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51028" y="4452680"/>
            <a:ext cx="8778642" cy="5834320"/>
          </a:xfrm>
          <a:custGeom>
            <a:avLst/>
            <a:gdLst/>
            <a:ahLst/>
            <a:cxnLst/>
            <a:rect l="l" t="t" r="r" b="b"/>
            <a:pathLst>
              <a:path w="8778642" h="5834320">
                <a:moveTo>
                  <a:pt x="0" y="0"/>
                </a:moveTo>
                <a:lnTo>
                  <a:pt x="8778642" y="0"/>
                </a:lnTo>
                <a:lnTo>
                  <a:pt x="8778642" y="5834320"/>
                </a:lnTo>
                <a:lnTo>
                  <a:pt x="0" y="5834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8380779" y="1501671"/>
            <a:ext cx="4378323" cy="5823169"/>
          </a:xfrm>
          <a:custGeom>
            <a:avLst/>
            <a:gdLst/>
            <a:ahLst/>
            <a:cxnLst/>
            <a:rect l="l" t="t" r="r" b="b"/>
            <a:pathLst>
              <a:path w="4378323" h="5823169">
                <a:moveTo>
                  <a:pt x="0" y="0"/>
                </a:moveTo>
                <a:lnTo>
                  <a:pt x="4378322" y="0"/>
                </a:lnTo>
                <a:lnTo>
                  <a:pt x="4378322" y="5823169"/>
                </a:lnTo>
                <a:lnTo>
                  <a:pt x="0" y="5823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558603" y="4452680"/>
            <a:ext cx="8156816" cy="5519855"/>
          </a:xfrm>
          <a:custGeom>
            <a:avLst/>
            <a:gdLst/>
            <a:ahLst/>
            <a:cxnLst/>
            <a:rect l="l" t="t" r="r" b="b"/>
            <a:pathLst>
              <a:path w="8156816" h="5519855">
                <a:moveTo>
                  <a:pt x="0" y="0"/>
                </a:moveTo>
                <a:lnTo>
                  <a:pt x="8156816" y="0"/>
                </a:lnTo>
                <a:lnTo>
                  <a:pt x="8156816" y="5519855"/>
                </a:lnTo>
                <a:lnTo>
                  <a:pt x="0" y="5519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1287445" y="431904"/>
            <a:ext cx="16514048" cy="106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Public Sans Bold"/>
              </a:rPr>
              <a:t>СТРАТА ЄВРЕЙСЬКОГО НАСЕЛЕННЯ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37611" y="1882884"/>
            <a:ext cx="6350389" cy="7477204"/>
            <a:chOff x="0" y="0"/>
            <a:chExt cx="1672531" cy="1969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2530" cy="1969305"/>
            </a:xfrm>
            <a:custGeom>
              <a:avLst/>
              <a:gdLst/>
              <a:ahLst/>
              <a:cxnLst/>
              <a:rect l="l" t="t" r="r" b="b"/>
              <a:pathLst>
                <a:path w="1672530" h="1969305">
                  <a:moveTo>
                    <a:pt x="0" y="0"/>
                  </a:moveTo>
                  <a:lnTo>
                    <a:pt x="1672530" y="0"/>
                  </a:lnTo>
                  <a:lnTo>
                    <a:pt x="1672530" y="1969305"/>
                  </a:lnTo>
                  <a:lnTo>
                    <a:pt x="0" y="1969305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72531" cy="2026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0409" y="1404898"/>
            <a:ext cx="12706586" cy="8433175"/>
          </a:xfrm>
          <a:custGeom>
            <a:avLst/>
            <a:gdLst/>
            <a:ahLst/>
            <a:cxnLst/>
            <a:rect l="l" t="t" r="r" b="b"/>
            <a:pathLst>
              <a:path w="12706586" h="8433175">
                <a:moveTo>
                  <a:pt x="0" y="0"/>
                </a:moveTo>
                <a:lnTo>
                  <a:pt x="12706587" y="0"/>
                </a:lnTo>
                <a:lnTo>
                  <a:pt x="12706587" y="8433175"/>
                </a:lnTo>
                <a:lnTo>
                  <a:pt x="0" y="843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7" t="-11135" r="-2147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TextBox 6"/>
          <p:cNvSpPr txBox="1"/>
          <p:nvPr/>
        </p:nvSpPr>
        <p:spPr>
          <a:xfrm>
            <a:off x="4150784" y="784225"/>
            <a:ext cx="998643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249">
                <a:solidFill>
                  <a:srgbClr val="000000"/>
                </a:solidFill>
                <a:latin typeface="Public Sans"/>
              </a:rPr>
              <a:t>ДЕНЬ НАРОДЖЕННЯ ЕРНСТА ЛЯЙЗЕРА У ХЕГЕВАЛЬДІ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30063"/>
            <a:ext cx="18288000" cy="2156937"/>
            <a:chOff x="0" y="0"/>
            <a:chExt cx="4816593" cy="5680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8082"/>
            </a:xfrm>
            <a:custGeom>
              <a:avLst/>
              <a:gdLst/>
              <a:ahLst/>
              <a:cxnLst/>
              <a:rect l="l" t="t" r="r" b="b"/>
              <a:pathLst>
                <a:path w="4816592" h="568082">
                  <a:moveTo>
                    <a:pt x="0" y="0"/>
                  </a:moveTo>
                  <a:lnTo>
                    <a:pt x="4816592" y="0"/>
                  </a:lnTo>
                  <a:lnTo>
                    <a:pt x="4816592" y="568082"/>
                  </a:lnTo>
                  <a:lnTo>
                    <a:pt x="0" y="568082"/>
                  </a:lnTo>
                  <a:close/>
                </a:path>
              </a:pathLst>
            </a:custGeom>
            <a:solidFill>
              <a:srgbClr val="E1DDD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25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436235"/>
            <a:ext cx="9961079" cy="7462222"/>
          </a:xfrm>
          <a:custGeom>
            <a:avLst/>
            <a:gdLst/>
            <a:ahLst/>
            <a:cxnLst/>
            <a:rect l="l" t="t" r="r" b="b"/>
            <a:pathLst>
              <a:path w="9961079" h="7462222">
                <a:moveTo>
                  <a:pt x="0" y="0"/>
                </a:moveTo>
                <a:lnTo>
                  <a:pt x="9961079" y="0"/>
                </a:lnTo>
                <a:lnTo>
                  <a:pt x="9961079" y="7462222"/>
                </a:lnTo>
                <a:lnTo>
                  <a:pt x="0" y="746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8285265" y="1256079"/>
            <a:ext cx="10171258" cy="7480113"/>
          </a:xfrm>
          <a:custGeom>
            <a:avLst/>
            <a:gdLst/>
            <a:ahLst/>
            <a:cxnLst/>
            <a:rect l="l" t="t" r="r" b="b"/>
            <a:pathLst>
              <a:path w="10171258" h="7480113">
                <a:moveTo>
                  <a:pt x="0" y="0"/>
                </a:moveTo>
                <a:lnTo>
                  <a:pt x="10171258" y="0"/>
                </a:lnTo>
                <a:lnTo>
                  <a:pt x="10171258" y="7480113"/>
                </a:lnTo>
                <a:lnTo>
                  <a:pt x="0" y="748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4260852" y="8839746"/>
            <a:ext cx="11166772" cy="106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1"/>
              </a:lnSpc>
            </a:pPr>
            <a:r>
              <a:rPr lang="en-US" sz="6258" spc="312">
                <a:solidFill>
                  <a:srgbClr val="000000"/>
                </a:solidFill>
                <a:latin typeface="Public Sans Bold"/>
              </a:rPr>
              <a:t>ПОВСЯКДЕННЕ ЖИТТЯ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63</Words>
  <Application>Microsoft Office PowerPoint</Application>
  <PresentationFormat>Довільний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Calibri</vt:lpstr>
      <vt:lpstr>Arial</vt:lpstr>
      <vt:lpstr>Cinzel Decorative Bold</vt:lpstr>
      <vt:lpstr>Public Sans</vt:lpstr>
      <vt:lpstr>Public Sans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Житомирщина і Друга світова війна</dc:title>
  <cp:lastModifiedBy>Валентина Любченко</cp:lastModifiedBy>
  <cp:revision>2</cp:revision>
  <dcterms:created xsi:type="dcterms:W3CDTF">2006-08-16T00:00:00Z</dcterms:created>
  <dcterms:modified xsi:type="dcterms:W3CDTF">2023-10-30T12:21:43Z</dcterms:modified>
  <dc:identifier>DAFypt6XVSk</dc:identifier>
</cp:coreProperties>
</file>