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0" r:id="rId4"/>
    <p:sldId id="269" r:id="rId5"/>
    <p:sldId id="271" r:id="rId6"/>
    <p:sldId id="272" r:id="rId7"/>
    <p:sldId id="273" r:id="rId8"/>
    <p:sldId id="265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352928" cy="345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«</a:t>
            </a:r>
            <a:r>
              <a:rPr lang="uk-UA" sz="36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Конфліктологія та теорія переговорів»</a:t>
            </a:r>
            <a:endParaRPr lang="uk-UA" sz="3600" b="1" dirty="0" smtClean="0">
              <a:latin typeface="Times New Roman" panose="02020603050405020304" pitchFamily="18" charset="0"/>
              <a:ea typeface="TimesNewRomanPSMT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Лекції: 32 години (16 занять)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Практики: </a:t>
            </a:r>
            <a:r>
              <a:rPr lang="uk-UA" sz="28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16 годин (</a:t>
            </a:r>
            <a:r>
              <a:rPr lang="uk-UA" sz="2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8</a:t>
            </a:r>
            <a:r>
              <a:rPr lang="uk-UA" sz="28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занять)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Екзамен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1: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 до курсу «Конфліктологія та теорія переговорів»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конфлікту в сучасній науці.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Конфліктологія як автономна наукова галузь.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 функції конфліктології. Методи вивчення конфліктів.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Проблема конфлікту в сучасній науці.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людства засвідчує нам, що соціальні конфлікти існували завжди, а наука про конфлікт виникла зовсім недавно – у двадцятому столітті.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 конфліктні ситуації іноді завдають суттєвих збитків економічній діяльності, призводять до значних втрат ресурсів організацій. Наприклад, </a:t>
            </a:r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 між співробітниками організації може призвести </a:t>
            </a:r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до:</a:t>
            </a:r>
            <a:endParaRPr lang="en-US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погіршення психологічного мікроклімату колективу,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на цій основі продуктивності праці, що в кінцевому рахунку може призвести до кризового стану, який може проявлятися у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зменшенні обсягів виробництва,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погіршення якості продукції,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зростанні плинності кадрів тощо.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необхідно зменшувати рівень конфліктного протистояння, використовуючи класичні і сучасні досягнення в галузі управління і профілактики конфліктів.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 конфлікти виконують і деякі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функції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призводять до появи здорової конкуренції, допомагають виявити альтернативні думки, знайти додаткові методи прийняття управлінських рішень тощо.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Конфліктологія як автономна наукова галузь.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Конфліктологія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система знань про закономірності і механізми виникнення і розвитку конфліктів, а також про принципи і методи управління ними.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вивчення конфліктології є всі види конфліктів.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поведінка особи або групи, яка призводить до конфліктів, а також взаємовідносини людей у процесі вирішення конфлікту.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Дослідженням конфліктів на теренах СНД в Україні займаються: філософія, правознавчі науки, педагогіка, психологія, соціологія, мистецтвознавство, математика, історичні та воєнні науки, психологія, інші галузі знання.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089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 аспекти конфліктів досліджуються не менше ніж 11 окремими науками: військовими науками, історією, психологією, філософією, мистецтвознавством і навіть математикою.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 науках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«збройний конфлікт» застосовується задля аналізу збройних сутичок між державами чи значними соціальними силами всередині країни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науках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 досліджувалися в основному на міждержавному рівні як сутичка протилежних або неспівпадаючих інтересів держав у різні періоди історії.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 науки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були спрямовані на аналіз вирішення конфліктів у площині «вчитель-учень», «педагог-педагог», «учень-учень» у своєрідних навчальних колективах.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 науки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розглядають конфлікти у площині боротьби за владу між специфічними верствами населення, політичними елітами, владно-державними структурами, між тим, хто править, та тими, ким правлять.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 у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мистецтвознавстві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віддзеркалює споконвічне протиборство добра 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внутрішніх інтенцій та зовнішніх факторів поведінки людини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Структура та функції конфліктології. Методи вивчення конфліктів.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конфліктології належать: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гносеологічна;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прогностична;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практично-рекомендаційна.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вивчення дисципліни «Конфліктологія»: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виявлення природи конфліктів;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визначення їх видів і динаміки розвитку;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ознайомлення з психологічними аспектами міжособистісних ділових контактів;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вивчення методів прогнозування, діагностування та попередження конфліктів;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формування системи управління конфліктними ситуаціями в організації.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 конфліктології: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конфлікту;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конфліктоген;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конфлікту;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типологія конфліктів;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конфліктів;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конфлікту (ескалація,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реескалація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вирішення);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еволюція конфліктної взаємодії;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 конфлікту;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 вирішення конфлікту;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 переговорів;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анатомія і динаміка переговорного процесу;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та тактика переговорів;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переговорів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08912" cy="4745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Методологія конфліктології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цілісна система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пов’язаних теоретичних, власне методологічних, методичних та організаційно-технічних процедур з метою отримання достовірних знань щодо природи, сутності, змісту конфліктів.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Традиційним для методології більшості суспільних наук є шлях використання принципів, законів та методів 3-х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рівнів: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філософського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(встановлення причинно-наслідкових зв’язків; встановлення єдності та різниці між формою прояву та сутністю конфліктів; аналіз конфліктів у розвитку)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загальнонаукового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(соціологічного) (аналіз, абстрагування, синтез, індукцію та дедукцію, метод спостереження)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конкретно-наукового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(методи посередництва, навіювання, тестування, експертних оцінок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08912" cy="3618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чому проявляється взаємозв’язок між конфліктологією і </a:t>
            </a:r>
            <a:endPara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управлінськими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дисциплінами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Які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причини, на ваш погляд, привели до появи конфліктології як самостійної галузі знання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Які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 можете назвати організацій, створені для виконання практичної функції конфліктології?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4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521</Words>
  <Application>Microsoft Office PowerPoint</Application>
  <PresentationFormat>Экран 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TimesNewRomanPSMT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26</cp:revision>
  <dcterms:created xsi:type="dcterms:W3CDTF">2015-03-20T17:04:15Z</dcterms:created>
  <dcterms:modified xsi:type="dcterms:W3CDTF">2024-02-04T16:58:21Z</dcterms:modified>
</cp:coreProperties>
</file>