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FD4330D-A3AA-4BD7-8598-08EF1CC3EE4D}" type="datetimeFigureOut">
              <a:rPr lang="uk-UA" smtClean="0"/>
              <a:t>04.02.2024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215FC55-3F44-4353-99C1-9B595B667CE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387" y="2506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0" u="none" strike="noStrike" baseline="0" dirty="0" smtClean="0">
                <a:latin typeface="TimesNewRoman,Bold"/>
              </a:rPr>
              <a:t>Кросворд </a:t>
            </a:r>
            <a:r>
              <a:rPr lang="uk-UA" b="0" i="0" u="none" strike="noStrike" baseline="0" dirty="0" smtClean="0">
                <a:latin typeface="Times New Roman" panose="02020603050405020304" pitchFamily="18" charset="0"/>
              </a:rPr>
              <a:t>“</a:t>
            </a:r>
            <a:r>
              <a:rPr lang="uk-UA" b="1" i="0" u="none" strike="noStrike" baseline="0" dirty="0" smtClean="0">
                <a:latin typeface="TimesNewRoman,Bold"/>
              </a:rPr>
              <a:t>Організації</a:t>
            </a:r>
            <a:r>
              <a:rPr lang="uk-UA" b="1" i="0" u="none" strike="noStrike" baseline="0" dirty="0" smtClean="0">
                <a:latin typeface="Times New Roman" panose="02020603050405020304" pitchFamily="18" charset="0"/>
              </a:rPr>
              <a:t>”</a:t>
            </a:r>
          </a:p>
          <a:p>
            <a:r>
              <a:rPr lang="uk-UA" b="0" i="0" u="none" strike="noStrike" baseline="0" dirty="0" smtClean="0">
                <a:latin typeface="TimesNewRoman"/>
              </a:rPr>
              <a:t>Дайте відповіді на питання кросворду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23470" y="40602"/>
            <a:ext cx="67616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Горизонтально:</a:t>
            </a:r>
          </a:p>
          <a:p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Рушійні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сили, які впливають на виробничо-господарську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 і забезпечують певний рівень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 результатів.</a:t>
            </a:r>
          </a:p>
          <a:p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організації, яка характеризується консерватизмом,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негнучкою організаційною </a:t>
            </a:r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управління, </a:t>
            </a:r>
            <a:r>
              <a:rPr lang="ru-RU" sz="16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автокра</a:t>
            </a:r>
            <a:r>
              <a:rPr lang="uk-UA" sz="16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тизмом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контролі тощо.</a:t>
            </a:r>
          </a:p>
          <a:p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згідно з підходом американського соціолога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Джеймса </a:t>
            </a:r>
            <a:r>
              <a:rPr lang="uk-UA" sz="1600" b="0" i="0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Томпсона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Тип формальної групи.</a:t>
            </a:r>
          </a:p>
          <a:p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Вид організації, яка має більше ніж одну ціль.</a:t>
            </a:r>
          </a:p>
          <a:p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Фактор </a:t>
            </a:r>
            <a:r>
              <a:rPr lang="uk-UA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середовища організації прямої дії</a:t>
            </a:r>
            <a:r>
              <a:rPr lang="ru-RU" sz="16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Фактор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 середовища організації непрямої дії.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Вид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величиною.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Вид ресурсу як фактор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середовища організації.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бажанням керівника у результатів верти-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кального та горизонтального поділів праці з метою виконання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 завдань і досягнення конкретних цілей.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 кінцевий стан або очікуваний результат діяльності, 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внутрішнього середовища організації.</a:t>
            </a: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Властивість організації як відкритої системи.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764061"/>
              </p:ext>
            </p:extLst>
          </p:nvPr>
        </p:nvGraphicFramePr>
        <p:xfrm>
          <a:off x="160524" y="897001"/>
          <a:ext cx="5246520" cy="4652800"/>
        </p:xfrm>
        <a:graphic>
          <a:graphicData uri="http://schemas.openxmlformats.org/drawingml/2006/table">
            <a:tbl>
              <a:tblPr/>
              <a:tblGrid>
                <a:gridCol w="2620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8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7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8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20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58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7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289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58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87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318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87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582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876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170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7170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6200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uk-UA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</a:t>
                      </a:r>
                      <a:endParaRPr lang="uk-UA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800"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15</TotalTime>
  <Words>188</Words>
  <Application>Microsoft Office PowerPoint</Application>
  <PresentationFormat>Широкоэкранный</PresentationFormat>
  <Paragraphs>64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Impact</vt:lpstr>
      <vt:lpstr>Times New Roman</vt:lpstr>
      <vt:lpstr>TimesNewRoman</vt:lpstr>
      <vt:lpstr>TimesNewRoman,Bold</vt:lpstr>
      <vt:lpstr>Главное мероприятие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логотоп</dc:creator>
  <cp:lastModifiedBy>Пользователь</cp:lastModifiedBy>
  <cp:revision>14</cp:revision>
  <dcterms:created xsi:type="dcterms:W3CDTF">2020-10-29T18:25:00Z</dcterms:created>
  <dcterms:modified xsi:type="dcterms:W3CDTF">2024-02-04T21:26:00Z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5949603CC0894EA583B2701B32E6717D_13</vt:lpwstr>
  </property>
  <property fmtid="{D5CDD505-2E9C-101B-9397-08002B2CF9AE}" pid="3" name="KSOProductBuildVer">
    <vt:lpwstr>1049-12.2.0.13431</vt:lpwstr>
  </property>
</Properties>
</file>