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7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F834A-6296-4685-A32B-3FFD79B4E451}" v="2" dt="2023-11-01T12:20:33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ізнюк Владислав Володимирович" userId="S::vizniukvv@krok.edu.ua::e2caef92-689f-453e-8e25-160787e14451" providerId="AD" clId="Web-{495F834A-6296-4685-A32B-3FFD79B4E451}"/>
    <pc:docChg chg="modSld">
      <pc:chgData name="Візнюк Владислав Володимирович" userId="S::vizniukvv@krok.edu.ua::e2caef92-689f-453e-8e25-160787e14451" providerId="AD" clId="Web-{495F834A-6296-4685-A32B-3FFD79B4E451}" dt="2023-11-01T12:20:33.181" v="1"/>
      <pc:docMkLst>
        <pc:docMk/>
      </pc:docMkLst>
      <pc:sldChg chg="addSp delSp">
        <pc:chgData name="Візнюк Владислав Володимирович" userId="S::vizniukvv@krok.edu.ua::e2caef92-689f-453e-8e25-160787e14451" providerId="AD" clId="Web-{495F834A-6296-4685-A32B-3FFD79B4E451}" dt="2023-11-01T12:20:33.181" v="1"/>
        <pc:sldMkLst>
          <pc:docMk/>
          <pc:sldMk cId="4194525335" sldId="274"/>
        </pc:sldMkLst>
        <pc:picChg chg="add del">
          <ac:chgData name="Візнюк Владислав Володимирович" userId="S::vizniukvv@krok.edu.ua::e2caef92-689f-453e-8e25-160787e14451" providerId="AD" clId="Web-{495F834A-6296-4685-A32B-3FFD79B4E451}" dt="2023-11-01T12:20:33.181" v="1"/>
          <ac:picMkLst>
            <pc:docMk/>
            <pc:sldMk cId="4194525335" sldId="274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73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3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9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672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6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95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46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30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4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8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8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0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0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5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6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6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5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9D3B545-C99B-45BD-9A82-DE495E8B24A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F47D5C-67D8-474E-AD8D-5368999691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3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7708" y="1261498"/>
            <a:ext cx="10288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Психічний розвиток дітей у фазі новонародженості та немовлячому віці</a:t>
            </a:r>
          </a:p>
        </p:txBody>
      </p:sp>
      <p:pic>
        <p:nvPicPr>
          <p:cNvPr id="5122" name="Picture 2" descr="новонароджений | Для ді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82" y="2922840"/>
            <a:ext cx="5072032" cy="3161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175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0041" y="379191"/>
            <a:ext cx="93227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Соціальна ситуація розвитку новонародженого характеризується суперечністю між максимальною потребою у дорослому та відсутності способів взаємодії з ним. Це і стає стимулом для розвитку психіки дитини. Розвиток дитини в період новонародженості залежить від того, наскільки дорослий уміє відповісти на її поведінку, заохотити до взаємодії.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3385" y="2762209"/>
            <a:ext cx="88723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 перший рік народження – психічне новоутворення, що свідчить про завершення фази новонародженості – комплекс пожвавлення.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Це новоутворення є проявом першої соціальної потреби дитини – у спілкуванні з дорослим.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Комплекс пожвавлення – позитивна емоційно-рухова реакція впізнавання та радості дитини при появі значимого дорослого.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Стійка позитивна реакція дитини на появу матері відображає сформованість соціальної ситуації розвитку немовляти. </a:t>
            </a:r>
          </a:p>
        </p:txBody>
      </p:sp>
    </p:spTree>
    <p:extLst>
      <p:ext uri="{BB962C8B-B14F-4D97-AF65-F5344CB8AC3E}">
        <p14:creationId xmlns:p14="http://schemas.microsoft.com/office/powerpoint/2010/main" val="3105746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769" y="142049"/>
            <a:ext cx="107383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Соціальна ситуація розвитку дитини першого року життя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виявляється у психологічному симбіозі (злитості) зі значимим дорослим: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спочатку немовля впізнає свою матір, згодом зосереджує увагу на інших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людях, далі навчається розрізняти близьких і чужих людей;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завдяки взаємодії з дорослим дитина знайомиться з предметами, що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входять в її життя (брязкальце, пляшка з молоком тощо);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дорослий стає ініціатором і організатором перших ігор малюка;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протягом першого року життя він визначає будь-яку ситуацію, що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виникає в житті немовляти.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699" y="2727372"/>
            <a:ext cx="98127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Провідною діяльністю цього віку є безпосереднє емоційне спілкування дитини з дорослим. 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Поступово дитина стає ініціатором спілкування з дорослим. 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Для повноцінного психічного розвитку немовляти важливим є позитивний характер спілкування, тобто переважання емоцій радості, задоволення. Позитивні емоції стають тонусом для її психічного здоров’я, стимулом для пізнання світу. Недостатність емоційно позитивного спілкування немовляти з дорослими викликає у нього прояви дитячої шпитальності.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42782" y="5408229"/>
            <a:ext cx="781561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Дитяча шпитальність – відставання фізичного та психічного розвитку дитини, спричинене дефіцитом її позитивного спілкування зі значимими дорослими</a:t>
            </a:r>
          </a:p>
        </p:txBody>
      </p:sp>
    </p:spTree>
    <p:extLst>
      <p:ext uri="{BB962C8B-B14F-4D97-AF65-F5344CB8AC3E}">
        <p14:creationId xmlns:p14="http://schemas.microsoft.com/office/powerpoint/2010/main" val="1324811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993" y="399535"/>
            <a:ext cx="107225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 немовлячому віці виникає потреба в афіліації – прагненні до спілкування, емоційних контактів, взаємодії з іншими людьми. 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Перший рік життя – період абсолютного егоцентризму дитини, її максимальної зосередженості на собі.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82018" y="300423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 І півріччі немовлячого віку провідним мотивом є особистісний. З 6 місяців - домінуючим стає діловий мотив спілкування.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Провідною для психічного розвитку немовляти є потреба у враженнях.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 8-ми місяців до 2-ох років допитливість дитини досягає максимуму.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49" y="2023281"/>
            <a:ext cx="5076967" cy="44402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1172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7748" y="1529966"/>
            <a:ext cx="106209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Пізнавальні процеси полягають у цілісному відображенні предметів і явищ, здатності дитини отримувати багато наочних, звукових, тактильних і смакових вражень.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Немовлятам притаманна більшість людських відчуттів, вони бачать, чують, відчувають біль, дотик, здатні орієнтуватися в заданих параметрах зовнішнього середовища: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- на звукові подразники, формуванні орієнтувальних реакцій (поворот голови на звук);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- вже з 3-го місяця життя у дитини виявляється здатність розрізняти інтонації людського мовлення, хоча розуміння змісту слів дорослого ще відсутнє;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- немовлята реагують на різні смакові відчуття, диференціюючи солодке, гірке, кисле чи солоне;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- розрізняють приємні та неприємні для них запахи.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88207" y="473837"/>
            <a:ext cx="5277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Розвиток відчуттів та сприймань</a:t>
            </a:r>
          </a:p>
        </p:txBody>
      </p:sp>
    </p:spTree>
    <p:extLst>
      <p:ext uri="{BB962C8B-B14F-4D97-AF65-F5344CB8AC3E}">
        <p14:creationId xmlns:p14="http://schemas.microsoft.com/office/powerpoint/2010/main" val="145368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2000" y="296417"/>
            <a:ext cx="3517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Розвиток мовлення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3163" y="870466"/>
            <a:ext cx="105997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Немовля в ході взаємодії з дорослим починає емоційно реагувати на його мовлення, а згодом і розуміти його слова.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Паралельно дитина починає проявляти власну ініціативу у спілкуванні з дорослим за допомогою міміки, звукових інтонацій, виразних рухів. Так ініційоване дорослим спілкування з малюком перетворюється у двосторонньо активний процес.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Після 6 місяців малюк вже реагує на відоме слово звичною дією. Спочатку діти засвоюють слова, що позначають спільне з дорослим виконання побутових дій – годування, купання, тощо, виявляючи, наприклад, розуміння звернень мами «підніми ручки», «відкрий ротик», «будемо гратися».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 10 місяці виникає пошук названого предмета, знаходження його на новому місці, що й свідчить про початок віднесення слова саме до цього предмета. Спочатку дитина лише повертає голівку, дивиться на названий дорослим предмет, а з часом, почувши його назву, вже й підповзає до нього, пізніше може взяти предмет і подати дорослому, вибрати його серед інших. </a:t>
            </a:r>
          </a:p>
        </p:txBody>
      </p:sp>
    </p:spTree>
    <p:extLst>
      <p:ext uri="{BB962C8B-B14F-4D97-AF65-F5344CB8AC3E}">
        <p14:creationId xmlns:p14="http://schemas.microsoft.com/office/powerpoint/2010/main" val="134696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234" t="42193" r="25675" b="24158"/>
          <a:stretch/>
        </p:blipFill>
        <p:spPr>
          <a:xfrm>
            <a:off x="1095109" y="2514548"/>
            <a:ext cx="8447895" cy="37088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14483" y="963136"/>
            <a:ext cx="9030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Наприкінці першого року їх життя – розвивається активне мовлення. який розгортається впродовж двох етапів: домовний  (від народження до 9 місяців) та мовний (9-12 місяців)</a:t>
            </a:r>
          </a:p>
        </p:txBody>
      </p:sp>
    </p:spTree>
    <p:extLst>
      <p:ext uri="{BB962C8B-B14F-4D97-AF65-F5344CB8AC3E}">
        <p14:creationId xmlns:p14="http://schemas.microsoft.com/office/powerpoint/2010/main" val="480815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6961" y="303593"/>
            <a:ext cx="3746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Розвиток пам’яті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868" y="703703"/>
            <a:ext cx="71878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До кінця періоду в дитини починає працювати пам’ять, що виявляється в реакціях впізнавання знайомої людини, іграшки. Вже з першого року життя дитини вирізняється високою пластичністю, легкістю запам’ятовування діючих подразників: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активно працює моторна пам’ять немовляти, що помітна вже в перший місяць життя дитини;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 другого півріччя активізується емоційна пам’ять;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приблизно у 8 місяців у немовляти починає розвиватися робоча (оперативна) пам’ять – пам’ять, що охоплює процеси запам'ятовування, збереження і відтворення інформації</a:t>
            </a:r>
          </a:p>
        </p:txBody>
      </p:sp>
      <p:pic>
        <p:nvPicPr>
          <p:cNvPr id="1028" name="Picture 4" descr="Психічний розвиток дітей від 1 до 3 років | Мамоведія - про здоров'я та  розвиток дити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24" y="3480179"/>
            <a:ext cx="4127126" cy="30912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83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42321" y="391952"/>
            <a:ext cx="3179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0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Емоції та почуття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13527" y="792062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Перші емоції дитини виникають як реакція на процес задоволення її органічних потреб. Здебільшого ці емоції є негативними і виявляються у вигляді крику, а згодом – плачу, спричинюються голодом, холодом чи болем. 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Діапазон емоцій новонародженого невеликий. До них належать переживання задоволення і незадоволення, страху і гніву.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На третьому місяці життя з’являється сміх, яким немовля реагує на гру дорослого. 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Мимовільне наслідування. На посмішку малюк відповідає теж посмішкою, плач інших дітей в емоцій інших викликає й у нього плач. Йому передається поганий настрій, нервозність дорослого. Це явище, що має назву «емоційного зараження», відіграє важливу роль у розвитку спроможності дитини до емпатії. </a:t>
            </a:r>
          </a:p>
        </p:txBody>
      </p:sp>
      <p:pic>
        <p:nvPicPr>
          <p:cNvPr id="4098" name="Picture 2" descr="Розвиток дитини протягом 1 року місяць за місяц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2" y="1928243"/>
            <a:ext cx="4352925" cy="3219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6130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755" y="1000036"/>
            <a:ext cx="103541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Впродовж першого року життя відбувається зародження та формування Я-концепції дитини. 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Новонароджені не можуть виділяти себе з оточуючого світу. Але з часом немовля починає виокремлювати себе і ретельно освоювати своє фізичне тіло. </a:t>
            </a:r>
          </a:p>
        </p:txBody>
      </p:sp>
      <p:pic>
        <p:nvPicPr>
          <p:cNvPr id="2050" name="Picture 2" descr="Як розуміти мову тіла малюка: поради батькам – Розвиток дит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18" y="2477364"/>
            <a:ext cx="4833226" cy="35746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25588" y="268113"/>
            <a:ext cx="8502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Зародження та формування Я-концепції дитини </a:t>
            </a:r>
            <a:endParaRPr lang="ru-RU" sz="2000" cap="all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7755" y="311054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Впізнавання у немовлят не відокремлюється від сприймання.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Малюк з великою цікавістю вивчає свої ручки та ніжки, здійснюючи ними певні рухи та обстежуючи їх ротом. В другому півріччі тілесність дитини вивчається нею через рухи переміщення. </a:t>
            </a:r>
          </a:p>
        </p:txBody>
      </p:sp>
    </p:spTree>
    <p:extLst>
      <p:ext uri="{BB962C8B-B14F-4D97-AF65-F5344CB8AC3E}">
        <p14:creationId xmlns:p14="http://schemas.microsoft.com/office/powerpoint/2010/main" val="227674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995" y="1139548"/>
            <a:ext cx="100674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Близько 8-10 місяців першого року життя – формування в неї образу зовнішнього «Я» через знайомство з власним відображенням в дзеркалі, на фото та подальшим впізнаванням себе.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Формування самосвідомості дитини першого року життя відбувається через її активну взаємодію зі значимими дорослими.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Показником адекватного психосоціального розвитку немовляти є зміна його ставлення до інших людей. Впродовж першого року життя спостерігається наступна динаміка цього ставлення: 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з 2-го місяця – розрізнення знайомих і незнайомих людей, але ставлення до незнайомих ще спокійне, 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з 6-ти місяців – стійка прихильність до рідних людей і негативне ставлення до незнайомців, 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7-8 місяці життя – насторожене ставлення до незнайомців, розрізнення дитиною ставлення до них значимих дорослих.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87675" y="272033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Етап </a:t>
            </a:r>
            <a:r>
              <a:rPr lang="uk-UA" cap="al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самосприйняття</a:t>
            </a:r>
            <a:r>
              <a:rPr lang="uk-UA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350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7742" y="711413"/>
            <a:ext cx="9692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Вплив процесу народження на психіку дитини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451" y="1687985"/>
            <a:ext cx="97300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 психіку новонародженої дитини суттєво впливає та перинатальне середовище – умови, в яких відбувається народження дитини.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До перинатального середовища відносяться наступні фактори: 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тип пологів, 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методи сприяння народженню дитини, 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лікарські препарати, які отримує жінка під час пологів, 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соціальне оточення, в якому відбувається народження дитини.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9913" y="4454810"/>
            <a:ext cx="8037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Зловживання знеболювальними, стимуляторами під час пологів може викликати апатію новонародженого та труднощі встановлення його емоційного контакту з батьками</a:t>
            </a:r>
          </a:p>
        </p:txBody>
      </p:sp>
    </p:spTree>
    <p:extLst>
      <p:ext uri="{BB962C8B-B14F-4D97-AF65-F5344CB8AC3E}">
        <p14:creationId xmlns:p14="http://schemas.microsoft.com/office/powerpoint/2010/main" val="332951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062" y="1370547"/>
            <a:ext cx="9938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 зв’язку з початком самостійного ходіння дитини психологи часто називають це явище кризою вертикалізації.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567" t="25140" r="27098" b="45383"/>
          <a:stretch/>
        </p:blipFill>
        <p:spPr>
          <a:xfrm>
            <a:off x="1497712" y="2627359"/>
            <a:ext cx="8178552" cy="34458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991064" y="402127"/>
            <a:ext cx="5698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Криза першого року життя </a:t>
            </a:r>
          </a:p>
        </p:txBody>
      </p:sp>
    </p:spTree>
    <p:extLst>
      <p:ext uri="{BB962C8B-B14F-4D97-AF65-F5344CB8AC3E}">
        <p14:creationId xmlns:p14="http://schemas.microsoft.com/office/powerpoint/2010/main" val="419452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8533" y="743063"/>
            <a:ext cx="112139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Дитина може з’явитися на світ шляхом природного народження (проходження дитини пологовим шляхом матері) або внаслідок здійснення хірургічної операції – кесаревого розтину. </a:t>
            </a:r>
          </a:p>
          <a:p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Вдосконалення медиками процедури виконання кесаревого розтину сприяло розповсюдженню цієї операції, однак її вплив на матір та дитину може бути двояким: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630" t="31297" r="29302" b="42583"/>
          <a:stretch/>
        </p:blipFill>
        <p:spPr>
          <a:xfrm>
            <a:off x="2065805" y="3249426"/>
            <a:ext cx="8155317" cy="29888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91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2" y="242838"/>
            <a:ext cx="11653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Процес народження для дитини – це складне і суворе випробування, це стрес, але для боротьби з ним у дитини достатньо природних сил, власних адаптивних можливостей. Стрес народження сприяє тому, що дитина народжується бадьорою і спроможною до самостійного дихання. Перед початком пологів організм дитини виробляє антистресові гормони для зменшення больових відчуттів під час народження, які діють ще впродовж 2-3 годин після народження і зумовлюють високу емоційну чутливість новонародженого до встановлення бондінгу з батьками.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9304" y="2317046"/>
            <a:ext cx="856723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Бондінг – підтримуючий емоційно-тілесний контакт батьків з новонародженим, спрямований на подолання почуття самотності і незахищеності малюка внаслідок різкої зміни середовища його існування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55228" y="3843878"/>
            <a:ext cx="65616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Для налагодження бондінгу батькам достатньо пригорнути новонародженого, приголубити, щоб він відчув серцебиття матері чи батька. Сприятливим є й перебування малюка разом з матір’ю після пологів. Американські вчені з’ясували, що встановлення батьками бондінгу з новонародженим відчутно позитивно проектується на гармонійність їх подальших взаємин.</a:t>
            </a:r>
          </a:p>
        </p:txBody>
      </p:sp>
      <p:pic>
        <p:nvPicPr>
          <p:cNvPr id="3074" name="Picture 2" descr="Дитячі прикмети про народження, здоров'я та щастя. Традиції, обряди. Свята  і традиції. Проекти - Новини Рівного. Відео on-line. Все про телекомпанію -  Телеканал «Рівне 1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36" y="3843878"/>
            <a:ext cx="3919790" cy="2613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5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7636" y="349814"/>
            <a:ext cx="9704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Психологічні особливості фази новонародженості (охоплює перші 4-6 тижнів)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1691" y="1438531"/>
            <a:ext cx="11380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Відразу після народження дитини медики, користуючись спеціальною 10-бальною шкалою В. Апгар, визначають рівень життєздатності новонародженого. У залежності від отриманої кількості балів діти поділяються на 2 категорії: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6432" y="2656443"/>
            <a:ext cx="897518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Шкала В. Апгар включає п’ять критеріїв діагностики новонароджених (максимум по 2 бали на кожен критерій): колір шкіри (рожевий чи синюшний), характер дихання, серцебиття, мускульний тонус та рефлекторна з збудливість (крик).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7677" y="415135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діти з високим рівнем життєздатності – від 7 балів і вище, їх вага становить 3–3,5 кг, зріст – близько 50 см. Мають сприятливе соматичне підґрунтя для психічного розвитку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діти зі зниженим рівнем життєздатності – менше 7 балів за шкалою Апгар, сюди відносяться недоношені діти, близнята, ослаблені новонароджені. </a:t>
            </a:r>
          </a:p>
        </p:txBody>
      </p:sp>
    </p:spTree>
    <p:extLst>
      <p:ext uri="{BB962C8B-B14F-4D97-AF65-F5344CB8AC3E}">
        <p14:creationId xmlns:p14="http://schemas.microsoft.com/office/powerpoint/2010/main" val="81716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501" y="693720"/>
            <a:ext cx="103040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Криза новонародженості: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- спричинюється різкою зміною середовища існування дитини з пренатального на постнатальне; </a:t>
            </a:r>
          </a:p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виявляється у втраті ваги новонародженим; </a:t>
            </a:r>
          </a:p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розв’язується через процеси його адаптації до нових умов автономного життя; </a:t>
            </a:r>
          </a:p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прилаштування дитини до самостійного існування відбувається завдяки систематичній турботі дорослих. </a:t>
            </a:r>
          </a:p>
        </p:txBody>
      </p:sp>
      <p:pic>
        <p:nvPicPr>
          <p:cNvPr id="6146" name="Picture 2" descr="Розвиток дитини в 3 місяц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95" y="3421082"/>
            <a:ext cx="5443679" cy="3225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759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7365" y="207129"/>
            <a:ext cx="8257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Фізіологічною основою для розгортання психічної діяльності новонародженого є його вроджені безумовні рефлекси: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1434" t="45289" r="30769" b="36987"/>
          <a:stretch/>
        </p:blipFill>
        <p:spPr>
          <a:xfrm>
            <a:off x="3829109" y="1099067"/>
            <a:ext cx="4778883" cy="1713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58733" y="3187902"/>
            <a:ext cx="10123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Розвиток психіки новонародженого відбувається на основі основних актів життєдіяльності – спання (близько 20-ти годин на добу) і годування.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413" t="37080" r="33182" b="29338"/>
          <a:stretch/>
        </p:blipFill>
        <p:spPr>
          <a:xfrm>
            <a:off x="1454778" y="4079840"/>
            <a:ext cx="4476466" cy="24565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156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544" y="88649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Три стани сну (глибокий, поверховий, напівсон) - забезпечують відпочинок нервової системи й психіки, захист їх від перевантаження. </a:t>
            </a:r>
          </a:p>
        </p:txBody>
      </p:sp>
      <p:pic>
        <p:nvPicPr>
          <p:cNvPr id="7170" name="Picture 2" descr="Розвиток дитини в 1 місяц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5326">
            <a:off x="7021233" y="1674056"/>
            <a:ext cx="4589924" cy="2719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59544" y="261899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Під час спокійної та активної бадьорості дитина є сприйнятливою для стимуляції дорослих. 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Плач, крик – виражає свої потреби.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Перші форми пізнавальної активності дитини пов’язані з процесом годування, впродовж якого активізується цілий ряд відчуттів дитини – дотикових, смакових, нюхових, температурних, наслідком чого є стимуляція психічного розвитку. </a:t>
            </a:r>
          </a:p>
        </p:txBody>
      </p:sp>
    </p:spTree>
    <p:extLst>
      <p:ext uri="{BB962C8B-B14F-4D97-AF65-F5344CB8AC3E}">
        <p14:creationId xmlns:p14="http://schemas.microsoft.com/office/powerpoint/2010/main" val="151450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049" y="1174378"/>
            <a:ext cx="96691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Вагомим досягненням психіки новонародженого є виникнення зорового та слухового зосередження: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вже на 3-му тижні життя з’являються голосові зосередження – почувши голосний, різкий звук, дитина завмирає, прислухається; 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згодом (4-5 тиждень) з’являється здатність до зорового зосередження – фіксації погляду малюка на яскравому предметі;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Дитина потребує від батьків лише фізичного догляду. </a:t>
            </a:r>
          </a:p>
          <a:p>
            <a:pPr algn="just"/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Однак, для психічного розвитку дитини важливо, щоб дорослі з самого спочатку проявляли ініціативу у налагодженні спілкування з нею. </a:t>
            </a:r>
          </a:p>
        </p:txBody>
      </p:sp>
    </p:spTree>
    <p:extLst>
      <p:ext uri="{BB962C8B-B14F-4D97-AF65-F5344CB8AC3E}">
        <p14:creationId xmlns:p14="http://schemas.microsoft.com/office/powerpoint/2010/main" val="163488159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3e3391-711f-4ff2-b1d1-eb8445db8c4c" xsi:nil="true"/>
    <lcf76f155ced4ddcb4097134ff3c332f xmlns="35004a38-e83d-4c4d-bde0-aef18251eec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8AB64A37CDEB409612E99DE50E3386" ma:contentTypeVersion="12" ma:contentTypeDescription="Створення нового документа." ma:contentTypeScope="" ma:versionID="30a777b5168a620546c92df3e098dd08">
  <xsd:schema xmlns:xsd="http://www.w3.org/2001/XMLSchema" xmlns:xs="http://www.w3.org/2001/XMLSchema" xmlns:p="http://schemas.microsoft.com/office/2006/metadata/properties" xmlns:ns2="35004a38-e83d-4c4d-bde0-aef18251eec4" xmlns:ns3="0c3e3391-711f-4ff2-b1d1-eb8445db8c4c" targetNamespace="http://schemas.microsoft.com/office/2006/metadata/properties" ma:root="true" ma:fieldsID="ee596081dd244d20391b5741bda89566" ns2:_="" ns3:_="">
    <xsd:import namespace="35004a38-e83d-4c4d-bde0-aef18251eec4"/>
    <xsd:import namespace="0c3e3391-711f-4ff2-b1d1-eb8445db8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04a38-e83d-4c4d-bde0-aef18251e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fc011cf1-cf52-437b-824f-27f9426abd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e3391-711f-4ff2-b1d1-eb8445db8c4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496e8a5-f4d4-42b2-8a0c-c061b8dcd2d4}" ma:internalName="TaxCatchAll" ma:showField="CatchAllData" ma:web="0c3e3391-711f-4ff2-b1d1-eb8445db8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7EF7D4-4924-4CFE-BB19-EA266A013D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246703A-7B67-42E3-9B0D-4A78830959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5B2555-0E25-489B-A625-10AFAD5CCB1F}"/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516</TotalTime>
  <Words>1752</Words>
  <Application>Microsoft Office PowerPoint</Application>
  <PresentationFormat>Широкий екран</PresentationFormat>
  <Paragraphs>116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Капля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Кондес Тетяна Василівна</dc:creator>
  <cp:lastModifiedBy>Кондес Тетяна Василівна</cp:lastModifiedBy>
  <cp:revision>28</cp:revision>
  <dcterms:created xsi:type="dcterms:W3CDTF">2023-10-18T21:21:07Z</dcterms:created>
  <dcterms:modified xsi:type="dcterms:W3CDTF">2023-11-01T12:20:33Z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0x0101002F8AB64A37CDEB409612E99DE50E3386</vt:lpwstr>
  </property>
</Properties>
</file>