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F677-2238-4688-88B6-DF21F7DFBAE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D3A-A210-4E99-B38A-3A98D70E0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0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F677-2238-4688-88B6-DF21F7DFBAE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D3A-A210-4E99-B38A-3A98D70E0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3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F677-2238-4688-88B6-DF21F7DFBAE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D3A-A210-4E99-B38A-3A98D70E0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5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F677-2238-4688-88B6-DF21F7DFBAE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D3A-A210-4E99-B38A-3A98D70E0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6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F677-2238-4688-88B6-DF21F7DFBAE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D3A-A210-4E99-B38A-3A98D70E0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F677-2238-4688-88B6-DF21F7DFBAE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D3A-A210-4E99-B38A-3A98D70E0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3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F677-2238-4688-88B6-DF21F7DFBAE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D3A-A210-4E99-B38A-3A98D70E0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F677-2238-4688-88B6-DF21F7DFBAE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D3A-A210-4E99-B38A-3A98D70E0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8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F677-2238-4688-88B6-DF21F7DFBAE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D3A-A210-4E99-B38A-3A98D70E0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F677-2238-4688-88B6-DF21F7DFBAE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D3A-A210-4E99-B38A-3A98D70E0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9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F677-2238-4688-88B6-DF21F7DFBAE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2D3A-A210-4E99-B38A-3A98D70E0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9F677-2238-4688-88B6-DF21F7DFBAE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2D3A-A210-4E99-B38A-3A98D70E0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7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26807"/>
          </a:xfrm>
        </p:spPr>
        <p:txBody>
          <a:bodyPr>
            <a:normAutofit/>
          </a:bodyPr>
          <a:lstStyle/>
          <a:p>
            <a:r>
              <a:rPr lang="uk-UA" dirty="0" smtClean="0"/>
              <a:t>Застосування відходів виробництва будівельних матеріалів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99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56292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Хімічний склад цементного пилу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652" t="34318" r="20218" b="34813"/>
          <a:stretch/>
        </p:blipFill>
        <p:spPr>
          <a:xfrm>
            <a:off x="838199" y="1186936"/>
            <a:ext cx="11235356" cy="48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2644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Утилізація цементного пилу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330" y="655092"/>
            <a:ext cx="8483847" cy="62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512855" y="0"/>
            <a:ext cx="7863157" cy="68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5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8" t="54961" r="27546" b="11165"/>
          <a:stretch/>
        </p:blipFill>
        <p:spPr>
          <a:xfrm>
            <a:off x="0" y="846160"/>
            <a:ext cx="12141836" cy="53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1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15" t="52138" r="27898" b="27902"/>
          <a:stretch/>
        </p:blipFill>
        <p:spPr>
          <a:xfrm>
            <a:off x="0" y="887106"/>
            <a:ext cx="12188312" cy="32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8685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Піноскло (спінене скло, комірчасте скло)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1098"/>
            <a:ext cx="4612943" cy="5748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Т</a:t>
            </a:r>
            <a:r>
              <a:rPr lang="uk-UA" sz="2400" dirty="0" smtClean="0"/>
              <a:t>еплоізоляційний матеріал, що є спіненою скломасою. Для виготовлення піноскла використовується здатність силікатного скла розм'якшуватися і (у разі наявності </a:t>
            </a:r>
            <a:r>
              <a:rPr lang="uk-UA" sz="2400" dirty="0" err="1" smtClean="0"/>
              <a:t>газоутворювача</a:t>
            </a:r>
            <a:r>
              <a:rPr lang="uk-UA" sz="2400" dirty="0" smtClean="0"/>
              <a:t>) пінитися при температурах близько 1000°С. У міру наростання в'язкості при охолодженні спіненої скломаси до кімнатної температури піна, що вийшла, набуває істотної механічної міцності.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937" t="-6" r="518" b="9451"/>
          <a:stretch/>
        </p:blipFill>
        <p:spPr>
          <a:xfrm>
            <a:off x="5773002" y="761098"/>
            <a:ext cx="5445457" cy="56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1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473" y="95534"/>
            <a:ext cx="8655527" cy="68690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353647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Склокремнезит</a:t>
            </a:r>
            <a:r>
              <a:rPr lang="uk-UA" sz="2400" dirty="0" smtClean="0"/>
              <a:t> – це плитковий матеріал, одержуваний спіканням маси з скляних гранул і наповнювачів (піску, глини, шамоту).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23522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326" y="0"/>
            <a:ext cx="10515600" cy="60050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Склобетон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14" t="3440"/>
          <a:stretch/>
        </p:blipFill>
        <p:spPr>
          <a:xfrm>
            <a:off x="0" y="2032000"/>
            <a:ext cx="5445457" cy="34729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00501"/>
            <a:ext cx="5036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uk-UA" sz="2400" dirty="0" smtClean="0"/>
              <a:t>Бетон, у якому замість жорстви як наповнювач використовують скло.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717" y="600501"/>
            <a:ext cx="6925181" cy="57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38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104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Застосування відходів виробництва будівельних матеріалів</vt:lpstr>
      <vt:lpstr>Хімічний склад цементного пилу</vt:lpstr>
      <vt:lpstr>Утилізація цементного пилу</vt:lpstr>
      <vt:lpstr>Презентация PowerPoint</vt:lpstr>
      <vt:lpstr>Презентация PowerPoint</vt:lpstr>
      <vt:lpstr>Презентация PowerPoint</vt:lpstr>
      <vt:lpstr>Піноскло (спінене скло, комірчасте скло)</vt:lpstr>
      <vt:lpstr>Презентация PowerPoint</vt:lpstr>
      <vt:lpstr>Склобетон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2022-11-15T08:40:04Z</dcterms:created>
  <dcterms:modified xsi:type="dcterms:W3CDTF">2022-11-17T07:08:31Z</dcterms:modified>
</cp:coreProperties>
</file>