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4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C65AAF-50CA-475C-81F3-5DD393BDA67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47E817FB-0547-4A90-ACDD-D81A35D36BBF}">
      <dgm:prSet phldrT="[Текст]" custT="1"/>
      <dgm:spPr/>
      <dgm:t>
        <a:bodyPr/>
        <a:lstStyle/>
        <a:p>
          <a:r>
            <a:rPr lang="uk-UA" sz="3200" cap="all" baseline="0" dirty="0" err="1"/>
            <a:t>Шлаковмісні</a:t>
          </a:r>
          <a:r>
            <a:rPr lang="uk-UA" sz="3200" cap="all" baseline="0" dirty="0"/>
            <a:t> в'яжучі речовини</a:t>
          </a:r>
          <a:endParaRPr lang="ru-RU" sz="3200" cap="all" baseline="0" dirty="0"/>
        </a:p>
      </dgm:t>
    </dgm:pt>
    <dgm:pt modelId="{39861025-2C2F-4C1C-A813-982616E630F6}" type="parTrans" cxnId="{78EB12DF-E714-4DE7-B096-714C768FE514}">
      <dgm:prSet/>
      <dgm:spPr/>
      <dgm:t>
        <a:bodyPr/>
        <a:lstStyle/>
        <a:p>
          <a:endParaRPr lang="ru-RU"/>
        </a:p>
      </dgm:t>
    </dgm:pt>
    <dgm:pt modelId="{961A8C94-A46B-41C5-84FE-27F9CF92AD03}" type="sibTrans" cxnId="{78EB12DF-E714-4DE7-B096-714C768FE514}">
      <dgm:prSet/>
      <dgm:spPr/>
      <dgm:t>
        <a:bodyPr/>
        <a:lstStyle/>
        <a:p>
          <a:endParaRPr lang="ru-RU"/>
        </a:p>
      </dgm:t>
    </dgm:pt>
    <dgm:pt modelId="{B574C6E0-D99E-49AE-8B3E-4B9C6C3A9CE9}">
      <dgm:prSet phldrT="[Текст]" custT="1"/>
      <dgm:spPr/>
      <dgm:t>
        <a:bodyPr/>
        <a:lstStyle/>
        <a:p>
          <a:r>
            <a:rPr lang="uk-UA" sz="2800" b="1" i="1" dirty="0">
              <a:effectLst/>
            </a:rPr>
            <a:t>На основі клінкеру</a:t>
          </a:r>
          <a:endParaRPr lang="ru-RU" sz="2800" b="1" i="1" dirty="0">
            <a:effectLst/>
          </a:endParaRPr>
        </a:p>
      </dgm:t>
    </dgm:pt>
    <dgm:pt modelId="{84E60CF9-478C-4E43-BF10-CA84B533B676}" type="parTrans" cxnId="{CFB9FD95-4154-4388-AEAA-29035FE28CA3}">
      <dgm:prSet/>
      <dgm:spPr/>
      <dgm:t>
        <a:bodyPr/>
        <a:lstStyle/>
        <a:p>
          <a:endParaRPr lang="ru-RU"/>
        </a:p>
      </dgm:t>
    </dgm:pt>
    <dgm:pt modelId="{FBA9BBD2-583B-4B13-ABB1-8A319DB9949F}" type="sibTrans" cxnId="{CFB9FD95-4154-4388-AEAA-29035FE28CA3}">
      <dgm:prSet/>
      <dgm:spPr/>
      <dgm:t>
        <a:bodyPr/>
        <a:lstStyle/>
        <a:p>
          <a:endParaRPr lang="ru-RU"/>
        </a:p>
      </dgm:t>
    </dgm:pt>
    <dgm:pt modelId="{D3A1F08C-D570-4C3B-BE42-08BADB5BA34C}">
      <dgm:prSet phldrT="[Текст]" custT="1"/>
      <dgm:spPr/>
      <dgm:t>
        <a:bodyPr/>
        <a:lstStyle/>
        <a:p>
          <a:r>
            <a:rPr lang="uk-UA" sz="2400" dirty="0"/>
            <a:t>портландцемент з добавкою шлаку (6…35 %)</a:t>
          </a:r>
          <a:endParaRPr lang="ru-RU" sz="2400" dirty="0"/>
        </a:p>
      </dgm:t>
    </dgm:pt>
    <dgm:pt modelId="{D4743846-9FED-4150-801B-A3212D6AF295}" type="parTrans" cxnId="{CA739442-D0EA-4710-A552-665E5BE24BF8}">
      <dgm:prSet/>
      <dgm:spPr/>
      <dgm:t>
        <a:bodyPr/>
        <a:lstStyle/>
        <a:p>
          <a:endParaRPr lang="ru-RU"/>
        </a:p>
      </dgm:t>
    </dgm:pt>
    <dgm:pt modelId="{F7A477DB-29DE-4587-B1D9-1CCA231343D3}" type="sibTrans" cxnId="{CA739442-D0EA-4710-A552-665E5BE24BF8}">
      <dgm:prSet/>
      <dgm:spPr/>
      <dgm:t>
        <a:bodyPr/>
        <a:lstStyle/>
        <a:p>
          <a:endParaRPr lang="ru-RU"/>
        </a:p>
      </dgm:t>
    </dgm:pt>
    <dgm:pt modelId="{70D58478-1353-4EDE-8856-6FC6D92EE1D4}">
      <dgm:prSet phldrT="[Текст]" custT="1"/>
      <dgm:spPr/>
      <dgm:t>
        <a:bodyPr/>
        <a:lstStyle/>
        <a:p>
          <a:r>
            <a:rPr lang="uk-UA" sz="2800" b="1" i="1" dirty="0" err="1">
              <a:effectLst/>
            </a:rPr>
            <a:t>Безклінкерні</a:t>
          </a:r>
          <a:endParaRPr lang="ru-RU" sz="2800" b="1" i="1" dirty="0">
            <a:effectLst/>
          </a:endParaRPr>
        </a:p>
      </dgm:t>
    </dgm:pt>
    <dgm:pt modelId="{33A308B1-EA92-4597-B1D2-64C9A61CA26B}" type="parTrans" cxnId="{C34B7327-D1A2-45F4-99FE-4C0D8E9216EB}">
      <dgm:prSet/>
      <dgm:spPr/>
      <dgm:t>
        <a:bodyPr/>
        <a:lstStyle/>
        <a:p>
          <a:endParaRPr lang="ru-RU"/>
        </a:p>
      </dgm:t>
    </dgm:pt>
    <dgm:pt modelId="{62247D05-EEE9-4AE6-A76D-1B302BE8F96D}" type="sibTrans" cxnId="{C34B7327-D1A2-45F4-99FE-4C0D8E9216EB}">
      <dgm:prSet/>
      <dgm:spPr/>
      <dgm:t>
        <a:bodyPr/>
        <a:lstStyle/>
        <a:p>
          <a:endParaRPr lang="ru-RU"/>
        </a:p>
      </dgm:t>
    </dgm:pt>
    <dgm:pt modelId="{26C45FF6-76D5-4FDE-AAA1-F767D68C0D4C}">
      <dgm:prSet phldrT="[Текст]" custT="1"/>
      <dgm:spPr/>
      <dgm:t>
        <a:bodyPr/>
        <a:lstStyle/>
        <a:p>
          <a:r>
            <a:rPr lang="uk-UA" sz="2400" dirty="0" err="1"/>
            <a:t>сульфатно</a:t>
          </a:r>
          <a:r>
            <a:rPr lang="uk-UA" sz="2400" dirty="0"/>
            <a:t>-шлаковий</a:t>
          </a:r>
          <a:endParaRPr lang="ru-RU" sz="2400" dirty="0"/>
        </a:p>
      </dgm:t>
    </dgm:pt>
    <dgm:pt modelId="{1500B8C6-6224-4983-A6DD-797C6D49403D}" type="parTrans" cxnId="{BAD99247-FDEE-4718-9B9B-862A320D1221}">
      <dgm:prSet/>
      <dgm:spPr/>
      <dgm:t>
        <a:bodyPr/>
        <a:lstStyle/>
        <a:p>
          <a:endParaRPr lang="ru-RU"/>
        </a:p>
      </dgm:t>
    </dgm:pt>
    <dgm:pt modelId="{D542E5C7-FFA1-4A65-B204-7931EEAA77B7}" type="sibTrans" cxnId="{BAD99247-FDEE-4718-9B9B-862A320D1221}">
      <dgm:prSet/>
      <dgm:spPr/>
      <dgm:t>
        <a:bodyPr/>
        <a:lstStyle/>
        <a:p>
          <a:endParaRPr lang="ru-RU"/>
        </a:p>
      </dgm:t>
    </dgm:pt>
    <dgm:pt modelId="{5470F581-948E-4FC3-BE03-526A6F67BD01}">
      <dgm:prSet custT="1"/>
      <dgm:spPr/>
      <dgm:t>
        <a:bodyPr/>
        <a:lstStyle/>
        <a:p>
          <a:r>
            <a:rPr lang="uk-UA" sz="2400" dirty="0" err="1"/>
            <a:t>шлакопордлантцемент</a:t>
          </a:r>
          <a:endParaRPr lang="ru-RU" sz="2400" dirty="0"/>
        </a:p>
      </dgm:t>
    </dgm:pt>
    <dgm:pt modelId="{FF7943BE-483B-40DA-A8F2-BC39224F43F1}" type="parTrans" cxnId="{618E4A62-9FFE-46F5-A3CE-EBF80247578A}">
      <dgm:prSet/>
      <dgm:spPr/>
      <dgm:t>
        <a:bodyPr/>
        <a:lstStyle/>
        <a:p>
          <a:endParaRPr lang="ru-RU"/>
        </a:p>
      </dgm:t>
    </dgm:pt>
    <dgm:pt modelId="{926E9165-9F04-4DF9-83F9-469224DB35CA}" type="sibTrans" cxnId="{618E4A62-9FFE-46F5-A3CE-EBF80247578A}">
      <dgm:prSet/>
      <dgm:spPr/>
      <dgm:t>
        <a:bodyPr/>
        <a:lstStyle/>
        <a:p>
          <a:endParaRPr lang="ru-RU"/>
        </a:p>
      </dgm:t>
    </dgm:pt>
    <dgm:pt modelId="{ED338CBA-6D61-4560-8A5D-67BFF997307A}">
      <dgm:prSet custT="1"/>
      <dgm:spPr/>
      <dgm:t>
        <a:bodyPr/>
        <a:lstStyle/>
        <a:p>
          <a:r>
            <a:rPr lang="uk-UA" sz="2400" dirty="0"/>
            <a:t>глиноземистий цемент</a:t>
          </a:r>
          <a:endParaRPr lang="ru-RU" sz="2400" dirty="0"/>
        </a:p>
      </dgm:t>
    </dgm:pt>
    <dgm:pt modelId="{8F407F41-6F00-40CF-98EB-C4D8853BFC1B}" type="parTrans" cxnId="{A20123EF-0E7B-4C3B-AF22-5837A44E4268}">
      <dgm:prSet/>
      <dgm:spPr/>
      <dgm:t>
        <a:bodyPr/>
        <a:lstStyle/>
        <a:p>
          <a:endParaRPr lang="ru-RU"/>
        </a:p>
      </dgm:t>
    </dgm:pt>
    <dgm:pt modelId="{C30B8F5E-6814-4780-810D-8FE3A8B29B37}" type="sibTrans" cxnId="{A20123EF-0E7B-4C3B-AF22-5837A44E4268}">
      <dgm:prSet/>
      <dgm:spPr/>
      <dgm:t>
        <a:bodyPr/>
        <a:lstStyle/>
        <a:p>
          <a:endParaRPr lang="ru-RU"/>
        </a:p>
      </dgm:t>
    </dgm:pt>
    <dgm:pt modelId="{E26A2436-D1B7-4257-8B94-072093A52239}">
      <dgm:prSet custT="1"/>
      <dgm:spPr/>
      <dgm:t>
        <a:bodyPr/>
        <a:lstStyle/>
        <a:p>
          <a:r>
            <a:rPr lang="uk-UA" sz="2400" dirty="0" err="1"/>
            <a:t>вапняно</a:t>
          </a:r>
          <a:r>
            <a:rPr lang="uk-UA" sz="2400" dirty="0"/>
            <a:t>-шлаковий</a:t>
          </a:r>
          <a:endParaRPr lang="ru-RU" sz="2400" dirty="0"/>
        </a:p>
      </dgm:t>
    </dgm:pt>
    <dgm:pt modelId="{5BCE574C-0481-45DD-8EDD-14B79E65BE35}" type="parTrans" cxnId="{D7B97399-0C44-40F2-B15C-415E9876DE1B}">
      <dgm:prSet/>
      <dgm:spPr/>
      <dgm:t>
        <a:bodyPr/>
        <a:lstStyle/>
        <a:p>
          <a:endParaRPr lang="ru-RU"/>
        </a:p>
      </dgm:t>
    </dgm:pt>
    <dgm:pt modelId="{730D14BB-C862-4FDD-A699-97E416C96762}" type="sibTrans" cxnId="{D7B97399-0C44-40F2-B15C-415E9876DE1B}">
      <dgm:prSet/>
      <dgm:spPr/>
      <dgm:t>
        <a:bodyPr/>
        <a:lstStyle/>
        <a:p>
          <a:endParaRPr lang="ru-RU"/>
        </a:p>
      </dgm:t>
    </dgm:pt>
    <dgm:pt modelId="{745D5AEC-F2FF-4372-9277-97D7BF92BE43}">
      <dgm:prSet custT="1"/>
      <dgm:spPr/>
      <dgm:t>
        <a:bodyPr/>
        <a:lstStyle/>
        <a:p>
          <a:r>
            <a:rPr lang="uk-UA" sz="2400" dirty="0"/>
            <a:t>змішаний шлаковий</a:t>
          </a:r>
          <a:endParaRPr lang="ru-RU" sz="2400" dirty="0"/>
        </a:p>
      </dgm:t>
    </dgm:pt>
    <dgm:pt modelId="{FE03E1D4-29FA-497C-95C9-68C2338306CD}" type="parTrans" cxnId="{77411E8C-35DE-48AB-BA49-FC34FD27027A}">
      <dgm:prSet/>
      <dgm:spPr/>
      <dgm:t>
        <a:bodyPr/>
        <a:lstStyle/>
        <a:p>
          <a:endParaRPr lang="ru-RU"/>
        </a:p>
      </dgm:t>
    </dgm:pt>
    <dgm:pt modelId="{324A5E2F-551E-44E9-8A72-D8D897D38358}" type="sibTrans" cxnId="{77411E8C-35DE-48AB-BA49-FC34FD27027A}">
      <dgm:prSet/>
      <dgm:spPr/>
      <dgm:t>
        <a:bodyPr/>
        <a:lstStyle/>
        <a:p>
          <a:endParaRPr lang="ru-RU"/>
        </a:p>
      </dgm:t>
    </dgm:pt>
    <dgm:pt modelId="{9B1AF048-3EEB-4069-B4C2-BADAD7B10BE2}">
      <dgm:prSet custT="1"/>
      <dgm:spPr/>
      <dgm:t>
        <a:bodyPr/>
        <a:lstStyle/>
        <a:p>
          <a:r>
            <a:rPr lang="uk-UA" sz="2400" dirty="0" err="1"/>
            <a:t>шлако</a:t>
          </a:r>
          <a:r>
            <a:rPr lang="uk-UA" sz="2400" dirty="0"/>
            <a:t>-лужний</a:t>
          </a:r>
          <a:endParaRPr lang="ru-RU" sz="2400" dirty="0"/>
        </a:p>
      </dgm:t>
    </dgm:pt>
    <dgm:pt modelId="{E4982A94-D8B6-4101-8E92-41097887552B}" type="parTrans" cxnId="{39882E86-F222-4BBB-9276-A6D848020A05}">
      <dgm:prSet/>
      <dgm:spPr/>
      <dgm:t>
        <a:bodyPr/>
        <a:lstStyle/>
        <a:p>
          <a:endParaRPr lang="ru-RU"/>
        </a:p>
      </dgm:t>
    </dgm:pt>
    <dgm:pt modelId="{20805DAC-249F-4A2A-8FD0-B19A1FB63189}" type="sibTrans" cxnId="{39882E86-F222-4BBB-9276-A6D848020A05}">
      <dgm:prSet/>
      <dgm:spPr/>
      <dgm:t>
        <a:bodyPr/>
        <a:lstStyle/>
        <a:p>
          <a:endParaRPr lang="ru-RU"/>
        </a:p>
      </dgm:t>
    </dgm:pt>
    <dgm:pt modelId="{4E022C8E-3F8B-4AA0-9A1C-8AF321E9AF29}" type="pres">
      <dgm:prSet presAssocID="{96C65AAF-50CA-475C-81F3-5DD393BDA67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13ABFB4-E2FD-4C39-8328-522C65D16F26}" type="pres">
      <dgm:prSet presAssocID="{47E817FB-0547-4A90-ACDD-D81A35D36BBF}" presName="hierRoot1" presStyleCnt="0"/>
      <dgm:spPr/>
    </dgm:pt>
    <dgm:pt modelId="{3058AA36-0A4C-49B3-A21C-8FF04336480F}" type="pres">
      <dgm:prSet presAssocID="{47E817FB-0547-4A90-ACDD-D81A35D36BBF}" presName="composite" presStyleCnt="0"/>
      <dgm:spPr/>
    </dgm:pt>
    <dgm:pt modelId="{1A231705-0760-43DD-8713-EF304D692360}" type="pres">
      <dgm:prSet presAssocID="{47E817FB-0547-4A90-ACDD-D81A35D36BBF}" presName="background" presStyleLbl="node0" presStyleIdx="0" presStyleCnt="1"/>
      <dgm:spPr/>
    </dgm:pt>
    <dgm:pt modelId="{03263E65-EF6D-42BE-BEC0-CCE05ACACDDC}" type="pres">
      <dgm:prSet presAssocID="{47E817FB-0547-4A90-ACDD-D81A35D36BBF}" presName="text" presStyleLbl="fgAcc0" presStyleIdx="0" presStyleCnt="1" custScaleX="629755">
        <dgm:presLayoutVars>
          <dgm:chPref val="3"/>
        </dgm:presLayoutVars>
      </dgm:prSet>
      <dgm:spPr/>
    </dgm:pt>
    <dgm:pt modelId="{E952FF01-FEE8-479D-9DD7-4C0CAE58113C}" type="pres">
      <dgm:prSet presAssocID="{47E817FB-0547-4A90-ACDD-D81A35D36BBF}" presName="hierChild2" presStyleCnt="0"/>
      <dgm:spPr/>
    </dgm:pt>
    <dgm:pt modelId="{5CB2DA97-252B-4CD1-A8AD-8038D24163D9}" type="pres">
      <dgm:prSet presAssocID="{84E60CF9-478C-4E43-BF10-CA84B533B676}" presName="Name10" presStyleLbl="parChTrans1D2" presStyleIdx="0" presStyleCnt="2"/>
      <dgm:spPr/>
    </dgm:pt>
    <dgm:pt modelId="{52BCE63A-2BC4-4EF8-BCC7-1ADA50E791E8}" type="pres">
      <dgm:prSet presAssocID="{B574C6E0-D99E-49AE-8B3E-4B9C6C3A9CE9}" presName="hierRoot2" presStyleCnt="0"/>
      <dgm:spPr/>
    </dgm:pt>
    <dgm:pt modelId="{6447E6A5-0AAE-42DC-9FAD-933E247168C6}" type="pres">
      <dgm:prSet presAssocID="{B574C6E0-D99E-49AE-8B3E-4B9C6C3A9CE9}" presName="composite2" presStyleCnt="0"/>
      <dgm:spPr/>
    </dgm:pt>
    <dgm:pt modelId="{9C216BC0-0E0D-41D7-AE95-F7FCED3D2C0E}" type="pres">
      <dgm:prSet presAssocID="{B574C6E0-D99E-49AE-8B3E-4B9C6C3A9CE9}" presName="background2" presStyleLbl="node2" presStyleIdx="0" presStyleCnt="2"/>
      <dgm:spPr/>
    </dgm:pt>
    <dgm:pt modelId="{0E4111FE-4338-4DA8-B41E-759CA509624F}" type="pres">
      <dgm:prSet presAssocID="{B574C6E0-D99E-49AE-8B3E-4B9C6C3A9CE9}" presName="text2" presStyleLbl="fgAcc2" presStyleIdx="0" presStyleCnt="2" custScaleX="508889">
        <dgm:presLayoutVars>
          <dgm:chPref val="3"/>
        </dgm:presLayoutVars>
      </dgm:prSet>
      <dgm:spPr/>
    </dgm:pt>
    <dgm:pt modelId="{1C4D2FD3-F99D-49BE-88B6-7B200738F663}" type="pres">
      <dgm:prSet presAssocID="{B574C6E0-D99E-49AE-8B3E-4B9C6C3A9CE9}" presName="hierChild3" presStyleCnt="0"/>
      <dgm:spPr/>
    </dgm:pt>
    <dgm:pt modelId="{1D5E76BC-632B-45BA-A6B9-73D0C436555B}" type="pres">
      <dgm:prSet presAssocID="{D4743846-9FED-4150-801B-A3212D6AF295}" presName="Name17" presStyleLbl="parChTrans1D3" presStyleIdx="0" presStyleCnt="2"/>
      <dgm:spPr/>
    </dgm:pt>
    <dgm:pt modelId="{55E061FC-A1DC-49DE-BE11-2BCC89882019}" type="pres">
      <dgm:prSet presAssocID="{D3A1F08C-D570-4C3B-BE42-08BADB5BA34C}" presName="hierRoot3" presStyleCnt="0"/>
      <dgm:spPr/>
    </dgm:pt>
    <dgm:pt modelId="{96BA814C-7299-4A7D-B03C-5D8683E666EE}" type="pres">
      <dgm:prSet presAssocID="{D3A1F08C-D570-4C3B-BE42-08BADB5BA34C}" presName="composite3" presStyleCnt="0"/>
      <dgm:spPr/>
    </dgm:pt>
    <dgm:pt modelId="{E8158989-85FC-489F-BCD7-EFF2269A0147}" type="pres">
      <dgm:prSet presAssocID="{D3A1F08C-D570-4C3B-BE42-08BADB5BA34C}" presName="background3" presStyleLbl="node3" presStyleIdx="0" presStyleCnt="2"/>
      <dgm:spPr/>
    </dgm:pt>
    <dgm:pt modelId="{B47EE3AE-B643-4FD0-BBDA-E82D281A191B}" type="pres">
      <dgm:prSet presAssocID="{D3A1F08C-D570-4C3B-BE42-08BADB5BA34C}" presName="text3" presStyleLbl="fgAcc3" presStyleIdx="0" presStyleCnt="2" custScaleX="406339">
        <dgm:presLayoutVars>
          <dgm:chPref val="3"/>
        </dgm:presLayoutVars>
      </dgm:prSet>
      <dgm:spPr/>
    </dgm:pt>
    <dgm:pt modelId="{FFD4A8C8-EAE6-490B-BEA7-DA939AA866BD}" type="pres">
      <dgm:prSet presAssocID="{D3A1F08C-D570-4C3B-BE42-08BADB5BA34C}" presName="hierChild4" presStyleCnt="0"/>
      <dgm:spPr/>
    </dgm:pt>
    <dgm:pt modelId="{28F82FA3-186C-4BBC-90CC-FAB8A7BBD130}" type="pres">
      <dgm:prSet presAssocID="{FF7943BE-483B-40DA-A8F2-BC39224F43F1}" presName="Name23" presStyleLbl="parChTrans1D4" presStyleIdx="0" presStyleCnt="5"/>
      <dgm:spPr/>
    </dgm:pt>
    <dgm:pt modelId="{C0E8BAA0-71D9-4002-A285-BC8773C0E1A2}" type="pres">
      <dgm:prSet presAssocID="{5470F581-948E-4FC3-BE03-526A6F67BD01}" presName="hierRoot4" presStyleCnt="0"/>
      <dgm:spPr/>
    </dgm:pt>
    <dgm:pt modelId="{63E22BAE-7C00-4541-B593-6CF68062350A}" type="pres">
      <dgm:prSet presAssocID="{5470F581-948E-4FC3-BE03-526A6F67BD01}" presName="composite4" presStyleCnt="0"/>
      <dgm:spPr/>
    </dgm:pt>
    <dgm:pt modelId="{6900E807-C57A-4DAC-9047-3CAB5249FE83}" type="pres">
      <dgm:prSet presAssocID="{5470F581-948E-4FC3-BE03-526A6F67BD01}" presName="background4" presStyleLbl="node4" presStyleIdx="0" presStyleCnt="5"/>
      <dgm:spPr/>
    </dgm:pt>
    <dgm:pt modelId="{8FD3D906-B5F7-4838-BBF2-EF0566ED1AC2}" type="pres">
      <dgm:prSet presAssocID="{5470F581-948E-4FC3-BE03-526A6F67BD01}" presName="text4" presStyleLbl="fgAcc4" presStyleIdx="0" presStyleCnt="5" custScaleX="417054">
        <dgm:presLayoutVars>
          <dgm:chPref val="3"/>
        </dgm:presLayoutVars>
      </dgm:prSet>
      <dgm:spPr/>
    </dgm:pt>
    <dgm:pt modelId="{118B80A4-67A8-4CDB-91D5-9B779CACFCA6}" type="pres">
      <dgm:prSet presAssocID="{5470F581-948E-4FC3-BE03-526A6F67BD01}" presName="hierChild5" presStyleCnt="0"/>
      <dgm:spPr/>
    </dgm:pt>
    <dgm:pt modelId="{5943DD4F-1112-4CDB-B0C5-3EBE169E0442}" type="pres">
      <dgm:prSet presAssocID="{8F407F41-6F00-40CF-98EB-C4D8853BFC1B}" presName="Name23" presStyleLbl="parChTrans1D4" presStyleIdx="1" presStyleCnt="5"/>
      <dgm:spPr/>
    </dgm:pt>
    <dgm:pt modelId="{F46B2615-EBAC-4EE4-AE99-E8F2CAAD7791}" type="pres">
      <dgm:prSet presAssocID="{ED338CBA-6D61-4560-8A5D-67BFF997307A}" presName="hierRoot4" presStyleCnt="0"/>
      <dgm:spPr/>
    </dgm:pt>
    <dgm:pt modelId="{637C2E97-175E-4EE5-9B05-1438C3BD6046}" type="pres">
      <dgm:prSet presAssocID="{ED338CBA-6D61-4560-8A5D-67BFF997307A}" presName="composite4" presStyleCnt="0"/>
      <dgm:spPr/>
    </dgm:pt>
    <dgm:pt modelId="{D462F825-8C07-499F-BAD7-3E0F3779DB3D}" type="pres">
      <dgm:prSet presAssocID="{ED338CBA-6D61-4560-8A5D-67BFF997307A}" presName="background4" presStyleLbl="node4" presStyleIdx="1" presStyleCnt="5"/>
      <dgm:spPr/>
    </dgm:pt>
    <dgm:pt modelId="{23792D28-49ED-4EEC-A3DC-1B16CAE95A9D}" type="pres">
      <dgm:prSet presAssocID="{ED338CBA-6D61-4560-8A5D-67BFF997307A}" presName="text4" presStyleLbl="fgAcc4" presStyleIdx="1" presStyleCnt="5" custScaleX="434035" custLinFactNeighborX="-2225" custLinFactNeighborY="3503">
        <dgm:presLayoutVars>
          <dgm:chPref val="3"/>
        </dgm:presLayoutVars>
      </dgm:prSet>
      <dgm:spPr/>
    </dgm:pt>
    <dgm:pt modelId="{680C6ED9-100C-49E2-BD89-DBD3C34D8B6B}" type="pres">
      <dgm:prSet presAssocID="{ED338CBA-6D61-4560-8A5D-67BFF997307A}" presName="hierChild5" presStyleCnt="0"/>
      <dgm:spPr/>
    </dgm:pt>
    <dgm:pt modelId="{CBBEB314-9FEB-43EB-97A0-B34A482B5D2E}" type="pres">
      <dgm:prSet presAssocID="{33A308B1-EA92-4597-B1D2-64C9A61CA26B}" presName="Name10" presStyleLbl="parChTrans1D2" presStyleIdx="1" presStyleCnt="2"/>
      <dgm:spPr/>
    </dgm:pt>
    <dgm:pt modelId="{1B0D7EAA-B995-41F0-894E-CEE2FE0B17EB}" type="pres">
      <dgm:prSet presAssocID="{70D58478-1353-4EDE-8856-6FC6D92EE1D4}" presName="hierRoot2" presStyleCnt="0"/>
      <dgm:spPr/>
    </dgm:pt>
    <dgm:pt modelId="{ED74E64E-0B95-44FA-A6B9-E7B1705FB8DF}" type="pres">
      <dgm:prSet presAssocID="{70D58478-1353-4EDE-8856-6FC6D92EE1D4}" presName="composite2" presStyleCnt="0"/>
      <dgm:spPr/>
    </dgm:pt>
    <dgm:pt modelId="{3386D004-2FF7-4305-9679-79CC0079F6F3}" type="pres">
      <dgm:prSet presAssocID="{70D58478-1353-4EDE-8856-6FC6D92EE1D4}" presName="background2" presStyleLbl="node2" presStyleIdx="1" presStyleCnt="2"/>
      <dgm:spPr/>
    </dgm:pt>
    <dgm:pt modelId="{00948FE4-F66C-4F43-AFF3-41C9A8EE9C1E}" type="pres">
      <dgm:prSet presAssocID="{70D58478-1353-4EDE-8856-6FC6D92EE1D4}" presName="text2" presStyleLbl="fgAcc2" presStyleIdx="1" presStyleCnt="2" custScaleX="489761" custLinFactNeighborX="9383" custLinFactNeighborY="3861">
        <dgm:presLayoutVars>
          <dgm:chPref val="3"/>
        </dgm:presLayoutVars>
      </dgm:prSet>
      <dgm:spPr/>
    </dgm:pt>
    <dgm:pt modelId="{58E879A7-3B06-434A-BB4A-9E8FDE236677}" type="pres">
      <dgm:prSet presAssocID="{70D58478-1353-4EDE-8856-6FC6D92EE1D4}" presName="hierChild3" presStyleCnt="0"/>
      <dgm:spPr/>
    </dgm:pt>
    <dgm:pt modelId="{D4A97368-9ACF-4896-A713-795160291677}" type="pres">
      <dgm:prSet presAssocID="{1500B8C6-6224-4983-A6DD-797C6D49403D}" presName="Name17" presStyleLbl="parChTrans1D3" presStyleIdx="1" presStyleCnt="2"/>
      <dgm:spPr/>
    </dgm:pt>
    <dgm:pt modelId="{9BC2776B-C97F-452A-95F7-020D5666C8D3}" type="pres">
      <dgm:prSet presAssocID="{26C45FF6-76D5-4FDE-AAA1-F767D68C0D4C}" presName="hierRoot3" presStyleCnt="0"/>
      <dgm:spPr/>
    </dgm:pt>
    <dgm:pt modelId="{B9AE3EB3-E86F-4E66-A081-B0309108CB89}" type="pres">
      <dgm:prSet presAssocID="{26C45FF6-76D5-4FDE-AAA1-F767D68C0D4C}" presName="composite3" presStyleCnt="0"/>
      <dgm:spPr/>
    </dgm:pt>
    <dgm:pt modelId="{ACE4DF16-0FC3-42A1-93CA-DEA6FE9A5190}" type="pres">
      <dgm:prSet presAssocID="{26C45FF6-76D5-4FDE-AAA1-F767D68C0D4C}" presName="background3" presStyleLbl="node3" presStyleIdx="1" presStyleCnt="2"/>
      <dgm:spPr/>
    </dgm:pt>
    <dgm:pt modelId="{06D6C469-DF4D-4686-86F4-99E1CA1E7FB6}" type="pres">
      <dgm:prSet presAssocID="{26C45FF6-76D5-4FDE-AAA1-F767D68C0D4C}" presName="text3" presStyleLbl="fgAcc3" presStyleIdx="1" presStyleCnt="2" custScaleX="359965" custLinFactNeighborX="-1339" custLinFactNeighborY="-6328">
        <dgm:presLayoutVars>
          <dgm:chPref val="3"/>
        </dgm:presLayoutVars>
      </dgm:prSet>
      <dgm:spPr/>
    </dgm:pt>
    <dgm:pt modelId="{9863CA8A-B9E6-4A01-B3A4-129FDCE48DC0}" type="pres">
      <dgm:prSet presAssocID="{26C45FF6-76D5-4FDE-AAA1-F767D68C0D4C}" presName="hierChild4" presStyleCnt="0"/>
      <dgm:spPr/>
    </dgm:pt>
    <dgm:pt modelId="{ECABE77E-1508-4A51-8A67-F83F07FD314D}" type="pres">
      <dgm:prSet presAssocID="{5BCE574C-0481-45DD-8EDD-14B79E65BE35}" presName="Name23" presStyleLbl="parChTrans1D4" presStyleIdx="2" presStyleCnt="5"/>
      <dgm:spPr/>
    </dgm:pt>
    <dgm:pt modelId="{15FDD2DA-A103-4C2F-A270-02DAD4106877}" type="pres">
      <dgm:prSet presAssocID="{E26A2436-D1B7-4257-8B94-072093A52239}" presName="hierRoot4" presStyleCnt="0"/>
      <dgm:spPr/>
    </dgm:pt>
    <dgm:pt modelId="{39C901FB-ED90-4336-96BA-C3D8988414A4}" type="pres">
      <dgm:prSet presAssocID="{E26A2436-D1B7-4257-8B94-072093A52239}" presName="composite4" presStyleCnt="0"/>
      <dgm:spPr/>
    </dgm:pt>
    <dgm:pt modelId="{A162063F-86B3-450F-8C6E-6761D8B8DC3B}" type="pres">
      <dgm:prSet presAssocID="{E26A2436-D1B7-4257-8B94-072093A52239}" presName="background4" presStyleLbl="node4" presStyleIdx="2" presStyleCnt="5"/>
      <dgm:spPr/>
    </dgm:pt>
    <dgm:pt modelId="{EA0DBE9F-5231-43D7-B003-DCDA1B6276FE}" type="pres">
      <dgm:prSet presAssocID="{E26A2436-D1B7-4257-8B94-072093A52239}" presName="text4" presStyleLbl="fgAcc4" presStyleIdx="2" presStyleCnt="5" custScaleX="351277">
        <dgm:presLayoutVars>
          <dgm:chPref val="3"/>
        </dgm:presLayoutVars>
      </dgm:prSet>
      <dgm:spPr/>
    </dgm:pt>
    <dgm:pt modelId="{9B87DDE7-BD1C-49E1-836E-D16232EC9141}" type="pres">
      <dgm:prSet presAssocID="{E26A2436-D1B7-4257-8B94-072093A52239}" presName="hierChild5" presStyleCnt="0"/>
      <dgm:spPr/>
    </dgm:pt>
    <dgm:pt modelId="{2BBD69CD-2DC9-4A72-B394-B1A100999E8F}" type="pres">
      <dgm:prSet presAssocID="{FE03E1D4-29FA-497C-95C9-68C2338306CD}" presName="Name23" presStyleLbl="parChTrans1D4" presStyleIdx="3" presStyleCnt="5"/>
      <dgm:spPr/>
    </dgm:pt>
    <dgm:pt modelId="{6D04046B-B309-40A0-A21D-B73658FD0ED2}" type="pres">
      <dgm:prSet presAssocID="{745D5AEC-F2FF-4372-9277-97D7BF92BE43}" presName="hierRoot4" presStyleCnt="0"/>
      <dgm:spPr/>
    </dgm:pt>
    <dgm:pt modelId="{D8530E95-D179-4510-9A37-DBD1FBFCDCD2}" type="pres">
      <dgm:prSet presAssocID="{745D5AEC-F2FF-4372-9277-97D7BF92BE43}" presName="composite4" presStyleCnt="0"/>
      <dgm:spPr/>
    </dgm:pt>
    <dgm:pt modelId="{4DEDD6E0-4B0A-4789-840C-F7ED4658AAE7}" type="pres">
      <dgm:prSet presAssocID="{745D5AEC-F2FF-4372-9277-97D7BF92BE43}" presName="background4" presStyleLbl="node4" presStyleIdx="3" presStyleCnt="5"/>
      <dgm:spPr/>
    </dgm:pt>
    <dgm:pt modelId="{D083CC59-73FC-434A-AB47-E4A158AA9CEA}" type="pres">
      <dgm:prSet presAssocID="{745D5AEC-F2FF-4372-9277-97D7BF92BE43}" presName="text4" presStyleLbl="fgAcc4" presStyleIdx="3" presStyleCnt="5" custScaleX="367190">
        <dgm:presLayoutVars>
          <dgm:chPref val="3"/>
        </dgm:presLayoutVars>
      </dgm:prSet>
      <dgm:spPr/>
    </dgm:pt>
    <dgm:pt modelId="{690FF525-BFD6-4361-872D-E005D3BD8B04}" type="pres">
      <dgm:prSet presAssocID="{745D5AEC-F2FF-4372-9277-97D7BF92BE43}" presName="hierChild5" presStyleCnt="0"/>
      <dgm:spPr/>
    </dgm:pt>
    <dgm:pt modelId="{5DFB7F8C-CDE4-4271-8340-B8D3530E6D16}" type="pres">
      <dgm:prSet presAssocID="{E4982A94-D8B6-4101-8E92-41097887552B}" presName="Name23" presStyleLbl="parChTrans1D4" presStyleIdx="4" presStyleCnt="5"/>
      <dgm:spPr/>
    </dgm:pt>
    <dgm:pt modelId="{1060B38C-83C9-47C2-8E1D-8F72EC48A9F0}" type="pres">
      <dgm:prSet presAssocID="{9B1AF048-3EEB-4069-B4C2-BADAD7B10BE2}" presName="hierRoot4" presStyleCnt="0"/>
      <dgm:spPr/>
    </dgm:pt>
    <dgm:pt modelId="{E49EAF22-B078-4EE9-BDA1-FF52150C0D11}" type="pres">
      <dgm:prSet presAssocID="{9B1AF048-3EEB-4069-B4C2-BADAD7B10BE2}" presName="composite4" presStyleCnt="0"/>
      <dgm:spPr/>
    </dgm:pt>
    <dgm:pt modelId="{89802A73-ADC5-4504-9F8F-BA0DE24F5D55}" type="pres">
      <dgm:prSet presAssocID="{9B1AF048-3EEB-4069-B4C2-BADAD7B10BE2}" presName="background4" presStyleLbl="node4" presStyleIdx="4" presStyleCnt="5"/>
      <dgm:spPr/>
    </dgm:pt>
    <dgm:pt modelId="{DE8B1863-D661-4246-A828-42D916637D66}" type="pres">
      <dgm:prSet presAssocID="{9B1AF048-3EEB-4069-B4C2-BADAD7B10BE2}" presName="text4" presStyleLbl="fgAcc4" presStyleIdx="4" presStyleCnt="5" custScaleX="380630">
        <dgm:presLayoutVars>
          <dgm:chPref val="3"/>
        </dgm:presLayoutVars>
      </dgm:prSet>
      <dgm:spPr/>
    </dgm:pt>
    <dgm:pt modelId="{07917A3B-FA0E-4AA6-A71A-8B02B389C8E2}" type="pres">
      <dgm:prSet presAssocID="{9B1AF048-3EEB-4069-B4C2-BADAD7B10BE2}" presName="hierChild5" presStyleCnt="0"/>
      <dgm:spPr/>
    </dgm:pt>
  </dgm:ptLst>
  <dgm:cxnLst>
    <dgm:cxn modelId="{04BA251C-7AD9-4F65-9C41-29826553A0B1}" type="presOf" srcId="{D4743846-9FED-4150-801B-A3212D6AF295}" destId="{1D5E76BC-632B-45BA-A6B9-73D0C436555B}" srcOrd="0" destOrd="0" presId="urn:microsoft.com/office/officeart/2005/8/layout/hierarchy1"/>
    <dgm:cxn modelId="{C34B7327-D1A2-45F4-99FE-4C0D8E9216EB}" srcId="{47E817FB-0547-4A90-ACDD-D81A35D36BBF}" destId="{70D58478-1353-4EDE-8856-6FC6D92EE1D4}" srcOrd="1" destOrd="0" parTransId="{33A308B1-EA92-4597-B1D2-64C9A61CA26B}" sibTransId="{62247D05-EEE9-4AE6-A76D-1B302BE8F96D}"/>
    <dgm:cxn modelId="{5C8ADF3C-3CEE-4D98-B3E7-E8BFAD6B40AF}" type="presOf" srcId="{E26A2436-D1B7-4257-8B94-072093A52239}" destId="{EA0DBE9F-5231-43D7-B003-DCDA1B6276FE}" srcOrd="0" destOrd="0" presId="urn:microsoft.com/office/officeart/2005/8/layout/hierarchy1"/>
    <dgm:cxn modelId="{77354A5B-1379-4A72-BCC7-B83DAB3F7CA7}" type="presOf" srcId="{9B1AF048-3EEB-4069-B4C2-BADAD7B10BE2}" destId="{DE8B1863-D661-4246-A828-42D916637D66}" srcOrd="0" destOrd="0" presId="urn:microsoft.com/office/officeart/2005/8/layout/hierarchy1"/>
    <dgm:cxn modelId="{02473B5C-BFDA-4D4C-8260-C678B4FD826A}" type="presOf" srcId="{D3A1F08C-D570-4C3B-BE42-08BADB5BA34C}" destId="{B47EE3AE-B643-4FD0-BBDA-E82D281A191B}" srcOrd="0" destOrd="0" presId="urn:microsoft.com/office/officeart/2005/8/layout/hierarchy1"/>
    <dgm:cxn modelId="{618E4A62-9FFE-46F5-A3CE-EBF80247578A}" srcId="{D3A1F08C-D570-4C3B-BE42-08BADB5BA34C}" destId="{5470F581-948E-4FC3-BE03-526A6F67BD01}" srcOrd="0" destOrd="0" parTransId="{FF7943BE-483B-40DA-A8F2-BC39224F43F1}" sibTransId="{926E9165-9F04-4DF9-83F9-469224DB35CA}"/>
    <dgm:cxn modelId="{CA739442-D0EA-4710-A552-665E5BE24BF8}" srcId="{B574C6E0-D99E-49AE-8B3E-4B9C6C3A9CE9}" destId="{D3A1F08C-D570-4C3B-BE42-08BADB5BA34C}" srcOrd="0" destOrd="0" parTransId="{D4743846-9FED-4150-801B-A3212D6AF295}" sibTransId="{F7A477DB-29DE-4587-B1D9-1CCA231343D3}"/>
    <dgm:cxn modelId="{BAD99247-FDEE-4718-9B9B-862A320D1221}" srcId="{70D58478-1353-4EDE-8856-6FC6D92EE1D4}" destId="{26C45FF6-76D5-4FDE-AAA1-F767D68C0D4C}" srcOrd="0" destOrd="0" parTransId="{1500B8C6-6224-4983-A6DD-797C6D49403D}" sibTransId="{D542E5C7-FFA1-4A65-B204-7931EEAA77B7}"/>
    <dgm:cxn modelId="{CF3ED472-31B9-4278-8F80-99B2CCCFD1FD}" type="presOf" srcId="{FF7943BE-483B-40DA-A8F2-BC39224F43F1}" destId="{28F82FA3-186C-4BBC-90CC-FAB8A7BBD130}" srcOrd="0" destOrd="0" presId="urn:microsoft.com/office/officeart/2005/8/layout/hierarchy1"/>
    <dgm:cxn modelId="{F88C1657-6D96-4CDB-BA7D-EDFFBB1FBEF6}" type="presOf" srcId="{96C65AAF-50CA-475C-81F3-5DD393BDA677}" destId="{4E022C8E-3F8B-4AA0-9A1C-8AF321E9AF29}" srcOrd="0" destOrd="0" presId="urn:microsoft.com/office/officeart/2005/8/layout/hierarchy1"/>
    <dgm:cxn modelId="{39882E86-F222-4BBB-9276-A6D848020A05}" srcId="{745D5AEC-F2FF-4372-9277-97D7BF92BE43}" destId="{9B1AF048-3EEB-4069-B4C2-BADAD7B10BE2}" srcOrd="0" destOrd="0" parTransId="{E4982A94-D8B6-4101-8E92-41097887552B}" sibTransId="{20805DAC-249F-4A2A-8FD0-B19A1FB63189}"/>
    <dgm:cxn modelId="{B4E5FE87-5D64-4FAC-A052-7AACA61CE8B9}" type="presOf" srcId="{33A308B1-EA92-4597-B1D2-64C9A61CA26B}" destId="{CBBEB314-9FEB-43EB-97A0-B34A482B5D2E}" srcOrd="0" destOrd="0" presId="urn:microsoft.com/office/officeart/2005/8/layout/hierarchy1"/>
    <dgm:cxn modelId="{77411E8C-35DE-48AB-BA49-FC34FD27027A}" srcId="{E26A2436-D1B7-4257-8B94-072093A52239}" destId="{745D5AEC-F2FF-4372-9277-97D7BF92BE43}" srcOrd="0" destOrd="0" parTransId="{FE03E1D4-29FA-497C-95C9-68C2338306CD}" sibTransId="{324A5E2F-551E-44E9-8A72-D8D897D38358}"/>
    <dgm:cxn modelId="{76FA9A91-30C2-4FE0-8247-DA0D4B6EDE0B}" type="presOf" srcId="{FE03E1D4-29FA-497C-95C9-68C2338306CD}" destId="{2BBD69CD-2DC9-4A72-B394-B1A100999E8F}" srcOrd="0" destOrd="0" presId="urn:microsoft.com/office/officeart/2005/8/layout/hierarchy1"/>
    <dgm:cxn modelId="{C5BC3895-7060-45F5-80A0-79061AF7973C}" type="presOf" srcId="{5470F581-948E-4FC3-BE03-526A6F67BD01}" destId="{8FD3D906-B5F7-4838-BBF2-EF0566ED1AC2}" srcOrd="0" destOrd="0" presId="urn:microsoft.com/office/officeart/2005/8/layout/hierarchy1"/>
    <dgm:cxn modelId="{CFB9FD95-4154-4388-AEAA-29035FE28CA3}" srcId="{47E817FB-0547-4A90-ACDD-D81A35D36BBF}" destId="{B574C6E0-D99E-49AE-8B3E-4B9C6C3A9CE9}" srcOrd="0" destOrd="0" parTransId="{84E60CF9-478C-4E43-BF10-CA84B533B676}" sibTransId="{FBA9BBD2-583B-4B13-ABB1-8A319DB9949F}"/>
    <dgm:cxn modelId="{15665497-8171-4D91-BEED-C003FB18ED6D}" type="presOf" srcId="{47E817FB-0547-4A90-ACDD-D81A35D36BBF}" destId="{03263E65-EF6D-42BE-BEC0-CCE05ACACDDC}" srcOrd="0" destOrd="0" presId="urn:microsoft.com/office/officeart/2005/8/layout/hierarchy1"/>
    <dgm:cxn modelId="{D7B97399-0C44-40F2-B15C-415E9876DE1B}" srcId="{26C45FF6-76D5-4FDE-AAA1-F767D68C0D4C}" destId="{E26A2436-D1B7-4257-8B94-072093A52239}" srcOrd="0" destOrd="0" parTransId="{5BCE574C-0481-45DD-8EDD-14B79E65BE35}" sibTransId="{730D14BB-C862-4FDD-A699-97E416C96762}"/>
    <dgm:cxn modelId="{213D16A7-3953-4006-90DD-548DB6026017}" type="presOf" srcId="{E4982A94-D8B6-4101-8E92-41097887552B}" destId="{5DFB7F8C-CDE4-4271-8340-B8D3530E6D16}" srcOrd="0" destOrd="0" presId="urn:microsoft.com/office/officeart/2005/8/layout/hierarchy1"/>
    <dgm:cxn modelId="{857EDBC7-512C-44AB-8481-4D30F8D1D8C8}" type="presOf" srcId="{5BCE574C-0481-45DD-8EDD-14B79E65BE35}" destId="{ECABE77E-1508-4A51-8A67-F83F07FD314D}" srcOrd="0" destOrd="0" presId="urn:microsoft.com/office/officeart/2005/8/layout/hierarchy1"/>
    <dgm:cxn modelId="{78EB12DF-E714-4DE7-B096-714C768FE514}" srcId="{96C65AAF-50CA-475C-81F3-5DD393BDA677}" destId="{47E817FB-0547-4A90-ACDD-D81A35D36BBF}" srcOrd="0" destOrd="0" parTransId="{39861025-2C2F-4C1C-A813-982616E630F6}" sibTransId="{961A8C94-A46B-41C5-84FE-27F9CF92AD03}"/>
    <dgm:cxn modelId="{0830E8E1-7EF3-40BA-9C7A-5F47AF129C0E}" type="presOf" srcId="{1500B8C6-6224-4983-A6DD-797C6D49403D}" destId="{D4A97368-9ACF-4896-A713-795160291677}" srcOrd="0" destOrd="0" presId="urn:microsoft.com/office/officeart/2005/8/layout/hierarchy1"/>
    <dgm:cxn modelId="{B02D6FE5-54EA-4181-A3AD-EF7747F3F2BD}" type="presOf" srcId="{ED338CBA-6D61-4560-8A5D-67BFF997307A}" destId="{23792D28-49ED-4EEC-A3DC-1B16CAE95A9D}" srcOrd="0" destOrd="0" presId="urn:microsoft.com/office/officeart/2005/8/layout/hierarchy1"/>
    <dgm:cxn modelId="{35E5D2EA-804E-4179-A3D3-936FE1C6A215}" type="presOf" srcId="{745D5AEC-F2FF-4372-9277-97D7BF92BE43}" destId="{D083CC59-73FC-434A-AB47-E4A158AA9CEA}" srcOrd="0" destOrd="0" presId="urn:microsoft.com/office/officeart/2005/8/layout/hierarchy1"/>
    <dgm:cxn modelId="{A20123EF-0E7B-4C3B-AF22-5837A44E4268}" srcId="{5470F581-948E-4FC3-BE03-526A6F67BD01}" destId="{ED338CBA-6D61-4560-8A5D-67BFF997307A}" srcOrd="0" destOrd="0" parTransId="{8F407F41-6F00-40CF-98EB-C4D8853BFC1B}" sibTransId="{C30B8F5E-6814-4780-810D-8FE3A8B29B37}"/>
    <dgm:cxn modelId="{CFE493F0-D4B0-4439-9AEC-7FEE177BEE9D}" type="presOf" srcId="{84E60CF9-478C-4E43-BF10-CA84B533B676}" destId="{5CB2DA97-252B-4CD1-A8AD-8038D24163D9}" srcOrd="0" destOrd="0" presId="urn:microsoft.com/office/officeart/2005/8/layout/hierarchy1"/>
    <dgm:cxn modelId="{A815E3F3-933B-48C6-A261-F666500BDC39}" type="presOf" srcId="{8F407F41-6F00-40CF-98EB-C4D8853BFC1B}" destId="{5943DD4F-1112-4CDB-B0C5-3EBE169E0442}" srcOrd="0" destOrd="0" presId="urn:microsoft.com/office/officeart/2005/8/layout/hierarchy1"/>
    <dgm:cxn modelId="{DCC78FF7-8A81-4B34-B6EE-AF8901C64FDB}" type="presOf" srcId="{B574C6E0-D99E-49AE-8B3E-4B9C6C3A9CE9}" destId="{0E4111FE-4338-4DA8-B41E-759CA509624F}" srcOrd="0" destOrd="0" presId="urn:microsoft.com/office/officeart/2005/8/layout/hierarchy1"/>
    <dgm:cxn modelId="{B900D4F7-EBA6-4B80-BDC8-2C4CB3EACD09}" type="presOf" srcId="{70D58478-1353-4EDE-8856-6FC6D92EE1D4}" destId="{00948FE4-F66C-4F43-AFF3-41C9A8EE9C1E}" srcOrd="0" destOrd="0" presId="urn:microsoft.com/office/officeart/2005/8/layout/hierarchy1"/>
    <dgm:cxn modelId="{8DAE58FD-02E8-4124-A73B-2B1F9D004014}" type="presOf" srcId="{26C45FF6-76D5-4FDE-AAA1-F767D68C0D4C}" destId="{06D6C469-DF4D-4686-86F4-99E1CA1E7FB6}" srcOrd="0" destOrd="0" presId="urn:microsoft.com/office/officeart/2005/8/layout/hierarchy1"/>
    <dgm:cxn modelId="{8861C70A-3A35-4FC6-98F7-3F19878EF050}" type="presParOf" srcId="{4E022C8E-3F8B-4AA0-9A1C-8AF321E9AF29}" destId="{D13ABFB4-E2FD-4C39-8328-522C65D16F26}" srcOrd="0" destOrd="0" presId="urn:microsoft.com/office/officeart/2005/8/layout/hierarchy1"/>
    <dgm:cxn modelId="{BEFA88CE-4A22-4482-9FF5-DCBB3C8626B3}" type="presParOf" srcId="{D13ABFB4-E2FD-4C39-8328-522C65D16F26}" destId="{3058AA36-0A4C-49B3-A21C-8FF04336480F}" srcOrd="0" destOrd="0" presId="urn:microsoft.com/office/officeart/2005/8/layout/hierarchy1"/>
    <dgm:cxn modelId="{F3709E41-B15A-41DF-B1E0-D0751EE7F4B8}" type="presParOf" srcId="{3058AA36-0A4C-49B3-A21C-8FF04336480F}" destId="{1A231705-0760-43DD-8713-EF304D692360}" srcOrd="0" destOrd="0" presId="urn:microsoft.com/office/officeart/2005/8/layout/hierarchy1"/>
    <dgm:cxn modelId="{04317F18-6360-4712-9886-F865F6D36634}" type="presParOf" srcId="{3058AA36-0A4C-49B3-A21C-8FF04336480F}" destId="{03263E65-EF6D-42BE-BEC0-CCE05ACACDDC}" srcOrd="1" destOrd="0" presId="urn:microsoft.com/office/officeart/2005/8/layout/hierarchy1"/>
    <dgm:cxn modelId="{E7BEB0AD-8809-4331-A626-2E06B44F2631}" type="presParOf" srcId="{D13ABFB4-E2FD-4C39-8328-522C65D16F26}" destId="{E952FF01-FEE8-479D-9DD7-4C0CAE58113C}" srcOrd="1" destOrd="0" presId="urn:microsoft.com/office/officeart/2005/8/layout/hierarchy1"/>
    <dgm:cxn modelId="{B18BA119-14D1-4D0B-85BF-5C950EF31C80}" type="presParOf" srcId="{E952FF01-FEE8-479D-9DD7-4C0CAE58113C}" destId="{5CB2DA97-252B-4CD1-A8AD-8038D24163D9}" srcOrd="0" destOrd="0" presId="urn:microsoft.com/office/officeart/2005/8/layout/hierarchy1"/>
    <dgm:cxn modelId="{89708015-456F-4BBF-AF86-91C5A421402A}" type="presParOf" srcId="{E952FF01-FEE8-479D-9DD7-4C0CAE58113C}" destId="{52BCE63A-2BC4-4EF8-BCC7-1ADA50E791E8}" srcOrd="1" destOrd="0" presId="urn:microsoft.com/office/officeart/2005/8/layout/hierarchy1"/>
    <dgm:cxn modelId="{81C9FE4A-6D49-4C64-9C96-71968DD1D0C0}" type="presParOf" srcId="{52BCE63A-2BC4-4EF8-BCC7-1ADA50E791E8}" destId="{6447E6A5-0AAE-42DC-9FAD-933E247168C6}" srcOrd="0" destOrd="0" presId="urn:microsoft.com/office/officeart/2005/8/layout/hierarchy1"/>
    <dgm:cxn modelId="{27930F0A-D42C-4A6D-80F7-F36167FB132E}" type="presParOf" srcId="{6447E6A5-0AAE-42DC-9FAD-933E247168C6}" destId="{9C216BC0-0E0D-41D7-AE95-F7FCED3D2C0E}" srcOrd="0" destOrd="0" presId="urn:microsoft.com/office/officeart/2005/8/layout/hierarchy1"/>
    <dgm:cxn modelId="{77C7EE6C-205B-4889-9B6B-DCBE9BFA3CE3}" type="presParOf" srcId="{6447E6A5-0AAE-42DC-9FAD-933E247168C6}" destId="{0E4111FE-4338-4DA8-B41E-759CA509624F}" srcOrd="1" destOrd="0" presId="urn:microsoft.com/office/officeart/2005/8/layout/hierarchy1"/>
    <dgm:cxn modelId="{8007C70F-304B-4875-989D-FAB0C1DCD8E1}" type="presParOf" srcId="{52BCE63A-2BC4-4EF8-BCC7-1ADA50E791E8}" destId="{1C4D2FD3-F99D-49BE-88B6-7B200738F663}" srcOrd="1" destOrd="0" presId="urn:microsoft.com/office/officeart/2005/8/layout/hierarchy1"/>
    <dgm:cxn modelId="{F30285C3-FA27-43A7-B2E7-D111D753B04A}" type="presParOf" srcId="{1C4D2FD3-F99D-49BE-88B6-7B200738F663}" destId="{1D5E76BC-632B-45BA-A6B9-73D0C436555B}" srcOrd="0" destOrd="0" presId="urn:microsoft.com/office/officeart/2005/8/layout/hierarchy1"/>
    <dgm:cxn modelId="{5AADC2DF-3174-490C-B713-227F3B3C29C2}" type="presParOf" srcId="{1C4D2FD3-F99D-49BE-88B6-7B200738F663}" destId="{55E061FC-A1DC-49DE-BE11-2BCC89882019}" srcOrd="1" destOrd="0" presId="urn:microsoft.com/office/officeart/2005/8/layout/hierarchy1"/>
    <dgm:cxn modelId="{7B875F3C-3805-4ACE-82D2-484B1B4F75A4}" type="presParOf" srcId="{55E061FC-A1DC-49DE-BE11-2BCC89882019}" destId="{96BA814C-7299-4A7D-B03C-5D8683E666EE}" srcOrd="0" destOrd="0" presId="urn:microsoft.com/office/officeart/2005/8/layout/hierarchy1"/>
    <dgm:cxn modelId="{424030F9-3A26-4DC3-9803-890156F91DA9}" type="presParOf" srcId="{96BA814C-7299-4A7D-B03C-5D8683E666EE}" destId="{E8158989-85FC-489F-BCD7-EFF2269A0147}" srcOrd="0" destOrd="0" presId="urn:microsoft.com/office/officeart/2005/8/layout/hierarchy1"/>
    <dgm:cxn modelId="{5D6783F0-4A98-4D44-94B4-6B438F11CA8C}" type="presParOf" srcId="{96BA814C-7299-4A7D-B03C-5D8683E666EE}" destId="{B47EE3AE-B643-4FD0-BBDA-E82D281A191B}" srcOrd="1" destOrd="0" presId="urn:microsoft.com/office/officeart/2005/8/layout/hierarchy1"/>
    <dgm:cxn modelId="{24EA9C4D-525B-47D8-AB3E-EBBE95178BAA}" type="presParOf" srcId="{55E061FC-A1DC-49DE-BE11-2BCC89882019}" destId="{FFD4A8C8-EAE6-490B-BEA7-DA939AA866BD}" srcOrd="1" destOrd="0" presId="urn:microsoft.com/office/officeart/2005/8/layout/hierarchy1"/>
    <dgm:cxn modelId="{C0BC6CDA-929B-403B-A049-6A3D95516D11}" type="presParOf" srcId="{FFD4A8C8-EAE6-490B-BEA7-DA939AA866BD}" destId="{28F82FA3-186C-4BBC-90CC-FAB8A7BBD130}" srcOrd="0" destOrd="0" presId="urn:microsoft.com/office/officeart/2005/8/layout/hierarchy1"/>
    <dgm:cxn modelId="{EAD800E1-50F5-4AA9-A8CF-C29794EE155C}" type="presParOf" srcId="{FFD4A8C8-EAE6-490B-BEA7-DA939AA866BD}" destId="{C0E8BAA0-71D9-4002-A285-BC8773C0E1A2}" srcOrd="1" destOrd="0" presId="urn:microsoft.com/office/officeart/2005/8/layout/hierarchy1"/>
    <dgm:cxn modelId="{D72BE681-EBEA-4531-B15D-EF60FB62EC02}" type="presParOf" srcId="{C0E8BAA0-71D9-4002-A285-BC8773C0E1A2}" destId="{63E22BAE-7C00-4541-B593-6CF68062350A}" srcOrd="0" destOrd="0" presId="urn:microsoft.com/office/officeart/2005/8/layout/hierarchy1"/>
    <dgm:cxn modelId="{62544526-AB1D-41D6-9BF5-E21867182913}" type="presParOf" srcId="{63E22BAE-7C00-4541-B593-6CF68062350A}" destId="{6900E807-C57A-4DAC-9047-3CAB5249FE83}" srcOrd="0" destOrd="0" presId="urn:microsoft.com/office/officeart/2005/8/layout/hierarchy1"/>
    <dgm:cxn modelId="{67364BEE-4304-4D1F-A3E8-998FAF706B53}" type="presParOf" srcId="{63E22BAE-7C00-4541-B593-6CF68062350A}" destId="{8FD3D906-B5F7-4838-BBF2-EF0566ED1AC2}" srcOrd="1" destOrd="0" presId="urn:microsoft.com/office/officeart/2005/8/layout/hierarchy1"/>
    <dgm:cxn modelId="{B542D8E0-C3B2-483C-AEB5-13B9E891B95B}" type="presParOf" srcId="{C0E8BAA0-71D9-4002-A285-BC8773C0E1A2}" destId="{118B80A4-67A8-4CDB-91D5-9B779CACFCA6}" srcOrd="1" destOrd="0" presId="urn:microsoft.com/office/officeart/2005/8/layout/hierarchy1"/>
    <dgm:cxn modelId="{5A7A4E4D-A23A-4CEF-8B98-4265B27BDD7D}" type="presParOf" srcId="{118B80A4-67A8-4CDB-91D5-9B779CACFCA6}" destId="{5943DD4F-1112-4CDB-B0C5-3EBE169E0442}" srcOrd="0" destOrd="0" presId="urn:microsoft.com/office/officeart/2005/8/layout/hierarchy1"/>
    <dgm:cxn modelId="{8DDA0DCE-D7CF-4105-B8B7-9C0546A224F7}" type="presParOf" srcId="{118B80A4-67A8-4CDB-91D5-9B779CACFCA6}" destId="{F46B2615-EBAC-4EE4-AE99-E8F2CAAD7791}" srcOrd="1" destOrd="0" presId="urn:microsoft.com/office/officeart/2005/8/layout/hierarchy1"/>
    <dgm:cxn modelId="{1E2352BA-092B-46D3-8BF8-F60A4D10995A}" type="presParOf" srcId="{F46B2615-EBAC-4EE4-AE99-E8F2CAAD7791}" destId="{637C2E97-175E-4EE5-9B05-1438C3BD6046}" srcOrd="0" destOrd="0" presId="urn:microsoft.com/office/officeart/2005/8/layout/hierarchy1"/>
    <dgm:cxn modelId="{96CA23A2-9800-4DF0-B373-CD646E89C954}" type="presParOf" srcId="{637C2E97-175E-4EE5-9B05-1438C3BD6046}" destId="{D462F825-8C07-499F-BAD7-3E0F3779DB3D}" srcOrd="0" destOrd="0" presId="urn:microsoft.com/office/officeart/2005/8/layout/hierarchy1"/>
    <dgm:cxn modelId="{2435FF54-188B-4E9E-87AE-D3BA2F9E6239}" type="presParOf" srcId="{637C2E97-175E-4EE5-9B05-1438C3BD6046}" destId="{23792D28-49ED-4EEC-A3DC-1B16CAE95A9D}" srcOrd="1" destOrd="0" presId="urn:microsoft.com/office/officeart/2005/8/layout/hierarchy1"/>
    <dgm:cxn modelId="{3E313DEE-A4F9-49BF-B277-8A2E5AD6136D}" type="presParOf" srcId="{F46B2615-EBAC-4EE4-AE99-E8F2CAAD7791}" destId="{680C6ED9-100C-49E2-BD89-DBD3C34D8B6B}" srcOrd="1" destOrd="0" presId="urn:microsoft.com/office/officeart/2005/8/layout/hierarchy1"/>
    <dgm:cxn modelId="{77DB191E-4515-4526-8B9B-31CDACA711F0}" type="presParOf" srcId="{E952FF01-FEE8-479D-9DD7-4C0CAE58113C}" destId="{CBBEB314-9FEB-43EB-97A0-B34A482B5D2E}" srcOrd="2" destOrd="0" presId="urn:microsoft.com/office/officeart/2005/8/layout/hierarchy1"/>
    <dgm:cxn modelId="{DE0C3160-83FB-4C5E-9CB0-A4C15710A351}" type="presParOf" srcId="{E952FF01-FEE8-479D-9DD7-4C0CAE58113C}" destId="{1B0D7EAA-B995-41F0-894E-CEE2FE0B17EB}" srcOrd="3" destOrd="0" presId="urn:microsoft.com/office/officeart/2005/8/layout/hierarchy1"/>
    <dgm:cxn modelId="{691FFD95-293F-4BB7-B311-1BBFDB1B1CC8}" type="presParOf" srcId="{1B0D7EAA-B995-41F0-894E-CEE2FE0B17EB}" destId="{ED74E64E-0B95-44FA-A6B9-E7B1705FB8DF}" srcOrd="0" destOrd="0" presId="urn:microsoft.com/office/officeart/2005/8/layout/hierarchy1"/>
    <dgm:cxn modelId="{5A577936-7636-46B2-A5B0-A2A4DC5F9EB1}" type="presParOf" srcId="{ED74E64E-0B95-44FA-A6B9-E7B1705FB8DF}" destId="{3386D004-2FF7-4305-9679-79CC0079F6F3}" srcOrd="0" destOrd="0" presId="urn:microsoft.com/office/officeart/2005/8/layout/hierarchy1"/>
    <dgm:cxn modelId="{4BDC0185-2637-415D-9CF6-F353689ED11B}" type="presParOf" srcId="{ED74E64E-0B95-44FA-A6B9-E7B1705FB8DF}" destId="{00948FE4-F66C-4F43-AFF3-41C9A8EE9C1E}" srcOrd="1" destOrd="0" presId="urn:microsoft.com/office/officeart/2005/8/layout/hierarchy1"/>
    <dgm:cxn modelId="{E19B9BC9-0CA0-4B08-BAF8-73799BD39AC0}" type="presParOf" srcId="{1B0D7EAA-B995-41F0-894E-CEE2FE0B17EB}" destId="{58E879A7-3B06-434A-BB4A-9E8FDE236677}" srcOrd="1" destOrd="0" presId="urn:microsoft.com/office/officeart/2005/8/layout/hierarchy1"/>
    <dgm:cxn modelId="{8ACC7D0F-84AB-427A-BE13-97DA3697122F}" type="presParOf" srcId="{58E879A7-3B06-434A-BB4A-9E8FDE236677}" destId="{D4A97368-9ACF-4896-A713-795160291677}" srcOrd="0" destOrd="0" presId="urn:microsoft.com/office/officeart/2005/8/layout/hierarchy1"/>
    <dgm:cxn modelId="{2AB0C661-7C45-4798-994D-BC351A943045}" type="presParOf" srcId="{58E879A7-3B06-434A-BB4A-9E8FDE236677}" destId="{9BC2776B-C97F-452A-95F7-020D5666C8D3}" srcOrd="1" destOrd="0" presId="urn:microsoft.com/office/officeart/2005/8/layout/hierarchy1"/>
    <dgm:cxn modelId="{7039EA1E-5423-4C81-BC2A-AA9455C7DA80}" type="presParOf" srcId="{9BC2776B-C97F-452A-95F7-020D5666C8D3}" destId="{B9AE3EB3-E86F-4E66-A081-B0309108CB89}" srcOrd="0" destOrd="0" presId="urn:microsoft.com/office/officeart/2005/8/layout/hierarchy1"/>
    <dgm:cxn modelId="{E5A86AA6-5C2C-4E38-811D-6319B60B27A7}" type="presParOf" srcId="{B9AE3EB3-E86F-4E66-A081-B0309108CB89}" destId="{ACE4DF16-0FC3-42A1-93CA-DEA6FE9A5190}" srcOrd="0" destOrd="0" presId="urn:microsoft.com/office/officeart/2005/8/layout/hierarchy1"/>
    <dgm:cxn modelId="{C9118F1A-D0CD-4EE4-89FA-43D3919B8841}" type="presParOf" srcId="{B9AE3EB3-E86F-4E66-A081-B0309108CB89}" destId="{06D6C469-DF4D-4686-86F4-99E1CA1E7FB6}" srcOrd="1" destOrd="0" presId="urn:microsoft.com/office/officeart/2005/8/layout/hierarchy1"/>
    <dgm:cxn modelId="{8099E962-E68D-4770-9C6A-5959666060E8}" type="presParOf" srcId="{9BC2776B-C97F-452A-95F7-020D5666C8D3}" destId="{9863CA8A-B9E6-4A01-B3A4-129FDCE48DC0}" srcOrd="1" destOrd="0" presId="urn:microsoft.com/office/officeart/2005/8/layout/hierarchy1"/>
    <dgm:cxn modelId="{7A06B34A-AADE-4655-ACF6-B7CE8A5268AC}" type="presParOf" srcId="{9863CA8A-B9E6-4A01-B3A4-129FDCE48DC0}" destId="{ECABE77E-1508-4A51-8A67-F83F07FD314D}" srcOrd="0" destOrd="0" presId="urn:microsoft.com/office/officeart/2005/8/layout/hierarchy1"/>
    <dgm:cxn modelId="{BEAAF4BE-3BB9-4A7E-AB5D-E739640B0B9D}" type="presParOf" srcId="{9863CA8A-B9E6-4A01-B3A4-129FDCE48DC0}" destId="{15FDD2DA-A103-4C2F-A270-02DAD4106877}" srcOrd="1" destOrd="0" presId="urn:microsoft.com/office/officeart/2005/8/layout/hierarchy1"/>
    <dgm:cxn modelId="{52D9CD30-F81B-4635-8086-154E58F9E777}" type="presParOf" srcId="{15FDD2DA-A103-4C2F-A270-02DAD4106877}" destId="{39C901FB-ED90-4336-96BA-C3D8988414A4}" srcOrd="0" destOrd="0" presId="urn:microsoft.com/office/officeart/2005/8/layout/hierarchy1"/>
    <dgm:cxn modelId="{BB8747EF-C2B3-49AA-B62E-5EF7E660C7BB}" type="presParOf" srcId="{39C901FB-ED90-4336-96BA-C3D8988414A4}" destId="{A162063F-86B3-450F-8C6E-6761D8B8DC3B}" srcOrd="0" destOrd="0" presId="urn:microsoft.com/office/officeart/2005/8/layout/hierarchy1"/>
    <dgm:cxn modelId="{1C3DA9D8-DE6A-4D2A-8242-BE74EFDB116E}" type="presParOf" srcId="{39C901FB-ED90-4336-96BA-C3D8988414A4}" destId="{EA0DBE9F-5231-43D7-B003-DCDA1B6276FE}" srcOrd="1" destOrd="0" presId="urn:microsoft.com/office/officeart/2005/8/layout/hierarchy1"/>
    <dgm:cxn modelId="{609EEE8A-7D6F-4CBB-95BA-C684DF9DD3CF}" type="presParOf" srcId="{15FDD2DA-A103-4C2F-A270-02DAD4106877}" destId="{9B87DDE7-BD1C-49E1-836E-D16232EC9141}" srcOrd="1" destOrd="0" presId="urn:microsoft.com/office/officeart/2005/8/layout/hierarchy1"/>
    <dgm:cxn modelId="{97905124-B9D1-4BD5-BAB5-07ECBA88D55D}" type="presParOf" srcId="{9B87DDE7-BD1C-49E1-836E-D16232EC9141}" destId="{2BBD69CD-2DC9-4A72-B394-B1A100999E8F}" srcOrd="0" destOrd="0" presId="urn:microsoft.com/office/officeart/2005/8/layout/hierarchy1"/>
    <dgm:cxn modelId="{CC87E9F1-A37D-4F91-BC1A-2D93E6A0E29B}" type="presParOf" srcId="{9B87DDE7-BD1C-49E1-836E-D16232EC9141}" destId="{6D04046B-B309-40A0-A21D-B73658FD0ED2}" srcOrd="1" destOrd="0" presId="urn:microsoft.com/office/officeart/2005/8/layout/hierarchy1"/>
    <dgm:cxn modelId="{A889CB5A-AA9A-4A7E-AA09-B8353E5FF6D9}" type="presParOf" srcId="{6D04046B-B309-40A0-A21D-B73658FD0ED2}" destId="{D8530E95-D179-4510-9A37-DBD1FBFCDCD2}" srcOrd="0" destOrd="0" presId="urn:microsoft.com/office/officeart/2005/8/layout/hierarchy1"/>
    <dgm:cxn modelId="{7219DA52-C9B7-4D9D-9157-046A723FC241}" type="presParOf" srcId="{D8530E95-D179-4510-9A37-DBD1FBFCDCD2}" destId="{4DEDD6E0-4B0A-4789-840C-F7ED4658AAE7}" srcOrd="0" destOrd="0" presId="urn:microsoft.com/office/officeart/2005/8/layout/hierarchy1"/>
    <dgm:cxn modelId="{DEBA3E9E-692A-4685-B0BE-E7D99EF4F104}" type="presParOf" srcId="{D8530E95-D179-4510-9A37-DBD1FBFCDCD2}" destId="{D083CC59-73FC-434A-AB47-E4A158AA9CEA}" srcOrd="1" destOrd="0" presId="urn:microsoft.com/office/officeart/2005/8/layout/hierarchy1"/>
    <dgm:cxn modelId="{8BE2850A-F886-41EB-8D97-8145A74B9C10}" type="presParOf" srcId="{6D04046B-B309-40A0-A21D-B73658FD0ED2}" destId="{690FF525-BFD6-4361-872D-E005D3BD8B04}" srcOrd="1" destOrd="0" presId="urn:microsoft.com/office/officeart/2005/8/layout/hierarchy1"/>
    <dgm:cxn modelId="{E155D23B-8D96-4DD7-BB29-80CD5969CDBD}" type="presParOf" srcId="{690FF525-BFD6-4361-872D-E005D3BD8B04}" destId="{5DFB7F8C-CDE4-4271-8340-B8D3530E6D16}" srcOrd="0" destOrd="0" presId="urn:microsoft.com/office/officeart/2005/8/layout/hierarchy1"/>
    <dgm:cxn modelId="{70D6E174-764F-4216-96F0-29EAF87B182F}" type="presParOf" srcId="{690FF525-BFD6-4361-872D-E005D3BD8B04}" destId="{1060B38C-83C9-47C2-8E1D-8F72EC48A9F0}" srcOrd="1" destOrd="0" presId="urn:microsoft.com/office/officeart/2005/8/layout/hierarchy1"/>
    <dgm:cxn modelId="{2E0B2A0D-F886-441D-92B8-ABB495486EEA}" type="presParOf" srcId="{1060B38C-83C9-47C2-8E1D-8F72EC48A9F0}" destId="{E49EAF22-B078-4EE9-BDA1-FF52150C0D11}" srcOrd="0" destOrd="0" presId="urn:microsoft.com/office/officeart/2005/8/layout/hierarchy1"/>
    <dgm:cxn modelId="{FB2C5CFA-DB68-4ABC-9AA1-CB98F5966A1E}" type="presParOf" srcId="{E49EAF22-B078-4EE9-BDA1-FF52150C0D11}" destId="{89802A73-ADC5-4504-9F8F-BA0DE24F5D55}" srcOrd="0" destOrd="0" presId="urn:microsoft.com/office/officeart/2005/8/layout/hierarchy1"/>
    <dgm:cxn modelId="{8C0B3653-0772-4DD7-9AFB-EB376FCA029D}" type="presParOf" srcId="{E49EAF22-B078-4EE9-BDA1-FF52150C0D11}" destId="{DE8B1863-D661-4246-A828-42D916637D66}" srcOrd="1" destOrd="0" presId="urn:microsoft.com/office/officeart/2005/8/layout/hierarchy1"/>
    <dgm:cxn modelId="{480558AB-4C91-4A42-B367-888AA8B9F49E}" type="presParOf" srcId="{1060B38C-83C9-47C2-8E1D-8F72EC48A9F0}" destId="{07917A3B-FA0E-4AA6-A71A-8B02B389C8E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B7F8C-CDE4-4271-8340-B8D3530E6D16}">
      <dsp:nvSpPr>
        <dsp:cNvPr id="0" name=""/>
        <dsp:cNvSpPr/>
      </dsp:nvSpPr>
      <dsp:spPr>
        <a:xfrm>
          <a:off x="7861364" y="4554932"/>
          <a:ext cx="91440" cy="2963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346"/>
              </a:lnTo>
            </a:path>
          </a:pathLst>
        </a:cu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BD69CD-2DC9-4A72-B394-B1A100999E8F}">
      <dsp:nvSpPr>
        <dsp:cNvPr id="0" name=""/>
        <dsp:cNvSpPr/>
      </dsp:nvSpPr>
      <dsp:spPr>
        <a:xfrm>
          <a:off x="7861364" y="3611549"/>
          <a:ext cx="91440" cy="2963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346"/>
              </a:lnTo>
            </a:path>
          </a:pathLst>
        </a:cu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BE77E-1508-4A51-8A67-F83F07FD314D}">
      <dsp:nvSpPr>
        <dsp:cNvPr id="0" name=""/>
        <dsp:cNvSpPr/>
      </dsp:nvSpPr>
      <dsp:spPr>
        <a:xfrm>
          <a:off x="7847720" y="2627221"/>
          <a:ext cx="91440" cy="3372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2895"/>
              </a:lnTo>
              <a:lnTo>
                <a:pt x="59363" y="242895"/>
              </a:lnTo>
              <a:lnTo>
                <a:pt x="59363" y="337290"/>
              </a:lnTo>
            </a:path>
          </a:pathLst>
        </a:cu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A97368-9ACF-4896-A713-795160291677}">
      <dsp:nvSpPr>
        <dsp:cNvPr id="0" name=""/>
        <dsp:cNvSpPr/>
      </dsp:nvSpPr>
      <dsp:spPr>
        <a:xfrm>
          <a:off x="7847720" y="1749765"/>
          <a:ext cx="91440" cy="230419"/>
        </a:xfrm>
        <a:custGeom>
          <a:avLst/>
          <a:gdLst/>
          <a:ahLst/>
          <a:cxnLst/>
          <a:rect l="0" t="0" r="0" b="0"/>
          <a:pathLst>
            <a:path>
              <a:moveTo>
                <a:pt x="59438" y="0"/>
              </a:moveTo>
              <a:lnTo>
                <a:pt x="59438" y="136024"/>
              </a:lnTo>
              <a:lnTo>
                <a:pt x="45720" y="136024"/>
              </a:lnTo>
              <a:lnTo>
                <a:pt x="45720" y="230419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BEB314-9FEB-43EB-97A0-B34A482B5D2E}">
      <dsp:nvSpPr>
        <dsp:cNvPr id="0" name=""/>
        <dsp:cNvSpPr/>
      </dsp:nvSpPr>
      <dsp:spPr>
        <a:xfrm>
          <a:off x="5201191" y="781400"/>
          <a:ext cx="2705968" cy="321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933"/>
              </a:lnTo>
              <a:lnTo>
                <a:pt x="2705968" y="226933"/>
              </a:lnTo>
              <a:lnTo>
                <a:pt x="2705968" y="321328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43DD4F-1112-4CDB-B0C5-3EBE169E0442}">
      <dsp:nvSpPr>
        <dsp:cNvPr id="0" name=""/>
        <dsp:cNvSpPr/>
      </dsp:nvSpPr>
      <dsp:spPr>
        <a:xfrm>
          <a:off x="2524359" y="3611549"/>
          <a:ext cx="91440" cy="319011"/>
        </a:xfrm>
        <a:custGeom>
          <a:avLst/>
          <a:gdLst/>
          <a:ahLst/>
          <a:cxnLst/>
          <a:rect l="0" t="0" r="0" b="0"/>
          <a:pathLst>
            <a:path>
              <a:moveTo>
                <a:pt x="68391" y="0"/>
              </a:moveTo>
              <a:lnTo>
                <a:pt x="68391" y="224617"/>
              </a:lnTo>
              <a:lnTo>
                <a:pt x="45720" y="224617"/>
              </a:lnTo>
              <a:lnTo>
                <a:pt x="45720" y="319011"/>
              </a:lnTo>
            </a:path>
          </a:pathLst>
        </a:cu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F82FA3-186C-4BBC-90CC-FAB8A7BBD130}">
      <dsp:nvSpPr>
        <dsp:cNvPr id="0" name=""/>
        <dsp:cNvSpPr/>
      </dsp:nvSpPr>
      <dsp:spPr>
        <a:xfrm>
          <a:off x="2547030" y="2668166"/>
          <a:ext cx="91440" cy="2963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346"/>
              </a:lnTo>
            </a:path>
          </a:pathLst>
        </a:cu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5E76BC-632B-45BA-A6B9-73D0C436555B}">
      <dsp:nvSpPr>
        <dsp:cNvPr id="0" name=""/>
        <dsp:cNvSpPr/>
      </dsp:nvSpPr>
      <dsp:spPr>
        <a:xfrm>
          <a:off x="2547030" y="1724783"/>
          <a:ext cx="91440" cy="2963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6346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B2DA97-252B-4CD1-A8AD-8038D24163D9}">
      <dsp:nvSpPr>
        <dsp:cNvPr id="0" name=""/>
        <dsp:cNvSpPr/>
      </dsp:nvSpPr>
      <dsp:spPr>
        <a:xfrm>
          <a:off x="2592750" y="781400"/>
          <a:ext cx="2608440" cy="296346"/>
        </a:xfrm>
        <a:custGeom>
          <a:avLst/>
          <a:gdLst/>
          <a:ahLst/>
          <a:cxnLst/>
          <a:rect l="0" t="0" r="0" b="0"/>
          <a:pathLst>
            <a:path>
              <a:moveTo>
                <a:pt x="2608440" y="0"/>
              </a:moveTo>
              <a:lnTo>
                <a:pt x="2608440" y="201951"/>
              </a:lnTo>
              <a:lnTo>
                <a:pt x="0" y="201951"/>
              </a:lnTo>
              <a:lnTo>
                <a:pt x="0" y="296346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231705-0760-43DD-8713-EF304D692360}">
      <dsp:nvSpPr>
        <dsp:cNvPr id="0" name=""/>
        <dsp:cNvSpPr/>
      </dsp:nvSpPr>
      <dsp:spPr>
        <a:xfrm>
          <a:off x="1992729" y="134363"/>
          <a:ext cx="6416923" cy="647036"/>
        </a:xfrm>
        <a:prstGeom prst="roundRect">
          <a:avLst>
            <a:gd name="adj" fmla="val 10000"/>
          </a:avLst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263E65-EF6D-42BE-BEC0-CCE05ACACDDC}">
      <dsp:nvSpPr>
        <dsp:cNvPr id="0" name=""/>
        <dsp:cNvSpPr/>
      </dsp:nvSpPr>
      <dsp:spPr>
        <a:xfrm>
          <a:off x="2105947" y="241919"/>
          <a:ext cx="6416923" cy="647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cap="all" baseline="0" dirty="0" err="1"/>
            <a:t>Шлаковмісні</a:t>
          </a:r>
          <a:r>
            <a:rPr lang="uk-UA" sz="3200" kern="1200" cap="all" baseline="0" dirty="0"/>
            <a:t> в'яжучі речовини</a:t>
          </a:r>
          <a:endParaRPr lang="ru-RU" sz="3200" kern="1200" cap="all" baseline="0" dirty="0"/>
        </a:p>
      </dsp:txBody>
      <dsp:txXfrm>
        <a:off x="2124898" y="260870"/>
        <a:ext cx="6379021" cy="609134"/>
      </dsp:txXfrm>
    </dsp:sp>
    <dsp:sp modelId="{9C216BC0-0E0D-41D7-AE95-F7FCED3D2C0E}">
      <dsp:nvSpPr>
        <dsp:cNvPr id="0" name=""/>
        <dsp:cNvSpPr/>
      </dsp:nvSpPr>
      <dsp:spPr>
        <a:xfrm>
          <a:off x="74" y="1077746"/>
          <a:ext cx="5185352" cy="647036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4111FE-4338-4DA8-B41E-759CA509624F}">
      <dsp:nvSpPr>
        <dsp:cNvPr id="0" name=""/>
        <dsp:cNvSpPr/>
      </dsp:nvSpPr>
      <dsp:spPr>
        <a:xfrm>
          <a:off x="113291" y="1185302"/>
          <a:ext cx="5185352" cy="647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dirty="0">
              <a:effectLst/>
            </a:rPr>
            <a:t>На основі клінкеру</a:t>
          </a:r>
          <a:endParaRPr lang="ru-RU" sz="2800" b="1" i="1" kern="1200" dirty="0">
            <a:effectLst/>
          </a:endParaRPr>
        </a:p>
      </dsp:txBody>
      <dsp:txXfrm>
        <a:off x="132242" y="1204253"/>
        <a:ext cx="5147450" cy="609134"/>
      </dsp:txXfrm>
    </dsp:sp>
    <dsp:sp modelId="{E8158989-85FC-489F-BCD7-EFF2269A0147}">
      <dsp:nvSpPr>
        <dsp:cNvPr id="0" name=""/>
        <dsp:cNvSpPr/>
      </dsp:nvSpPr>
      <dsp:spPr>
        <a:xfrm>
          <a:off x="522544" y="2021129"/>
          <a:ext cx="4140413" cy="647036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7EE3AE-B643-4FD0-BBDA-E82D281A191B}">
      <dsp:nvSpPr>
        <dsp:cNvPr id="0" name=""/>
        <dsp:cNvSpPr/>
      </dsp:nvSpPr>
      <dsp:spPr>
        <a:xfrm>
          <a:off x="635761" y="2128685"/>
          <a:ext cx="4140413" cy="647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портландцемент з добавкою шлаку (6…35 %)</a:t>
          </a:r>
          <a:endParaRPr lang="ru-RU" sz="2400" kern="1200" dirty="0"/>
        </a:p>
      </dsp:txBody>
      <dsp:txXfrm>
        <a:off x="654712" y="2147636"/>
        <a:ext cx="4102511" cy="609134"/>
      </dsp:txXfrm>
    </dsp:sp>
    <dsp:sp modelId="{6900E807-C57A-4DAC-9047-3CAB5249FE83}">
      <dsp:nvSpPr>
        <dsp:cNvPr id="0" name=""/>
        <dsp:cNvSpPr/>
      </dsp:nvSpPr>
      <dsp:spPr>
        <a:xfrm>
          <a:off x="467953" y="2964512"/>
          <a:ext cx="4249594" cy="647036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3D906-B5F7-4838-BBF2-EF0566ED1AC2}">
      <dsp:nvSpPr>
        <dsp:cNvPr id="0" name=""/>
        <dsp:cNvSpPr/>
      </dsp:nvSpPr>
      <dsp:spPr>
        <a:xfrm>
          <a:off x="581170" y="3072068"/>
          <a:ext cx="4249594" cy="647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 err="1"/>
            <a:t>шлакопордлантцемент</a:t>
          </a:r>
          <a:endParaRPr lang="ru-RU" sz="2400" kern="1200" dirty="0"/>
        </a:p>
      </dsp:txBody>
      <dsp:txXfrm>
        <a:off x="600121" y="3091019"/>
        <a:ext cx="4211692" cy="609134"/>
      </dsp:txXfrm>
    </dsp:sp>
    <dsp:sp modelId="{D462F825-8C07-499F-BAD7-3E0F3779DB3D}">
      <dsp:nvSpPr>
        <dsp:cNvPr id="0" name=""/>
        <dsp:cNvSpPr/>
      </dsp:nvSpPr>
      <dsp:spPr>
        <a:xfrm>
          <a:off x="358767" y="3930561"/>
          <a:ext cx="4422623" cy="647036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792D28-49ED-4EEC-A3DC-1B16CAE95A9D}">
      <dsp:nvSpPr>
        <dsp:cNvPr id="0" name=""/>
        <dsp:cNvSpPr/>
      </dsp:nvSpPr>
      <dsp:spPr>
        <a:xfrm>
          <a:off x="471984" y="4038117"/>
          <a:ext cx="4422623" cy="647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глиноземистий цемент</a:t>
          </a:r>
          <a:endParaRPr lang="ru-RU" sz="2400" kern="1200" dirty="0"/>
        </a:p>
      </dsp:txBody>
      <dsp:txXfrm>
        <a:off x="490935" y="4057068"/>
        <a:ext cx="4384721" cy="609134"/>
      </dsp:txXfrm>
    </dsp:sp>
    <dsp:sp modelId="{3386D004-2FF7-4305-9679-79CC0079F6F3}">
      <dsp:nvSpPr>
        <dsp:cNvPr id="0" name=""/>
        <dsp:cNvSpPr/>
      </dsp:nvSpPr>
      <dsp:spPr>
        <a:xfrm>
          <a:off x="5411936" y="1102728"/>
          <a:ext cx="4990446" cy="647036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48FE4-F66C-4F43-AFF3-41C9A8EE9C1E}">
      <dsp:nvSpPr>
        <dsp:cNvPr id="0" name=""/>
        <dsp:cNvSpPr/>
      </dsp:nvSpPr>
      <dsp:spPr>
        <a:xfrm>
          <a:off x="5525153" y="1210285"/>
          <a:ext cx="4990446" cy="647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i="1" kern="1200" dirty="0" err="1">
              <a:effectLst/>
            </a:rPr>
            <a:t>Безклінкерні</a:t>
          </a:r>
          <a:endParaRPr lang="ru-RU" sz="2800" b="1" i="1" kern="1200" dirty="0">
            <a:effectLst/>
          </a:endParaRPr>
        </a:p>
      </dsp:txBody>
      <dsp:txXfrm>
        <a:off x="5544104" y="1229236"/>
        <a:ext cx="4952544" cy="609134"/>
      </dsp:txXfrm>
    </dsp:sp>
    <dsp:sp modelId="{ACE4DF16-0FC3-42A1-93CA-DEA6FE9A5190}">
      <dsp:nvSpPr>
        <dsp:cNvPr id="0" name=""/>
        <dsp:cNvSpPr/>
      </dsp:nvSpPr>
      <dsp:spPr>
        <a:xfrm>
          <a:off x="6059499" y="1980184"/>
          <a:ext cx="3667883" cy="647036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6C469-DF4D-4686-86F4-99E1CA1E7FB6}">
      <dsp:nvSpPr>
        <dsp:cNvPr id="0" name=""/>
        <dsp:cNvSpPr/>
      </dsp:nvSpPr>
      <dsp:spPr>
        <a:xfrm>
          <a:off x="6172716" y="2087741"/>
          <a:ext cx="3667883" cy="647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 err="1"/>
            <a:t>сульфатно</a:t>
          </a:r>
          <a:r>
            <a:rPr lang="uk-UA" sz="2400" kern="1200" dirty="0"/>
            <a:t>-шлаковий</a:t>
          </a:r>
          <a:endParaRPr lang="ru-RU" sz="2400" kern="1200" dirty="0"/>
        </a:p>
      </dsp:txBody>
      <dsp:txXfrm>
        <a:off x="6191667" y="2106692"/>
        <a:ext cx="3629981" cy="609134"/>
      </dsp:txXfrm>
    </dsp:sp>
    <dsp:sp modelId="{A162063F-86B3-450F-8C6E-6761D8B8DC3B}">
      <dsp:nvSpPr>
        <dsp:cNvPr id="0" name=""/>
        <dsp:cNvSpPr/>
      </dsp:nvSpPr>
      <dsp:spPr>
        <a:xfrm>
          <a:off x="6117406" y="2964512"/>
          <a:ext cx="3579356" cy="647036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0DBE9F-5231-43D7-B003-DCDA1B6276FE}">
      <dsp:nvSpPr>
        <dsp:cNvPr id="0" name=""/>
        <dsp:cNvSpPr/>
      </dsp:nvSpPr>
      <dsp:spPr>
        <a:xfrm>
          <a:off x="6230623" y="3072068"/>
          <a:ext cx="3579356" cy="647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 err="1"/>
            <a:t>вапняно</a:t>
          </a:r>
          <a:r>
            <a:rPr lang="uk-UA" sz="2400" kern="1200" dirty="0"/>
            <a:t>-шлаковий</a:t>
          </a:r>
          <a:endParaRPr lang="ru-RU" sz="2400" kern="1200" dirty="0"/>
        </a:p>
      </dsp:txBody>
      <dsp:txXfrm>
        <a:off x="6249574" y="3091019"/>
        <a:ext cx="3541454" cy="609134"/>
      </dsp:txXfrm>
    </dsp:sp>
    <dsp:sp modelId="{4DEDD6E0-4B0A-4789-840C-F7ED4658AAE7}">
      <dsp:nvSpPr>
        <dsp:cNvPr id="0" name=""/>
        <dsp:cNvSpPr/>
      </dsp:nvSpPr>
      <dsp:spPr>
        <a:xfrm>
          <a:off x="6036333" y="3907895"/>
          <a:ext cx="3741502" cy="647036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3CC59-73FC-434A-AB47-E4A158AA9CEA}">
      <dsp:nvSpPr>
        <dsp:cNvPr id="0" name=""/>
        <dsp:cNvSpPr/>
      </dsp:nvSpPr>
      <dsp:spPr>
        <a:xfrm>
          <a:off x="6149550" y="4015451"/>
          <a:ext cx="3741502" cy="647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змішаний шлаковий</a:t>
          </a:r>
          <a:endParaRPr lang="ru-RU" sz="2400" kern="1200" dirty="0"/>
        </a:p>
      </dsp:txBody>
      <dsp:txXfrm>
        <a:off x="6168501" y="4034402"/>
        <a:ext cx="3703600" cy="609134"/>
      </dsp:txXfrm>
    </dsp:sp>
    <dsp:sp modelId="{89802A73-ADC5-4504-9F8F-BA0DE24F5D55}">
      <dsp:nvSpPr>
        <dsp:cNvPr id="0" name=""/>
        <dsp:cNvSpPr/>
      </dsp:nvSpPr>
      <dsp:spPr>
        <a:xfrm>
          <a:off x="5967859" y="4851278"/>
          <a:ext cx="3878450" cy="647036"/>
        </a:xfrm>
        <a:prstGeom prst="roundRect">
          <a:avLst>
            <a:gd name="adj" fmla="val 10000"/>
          </a:avLst>
        </a:prstGeom>
        <a:solidFill>
          <a:schemeClr val="accent1">
            <a:alpha val="3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B1863-D661-4246-A828-42D916637D66}">
      <dsp:nvSpPr>
        <dsp:cNvPr id="0" name=""/>
        <dsp:cNvSpPr/>
      </dsp:nvSpPr>
      <dsp:spPr>
        <a:xfrm>
          <a:off x="6081076" y="4958834"/>
          <a:ext cx="3878450" cy="6470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 err="1"/>
            <a:t>шлако</a:t>
          </a:r>
          <a:r>
            <a:rPr lang="uk-UA" sz="2400" kern="1200" dirty="0"/>
            <a:t>-лужний</a:t>
          </a:r>
          <a:endParaRPr lang="ru-RU" sz="2400" kern="1200" dirty="0"/>
        </a:p>
      </dsp:txBody>
      <dsp:txXfrm>
        <a:off x="6100027" y="4977785"/>
        <a:ext cx="3840548" cy="609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BAD07-D55C-4D82-AAEC-69F8C13AA669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F24D-4232-497B-B80D-3AA6D08A3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582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BAD07-D55C-4D82-AAEC-69F8C13AA669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F24D-4232-497B-B80D-3AA6D08A3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527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BAD07-D55C-4D82-AAEC-69F8C13AA669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F24D-4232-497B-B80D-3AA6D08A3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204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BAD07-D55C-4D82-AAEC-69F8C13AA669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F24D-4232-497B-B80D-3AA6D08A3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444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BAD07-D55C-4D82-AAEC-69F8C13AA669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F24D-4232-497B-B80D-3AA6D08A3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1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BAD07-D55C-4D82-AAEC-69F8C13AA669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F24D-4232-497B-B80D-3AA6D08A3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50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BAD07-D55C-4D82-AAEC-69F8C13AA669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F24D-4232-497B-B80D-3AA6D08A3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97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BAD07-D55C-4D82-AAEC-69F8C13AA669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F24D-4232-497B-B80D-3AA6D08A3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290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BAD07-D55C-4D82-AAEC-69F8C13AA669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F24D-4232-497B-B80D-3AA6D08A3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85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BAD07-D55C-4D82-AAEC-69F8C13AA669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F24D-4232-497B-B80D-3AA6D08A3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850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BAD07-D55C-4D82-AAEC-69F8C13AA669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7F24D-4232-497B-B80D-3AA6D08A3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05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BAD07-D55C-4D82-AAEC-69F8C13AA669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7F24D-4232-497B-B80D-3AA6D08A32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36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В'яжучі матеріали на основі металургійних шлаків</a:t>
            </a:r>
          </a:p>
        </p:txBody>
      </p:sp>
    </p:spTree>
    <p:extLst>
      <p:ext uri="{BB962C8B-B14F-4D97-AF65-F5344CB8AC3E}">
        <p14:creationId xmlns:p14="http://schemas.microsoft.com/office/powerpoint/2010/main" val="797207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lum bright="20000" contrast="-20000"/>
          </a:blip>
          <a:srcRect t="1448" r="173" b="1291"/>
          <a:stretch/>
        </p:blipFill>
        <p:spPr>
          <a:xfrm>
            <a:off x="2299370" y="0"/>
            <a:ext cx="8345884" cy="56638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453" y="5663820"/>
            <a:ext cx="8368538" cy="119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37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232012" y="409433"/>
            <a:ext cx="11856734" cy="551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65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1379" y="0"/>
            <a:ext cx="8147714" cy="669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61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Осн</a:t>
            </a:r>
            <a:r>
              <a:rPr lang="uk-UA" sz="2800" dirty="0">
                <a:latin typeface="Times New Roman" panose="02020603050405020304" pitchFamily="18" charset="0"/>
              </a:rPr>
              <a:t>овни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м споживачем </a:t>
            </a:r>
            <a:r>
              <a:rPr lang="uk-UA" sz="2800" dirty="0">
                <a:latin typeface="Times New Roman" panose="02020603050405020304" pitchFamily="18" charset="0"/>
              </a:rPr>
              <a:t>металургійних шлаків 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є цементна промисловість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289668"/>
              </p:ext>
            </p:extLst>
          </p:nvPr>
        </p:nvGraphicFramePr>
        <p:xfrm>
          <a:off x="113160" y="815100"/>
          <a:ext cx="4950159" cy="6033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9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7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2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6965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Компоненти шлаку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Доменний шлак, мас.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Сталеплавильний шлак, мас.</a:t>
                      </a:r>
                      <a:r>
                        <a:rPr lang="uk-UA" baseline="0" dirty="0"/>
                        <a:t> %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9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SiO</a:t>
                      </a:r>
                      <a:r>
                        <a:rPr lang="en-US" baseline="-25000" dirty="0"/>
                        <a:t>2</a:t>
                      </a:r>
                      <a:endParaRPr lang="ru-R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28,4-37,6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12,9-37,6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988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CaO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32,7-40,3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22,7-33,8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988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MgO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7,0-13,2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10,7-18,6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9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O</a:t>
                      </a:r>
                      <a:r>
                        <a:rPr lang="en-US" baseline="-25000" dirty="0"/>
                        <a:t>3</a:t>
                      </a:r>
                      <a:endParaRPr lang="ru-R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12,8-15,6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4,1-11,0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2988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MnO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0,47-0,61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1,5-9,0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29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O</a:t>
                      </a:r>
                      <a:r>
                        <a:rPr lang="en-US" baseline="-25000" dirty="0"/>
                        <a:t>3</a:t>
                      </a:r>
                      <a:endParaRPr lang="ru-R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0,5-0,86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5,0-11,5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2988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FeO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0,55-1,08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8,0-10,0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29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0,49-2,53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9,7-18,5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2988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ТіО</a:t>
                      </a:r>
                      <a:r>
                        <a:rPr lang="uk-UA" baseline="-25000" dirty="0"/>
                        <a:t>2</a:t>
                      </a:r>
                      <a:endParaRPr lang="ru-R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1,21-10,0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0,7-3,8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2325" t="51303" r="1918" b="1569"/>
          <a:stretch/>
        </p:blipFill>
        <p:spPr>
          <a:xfrm>
            <a:off x="5340823" y="523220"/>
            <a:ext cx="4085230" cy="31509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671" y="3674161"/>
            <a:ext cx="4094329" cy="318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91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5818"/>
            <a:ext cx="12192000" cy="685752"/>
          </a:xfrm>
        </p:spPr>
        <p:txBody>
          <a:bodyPr>
            <a:normAutofit fontScale="90000"/>
          </a:bodyPr>
          <a:lstStyle/>
          <a:p>
            <a:pPr>
              <a:spcBef>
                <a:spcPts val="1000"/>
              </a:spcBef>
              <a:buFont typeface="Arial" panose="020B0604020202020204" pitchFamily="34" charset="0"/>
            </a:pPr>
            <a:r>
              <a:rPr lang="uk-UA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Для цементної промисловості також є перспективними деякі інші види металургійних шлаків:</a:t>
            </a:r>
            <a:endParaRPr lang="uk-UA" sz="3200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5940"/>
            <a:ext cx="12192000" cy="552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ферохромовий, що дозволяє отримувати кольоровий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портландцементний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 клінкер; </a:t>
            </a:r>
          </a:p>
          <a:p>
            <a:pPr algn="just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нікелеві та мідні, що застосовуються як залізистий компонент сировинної цементної суміші та активної мінеральної добавки; </a:t>
            </a:r>
          </a:p>
          <a:p>
            <a:pPr algn="just"/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шлаки алюмотермічного виробництва феросплавів і вторинної переплавки алюмінію та його сплавів - як сировина для виробництва глиноземистого цементу і </a:t>
            </a:r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надшвидкотвердіючого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 портландцементу; </a:t>
            </a:r>
          </a:p>
          <a:p>
            <a:pPr algn="just"/>
            <a:r>
              <a:rPr lang="uk-UA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сталерафінувальні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 шлаки, придатні для отримання цементів, що розширюються. 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3238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73206"/>
          </a:xfrm>
        </p:spPr>
        <p:txBody>
          <a:bodyPr>
            <a:normAutofit/>
          </a:bodyPr>
          <a:lstStyle/>
          <a:p>
            <a:pPr algn="ctr"/>
            <a:r>
              <a:rPr lang="uk-UA" sz="3200" dirty="0" err="1"/>
              <a:t>Шлаковмісні</a:t>
            </a:r>
            <a:r>
              <a:rPr lang="uk-UA" sz="3200" dirty="0"/>
              <a:t> в'яжучі поділяють на такі групи</a:t>
            </a:r>
            <a:r>
              <a:rPr lang="ru-RU" sz="3200" dirty="0"/>
              <a:t>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403729"/>
              </p:ext>
            </p:extLst>
          </p:nvPr>
        </p:nvGraphicFramePr>
        <p:xfrm>
          <a:off x="865495" y="723331"/>
          <a:ext cx="10515600" cy="5740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3836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696036"/>
          </a:xfrm>
        </p:spPr>
        <p:txBody>
          <a:bodyPr/>
          <a:lstStyle/>
          <a:p>
            <a:r>
              <a:rPr lang="uk-UA" dirty="0"/>
              <a:t>Цементний клінкер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143236"/>
            <a:ext cx="4571999" cy="5039199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продукт, який отримують шляхом випалювання до спікання або плавлення сировинної суміші належного складу і який містить, головним чином, силікати та/або алюмінат кальцію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717265"/>
            <a:ext cx="762000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88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30" y="133113"/>
            <a:ext cx="11969086" cy="945060"/>
          </a:xfrm>
        </p:spPr>
        <p:txBody>
          <a:bodyPr>
            <a:normAutofit fontScale="90000"/>
          </a:bodyPr>
          <a:lstStyle/>
          <a:p>
            <a:r>
              <a:rPr lang="uk-UA" dirty="0"/>
              <a:t>Класифікація цементів загально-будівельного призначення (згідно ДСТУ Б В.2.7-46:2010)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2830" y="1405719"/>
            <a:ext cx="11723427" cy="5322627"/>
          </a:xfrm>
        </p:spPr>
        <p:txBody>
          <a:bodyPr>
            <a:noAutofit/>
          </a:bodyPr>
          <a:lstStyle/>
          <a:p>
            <a:r>
              <a:rPr lang="uk-UA" sz="3200" dirty="0"/>
              <a:t>I тип - портландцемент, що містить до 5% активних мінеральних добавок; </a:t>
            </a:r>
          </a:p>
          <a:p>
            <a:r>
              <a:rPr lang="uk-UA" sz="3200" dirty="0"/>
              <a:t>II тип - портландцемент, що містить від 6 до 35% мінеральних добавок;.</a:t>
            </a:r>
            <a:endParaRPr lang="ru-RU" sz="3200" dirty="0"/>
          </a:p>
          <a:p>
            <a:r>
              <a:rPr lang="uk-UA" sz="3200" dirty="0"/>
              <a:t>III тип - шлакопортландцемент, який може містити від 36 до 80% доменного шлаку; </a:t>
            </a:r>
          </a:p>
          <a:p>
            <a:r>
              <a:rPr lang="uk-UA" sz="3200" dirty="0"/>
              <a:t>I</a:t>
            </a:r>
            <a:r>
              <a:rPr lang="en-US" sz="3200" dirty="0"/>
              <a:t>V </a:t>
            </a:r>
            <a:r>
              <a:rPr lang="uk-UA" sz="3200" dirty="0"/>
              <a:t>тип - пуцолановий цемент, який містить від 21 до 55% мінеральних добавок;</a:t>
            </a:r>
          </a:p>
          <a:p>
            <a:r>
              <a:rPr lang="uk-UA" sz="3200" dirty="0"/>
              <a:t>V тип - композиційний цемент, який містить 36-80% мінеральних добавок (однією з добавок обов'язково вводиться доменний гранульований шлак).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44016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64024"/>
          </a:xfrm>
        </p:spPr>
        <p:txBody>
          <a:bodyPr>
            <a:normAutofit fontScale="90000"/>
          </a:bodyPr>
          <a:lstStyle/>
          <a:p>
            <a:r>
              <a:rPr lang="uk-UA" dirty="0"/>
              <a:t>Способи виготовлення цементу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8555"/>
            <a:ext cx="12147826" cy="30394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7290"/>
            <a:ext cx="120967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76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631" y="0"/>
            <a:ext cx="11144534" cy="750627"/>
          </a:xfrm>
        </p:spPr>
        <p:txBody>
          <a:bodyPr>
            <a:normAutofit fontScale="90000"/>
          </a:bodyPr>
          <a:lstStyle/>
          <a:p>
            <a:r>
              <a:rPr lang="uk-UA" dirty="0"/>
              <a:t>Параметри якості доменних гранульованих шлаків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525163"/>
              </p:ext>
            </p:extLst>
          </p:nvPr>
        </p:nvGraphicFramePr>
        <p:xfrm>
          <a:off x="0" y="1013299"/>
          <a:ext cx="6515946" cy="3958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1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43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8961">
                <a:tc rowSpan="2">
                  <a:txBody>
                    <a:bodyPr/>
                    <a:lstStyle/>
                    <a:p>
                      <a:pPr algn="ctr"/>
                      <a:r>
                        <a:rPr lang="uk-UA" dirty="0"/>
                        <a:t>Показник 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dirty="0"/>
                        <a:t>Сорт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19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ІІ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ІІІ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999">
                <a:tc>
                  <a:txBody>
                    <a:bodyPr/>
                    <a:lstStyle/>
                    <a:p>
                      <a:r>
                        <a:rPr lang="uk-UA" dirty="0"/>
                        <a:t>Коефіцієнт якості, не менше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1,65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1,45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1,2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O</a:t>
                      </a:r>
                      <a:r>
                        <a:rPr lang="en-US" baseline="-25000" dirty="0"/>
                        <a:t>3</a:t>
                      </a:r>
                      <a:r>
                        <a:rPr lang="uk-UA" baseline="0" dirty="0"/>
                        <a:t>,</a:t>
                      </a:r>
                      <a:r>
                        <a:rPr kumimoji="0" lang="uk-U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%, не менше</a:t>
                      </a:r>
                      <a:endParaRPr lang="ru-RU" baseline="-25000" dirty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8,0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7,5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не нормується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MgO</a:t>
                      </a:r>
                      <a:r>
                        <a:rPr lang="uk-UA" dirty="0"/>
                        <a:t>, %, не менше</a:t>
                      </a:r>
                      <a:endParaRPr lang="ru-RU" dirty="0"/>
                    </a:p>
                    <a:p>
                      <a:pPr algn="ctr"/>
                      <a:endParaRPr lang="ru-R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15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7999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ТіО</a:t>
                      </a:r>
                      <a:r>
                        <a:rPr lang="uk-UA" baseline="-25000" dirty="0"/>
                        <a:t>2</a:t>
                      </a:r>
                      <a:r>
                        <a:rPr lang="uk-UA" dirty="0"/>
                        <a:t>, %, не менше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79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MnO</a:t>
                      </a:r>
                      <a:r>
                        <a:rPr lang="uk-UA" dirty="0"/>
                        <a:t>, %, не менше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946" y="3128607"/>
            <a:ext cx="5676054" cy="372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19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lum bright="20000" contrast="-20000"/>
          </a:blip>
          <a:stretch>
            <a:fillRect/>
          </a:stretch>
        </p:blipFill>
        <p:spPr>
          <a:xfrm>
            <a:off x="1473958" y="105315"/>
            <a:ext cx="9239535" cy="640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152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1496</TotalTime>
  <Words>334</Words>
  <Application>Microsoft Office PowerPoint</Application>
  <PresentationFormat>Широкоэкранный</PresentationFormat>
  <Paragraphs>84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В'яжучі матеріали на основі металургійних шлаків</vt:lpstr>
      <vt:lpstr>Презентация PowerPoint</vt:lpstr>
      <vt:lpstr>Для цементної промисловості також є перспективними деякі інші види металургійних шлаків:</vt:lpstr>
      <vt:lpstr>Шлаковмісні в'яжучі поділяють на такі групи:</vt:lpstr>
      <vt:lpstr>Цементний клінкер </vt:lpstr>
      <vt:lpstr>Класифікація цементів загально-будівельного призначення (згідно ДСТУ Б В.2.7-46:2010)</vt:lpstr>
      <vt:lpstr>Способи виготовлення цементу</vt:lpstr>
      <vt:lpstr>Параметри якості доменних гранульованих шлаків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23</cp:revision>
  <dcterms:created xsi:type="dcterms:W3CDTF">2022-09-15T05:20:45Z</dcterms:created>
  <dcterms:modified xsi:type="dcterms:W3CDTF">2023-12-12T12:31:56Z</dcterms:modified>
</cp:coreProperties>
</file>