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7" r:id="rId11"/>
    <p:sldId id="265" r:id="rId12"/>
    <p:sldId id="266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779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A2098-75DC-4394-8ED2-A570D8C32BFE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F55E-4528-47DA-95A6-8DAD2CA6A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724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A2098-75DC-4394-8ED2-A570D8C32BFE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F55E-4528-47DA-95A6-8DAD2CA6A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256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A2098-75DC-4394-8ED2-A570D8C32BFE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F55E-4528-47DA-95A6-8DAD2CA6A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57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A2098-75DC-4394-8ED2-A570D8C32BFE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F55E-4528-47DA-95A6-8DAD2CA6A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387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A2098-75DC-4394-8ED2-A570D8C32BFE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F55E-4528-47DA-95A6-8DAD2CA6A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236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A2098-75DC-4394-8ED2-A570D8C32BFE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F55E-4528-47DA-95A6-8DAD2CA6A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623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A2098-75DC-4394-8ED2-A570D8C32BFE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F55E-4528-47DA-95A6-8DAD2CA6A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946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A2098-75DC-4394-8ED2-A570D8C32BFE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F55E-4528-47DA-95A6-8DAD2CA6A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93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A2098-75DC-4394-8ED2-A570D8C32BFE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F55E-4528-47DA-95A6-8DAD2CA6A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160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A2098-75DC-4394-8ED2-A570D8C32BFE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F55E-4528-47DA-95A6-8DAD2CA6A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358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A2098-75DC-4394-8ED2-A570D8C32BFE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F55E-4528-47DA-95A6-8DAD2CA6A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874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A2098-75DC-4394-8ED2-A570D8C32BFE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DF55E-4528-47DA-95A6-8DAD2CA6A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725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37648" y="1269242"/>
            <a:ext cx="9144000" cy="3889612"/>
          </a:xfrm>
        </p:spPr>
        <p:txBody>
          <a:bodyPr>
            <a:normAutofit/>
          </a:bodyPr>
          <a:lstStyle/>
          <a:p>
            <a:r>
              <a:rPr lang="uk-UA" dirty="0"/>
              <a:t>Будівельні матеріали і вироби на основі органічних в'яжучих речовин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2458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2830"/>
            <a:ext cx="12192000" cy="1119116"/>
          </a:xfrm>
        </p:spPr>
        <p:txBody>
          <a:bodyPr>
            <a:normAutofit fontScale="90000"/>
          </a:bodyPr>
          <a:lstStyle/>
          <a:p>
            <a:r>
              <a:rPr lang="ru-RU" dirty="0"/>
              <a:t>о</a:t>
            </a:r>
            <a:r>
              <a:rPr lang="en-US" dirty="0"/>
              <a:t>s</a:t>
            </a:r>
            <a:r>
              <a:rPr lang="ru-RU" dirty="0"/>
              <a:t>в-</a:t>
            </a:r>
            <a:r>
              <a:rPr lang="ru-RU" dirty="0" err="1"/>
              <a:t>плити</a:t>
            </a:r>
            <a:r>
              <a:rPr lang="ru-RU" dirty="0"/>
              <a:t> – </a:t>
            </a:r>
            <a:r>
              <a:rPr lang="ru-RU" sz="3600" dirty="0" err="1"/>
              <a:t>це</a:t>
            </a:r>
            <a:r>
              <a:rPr lang="ru-RU" sz="3600" dirty="0"/>
              <a:t> </a:t>
            </a:r>
            <a:r>
              <a:rPr lang="uk-UA" sz="3600" dirty="0"/>
              <a:t>структурно-орієнтована дошка</a:t>
            </a:r>
            <a:br>
              <a:rPr lang="ru-RU" sz="3600" dirty="0"/>
            </a:br>
            <a:r>
              <a:rPr lang="ru-RU" sz="3600" dirty="0"/>
              <a:t>(</a:t>
            </a:r>
            <a:r>
              <a:rPr lang="en-US" sz="3600" dirty="0"/>
              <a:t>oriented </a:t>
            </a:r>
            <a:r>
              <a:rPr lang="en-US" sz="3600" dirty="0" err="1"/>
              <a:t>strend</a:t>
            </a:r>
            <a:r>
              <a:rPr lang="en-US" sz="3600" dirty="0"/>
              <a:t> board).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5534" y="1241946"/>
            <a:ext cx="563652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У цих плитах кожний прошарок орієнтований в одному напрямку та має строго визначений порядок.</a:t>
            </a:r>
          </a:p>
          <a:p>
            <a:endParaRPr lang="uk-UA" sz="2000" dirty="0"/>
          </a:p>
          <a:p>
            <a:r>
              <a:rPr lang="uk-UA" sz="2000" dirty="0"/>
              <a:t> Завдяки своєрідній орієнтації та товщині кожного з прошарків є можливість створення кінцевого продукту з властивостями, яких важко досягти в інших композиційних матеріалах</a:t>
            </a:r>
            <a:r>
              <a:rPr lang="uk-UA" dirty="0"/>
              <a:t>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84" t="6901" r="3656" b="4832"/>
          <a:stretch/>
        </p:blipFill>
        <p:spPr>
          <a:xfrm>
            <a:off x="6209731" y="1241946"/>
            <a:ext cx="5704766" cy="373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788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14149"/>
          </a:xfrm>
        </p:spPr>
        <p:txBody>
          <a:bodyPr>
            <a:normAutofit fontScale="90000"/>
          </a:bodyPr>
          <a:lstStyle/>
          <a:p>
            <a:r>
              <a:rPr lang="uk-UA" dirty="0"/>
              <a:t>Дерево-волокнисті плити (ДВП)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1" y="672939"/>
            <a:ext cx="621792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/>
              <a:t>отримують гарячим пресуванням маси або сушкою </a:t>
            </a:r>
            <a:r>
              <a:rPr lang="uk-UA" sz="2800" dirty="0" err="1"/>
              <a:t>деревинно</a:t>
            </a:r>
            <a:r>
              <a:rPr lang="uk-UA" sz="2800" dirty="0"/>
              <a:t>-волокнистого килиму, що складається з целюлозних волокон, води, синтетичних полімерів і спеціальних добавок.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0420" t="46409" r="28390" b="21034"/>
          <a:stretch/>
        </p:blipFill>
        <p:spPr>
          <a:xfrm>
            <a:off x="0" y="3497558"/>
            <a:ext cx="7561693" cy="3360442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14" t="-1" r="46939" b="1504"/>
          <a:stretch/>
        </p:blipFill>
        <p:spPr>
          <a:xfrm>
            <a:off x="7219666" y="65145"/>
            <a:ext cx="4972334" cy="343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90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284"/>
            <a:ext cx="10515600" cy="617514"/>
          </a:xfrm>
        </p:spPr>
        <p:txBody>
          <a:bodyPr>
            <a:normAutofit fontScale="90000"/>
          </a:bodyPr>
          <a:lstStyle/>
          <a:p>
            <a:r>
              <a:rPr lang="uk-UA" dirty="0"/>
              <a:t>Технологічна схема виробництва ДВП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718" t="36456" r="29029" b="37925"/>
          <a:stretch/>
        </p:blipFill>
        <p:spPr>
          <a:xfrm>
            <a:off x="0" y="736980"/>
            <a:ext cx="10755885" cy="38486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t="59520" r="2099"/>
          <a:stretch/>
        </p:blipFill>
        <p:spPr>
          <a:xfrm>
            <a:off x="231795" y="4899546"/>
            <a:ext cx="7507704" cy="195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4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64275"/>
          </a:xfrm>
        </p:spPr>
        <p:txBody>
          <a:bodyPr/>
          <a:lstStyle/>
          <a:p>
            <a:r>
              <a:rPr lang="uk-UA" dirty="0" err="1"/>
              <a:t>Страміт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191" t="66880" r="30983" b="16703"/>
          <a:stretch/>
        </p:blipFill>
        <p:spPr>
          <a:xfrm>
            <a:off x="0" y="3210781"/>
            <a:ext cx="7144214" cy="17433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6193" t="14347" r="5822" b="9897"/>
          <a:stretch/>
        </p:blipFill>
        <p:spPr>
          <a:xfrm>
            <a:off x="7316027" y="522173"/>
            <a:ext cx="4875973" cy="559558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" y="764275"/>
            <a:ext cx="64553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Теплоізоляційний матеріал , що виготовляється у вигляді плит пресуванням соломи пшениці , ячменю , жита та рису , без колосків , з одночасним електропрогріванням та обклеюванням опресованої маси картоном або щільним папером . Як клей використовують рідке натрієве скло.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83836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302" y="1"/>
            <a:ext cx="10515600" cy="477672"/>
          </a:xfrm>
        </p:spPr>
        <p:txBody>
          <a:bodyPr>
            <a:normAutofit fontScale="90000"/>
          </a:bodyPr>
          <a:lstStyle/>
          <a:p>
            <a:r>
              <a:rPr lang="uk-UA" dirty="0"/>
              <a:t>Клеєна деревина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39" t="15614" r="1331" b="15884"/>
          <a:stretch/>
        </p:blipFill>
        <p:spPr>
          <a:xfrm>
            <a:off x="3152633" y="1910687"/>
            <a:ext cx="6619164" cy="465388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749168"/>
            <a:ext cx="120646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Може бути шаруватою або одержаною зі шпону (наприклад, фанера, ДШП), масивною із шматкових відходів лісопиляння та деревообробки (панелі, щити, бруси, дошки) та комбінованою (столярні плити).</a:t>
            </a:r>
          </a:p>
        </p:txBody>
      </p:sp>
    </p:spTree>
    <p:extLst>
      <p:ext uri="{BB962C8B-B14F-4D97-AF65-F5344CB8AC3E}">
        <p14:creationId xmlns:p14="http://schemas.microsoft.com/office/powerpoint/2010/main" val="533940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508332"/>
          </a:xfrm>
        </p:spPr>
        <p:txBody>
          <a:bodyPr>
            <a:normAutofit fontScale="90000"/>
          </a:bodyPr>
          <a:lstStyle/>
          <a:p>
            <a:r>
              <a:rPr lang="uk-UA" dirty="0"/>
              <a:t>Клеєні панелі </a:t>
            </a:r>
            <a:r>
              <a:rPr lang="uk-UA" sz="3100" dirty="0"/>
              <a:t>це деревні щити склеєні з відрізків дошок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39" y="955342"/>
            <a:ext cx="5258237" cy="3242832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545132"/>
              </p:ext>
            </p:extLst>
          </p:nvPr>
        </p:nvGraphicFramePr>
        <p:xfrm>
          <a:off x="0" y="4894088"/>
          <a:ext cx="5528481" cy="10972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0483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7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28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9035">
                <a:tc>
                  <a:txBody>
                    <a:bodyPr/>
                    <a:lstStyle/>
                    <a:p>
                      <a:r>
                        <a:rPr lang="uk-UA" b="0" dirty="0"/>
                        <a:t>Довжина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0" dirty="0"/>
                        <a:t>2500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0" dirty="0"/>
                        <a:t>2500, 5000</a:t>
                      </a:r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035">
                <a:tc>
                  <a:txBody>
                    <a:bodyPr/>
                    <a:lstStyle/>
                    <a:p>
                      <a:r>
                        <a:rPr lang="uk-UA" dirty="0"/>
                        <a:t>Ширина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300, 600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300, 900, 1200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035">
                <a:tc>
                  <a:txBody>
                    <a:bodyPr/>
                    <a:lstStyle/>
                    <a:p>
                      <a:r>
                        <a:rPr lang="uk-UA" dirty="0"/>
                        <a:t>Товщина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10, 13, 16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19, 25, 32 , 44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0" y="4460518"/>
            <a:ext cx="2272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Розміри панелей, мм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/>
          <a:srcRect l="28266" t="1" r="177" b="546"/>
          <a:stretch/>
        </p:blipFill>
        <p:spPr>
          <a:xfrm>
            <a:off x="5874470" y="1108834"/>
            <a:ext cx="6317530" cy="4882534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5874470" y="6032312"/>
            <a:ext cx="6490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CLT — дерев’яна панель із непарних шарів склеєних між собою в перпендикулярних напрямках.</a:t>
            </a:r>
          </a:p>
        </p:txBody>
      </p:sp>
    </p:spTree>
    <p:extLst>
      <p:ext uri="{BB962C8B-B14F-4D97-AF65-F5344CB8AC3E}">
        <p14:creationId xmlns:p14="http://schemas.microsoft.com/office/powerpoint/2010/main" val="1550297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573206"/>
          </a:xfrm>
        </p:spPr>
        <p:txBody>
          <a:bodyPr>
            <a:normAutofit fontScale="90000"/>
          </a:bodyPr>
          <a:lstStyle/>
          <a:p>
            <a:r>
              <a:rPr lang="uk-UA" dirty="0"/>
              <a:t>Клеєні щити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31697"/>
            <a:ext cx="11887200" cy="10335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dirty="0"/>
              <a:t>Виготовляють з відходів лісопиляння різної товщини, довжиною 375 мм і більше.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5740" t="16626" r="3510" b="20073"/>
          <a:stretch/>
        </p:blipFill>
        <p:spPr>
          <a:xfrm>
            <a:off x="2059732" y="2106991"/>
            <a:ext cx="8728824" cy="405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97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00501"/>
          </a:xfrm>
        </p:spPr>
        <p:txBody>
          <a:bodyPr>
            <a:normAutofit fontScale="90000"/>
          </a:bodyPr>
          <a:lstStyle/>
          <a:p>
            <a:r>
              <a:rPr lang="uk-UA" dirty="0"/>
              <a:t>Щитовий паркет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08" t="7939" r="31823" b="55520"/>
          <a:stretch/>
        </p:blipFill>
        <p:spPr>
          <a:xfrm>
            <a:off x="4899546" y="122829"/>
            <a:ext cx="6978874" cy="52407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600501"/>
            <a:ext cx="457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Складається з основи і приклеєних зверху плашок, фанери або шпону. </a:t>
            </a:r>
          </a:p>
          <a:p>
            <a:endParaRPr lang="uk-UA" sz="2400" dirty="0"/>
          </a:p>
          <a:p>
            <a:r>
              <a:rPr lang="uk-UA" sz="2400" dirty="0"/>
              <a:t>Це повністю готовий до укладання на чорновій підлозі фабричний виріб товщиною 22-40 мм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40983" y="537721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1 – паркетні планки лицьового покриття;</a:t>
            </a:r>
          </a:p>
          <a:p>
            <a:r>
              <a:rPr lang="uk-UA" dirty="0"/>
              <a:t>2 – рейки основи;</a:t>
            </a:r>
          </a:p>
          <a:p>
            <a:r>
              <a:rPr lang="uk-UA" dirty="0"/>
              <a:t>3 – бруски обв'язки паркетної основи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3195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27797"/>
          </a:xfrm>
        </p:spPr>
        <p:txBody>
          <a:bodyPr>
            <a:normAutofit fontScale="90000"/>
          </a:bodyPr>
          <a:lstStyle/>
          <a:p>
            <a:r>
              <a:rPr lang="uk-UA" dirty="0"/>
              <a:t>Дверні коробки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61847"/>
            <a:ext cx="4954137" cy="4351338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Виготовляють з дошок обаполу або кускових відходів, які після відповідної обробки склеюють в бруски.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758" t="309" r="1748" b="7654"/>
          <a:stretch/>
        </p:blipFill>
        <p:spPr>
          <a:xfrm>
            <a:off x="5964072" y="486345"/>
            <a:ext cx="4940488" cy="486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03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2388"/>
          </a:xfrm>
        </p:spPr>
        <p:txBody>
          <a:bodyPr>
            <a:normAutofit fontScale="90000"/>
          </a:bodyPr>
          <a:lstStyle/>
          <a:p>
            <a:r>
              <a:rPr lang="uk-UA" dirty="0" err="1"/>
              <a:t>Деревно</a:t>
            </a:r>
            <a:r>
              <a:rPr lang="uk-UA" dirty="0"/>
              <a:t>-шаруваті пластики</a:t>
            </a:r>
            <a:r>
              <a:rPr lang="en-US" dirty="0"/>
              <a:t> (</a:t>
            </a:r>
            <a:r>
              <a:rPr lang="uk-UA" dirty="0"/>
              <a:t>ДШП-А, ДШП-В)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510" t="35649" r="31098" b="25044"/>
          <a:stretch/>
        </p:blipFill>
        <p:spPr>
          <a:xfrm>
            <a:off x="-1" y="1015660"/>
            <a:ext cx="7873759" cy="46536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155" t="1" r="2534" b="4362"/>
          <a:stretch/>
        </p:blipFill>
        <p:spPr>
          <a:xfrm rot="5400000">
            <a:off x="6887633" y="2129052"/>
            <a:ext cx="6264322" cy="337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16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283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uk-UA" dirty="0"/>
              <a:t>Деревостружкові плити (ДСП)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65565"/>
            <a:ext cx="12192000" cy="8083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/>
              <a:t>виготовляють методом гарячого пресування деревних частинок (стружки), які змішані із </a:t>
            </a:r>
            <a:r>
              <a:rPr lang="uk-UA" sz="2400" dirty="0" err="1"/>
              <a:t>зв'язуючою</a:t>
            </a:r>
            <a:r>
              <a:rPr lang="uk-UA" sz="2400" dirty="0"/>
              <a:t> речовиною (клеєм).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30526" t="30892" r="28757" b="14168"/>
          <a:stretch/>
        </p:blipFill>
        <p:spPr>
          <a:xfrm>
            <a:off x="0" y="1519310"/>
            <a:ext cx="6957912" cy="52784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4657" b="-226"/>
          <a:stretch/>
        </p:blipFill>
        <p:spPr>
          <a:xfrm>
            <a:off x="6957912" y="1824275"/>
            <a:ext cx="5234088" cy="425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230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5535"/>
            <a:ext cx="12192000" cy="559558"/>
          </a:xfrm>
        </p:spPr>
        <p:txBody>
          <a:bodyPr>
            <a:normAutofit fontScale="90000"/>
          </a:bodyPr>
          <a:lstStyle/>
          <a:p>
            <a:r>
              <a:rPr lang="uk-UA" dirty="0"/>
              <a:t>Технологічна схема виробництва одношарових ДСП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954" t="32770" r="29829" b="26900"/>
          <a:stretch/>
        </p:blipFill>
        <p:spPr>
          <a:xfrm>
            <a:off x="1868828" y="639286"/>
            <a:ext cx="8454344" cy="48880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500" t="81436"/>
          <a:stretch/>
        </p:blipFill>
        <p:spPr>
          <a:xfrm>
            <a:off x="2467309" y="5497888"/>
            <a:ext cx="7855863" cy="114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637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339</Words>
  <Application>Microsoft Office PowerPoint</Application>
  <PresentationFormat>Широкоэкранный</PresentationFormat>
  <Paragraphs>39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Будівельні матеріали і вироби на основі органічних в'яжучих речовин</vt:lpstr>
      <vt:lpstr>Клеєна деревина</vt:lpstr>
      <vt:lpstr>Клеєні панелі це деревні щити склеєні з відрізків дошок</vt:lpstr>
      <vt:lpstr>Клеєні щити</vt:lpstr>
      <vt:lpstr>Щитовий паркет</vt:lpstr>
      <vt:lpstr>Дверні коробки</vt:lpstr>
      <vt:lpstr>Деревно-шаруваті пластики (ДШП-А, ДШП-В)</vt:lpstr>
      <vt:lpstr>Деревостружкові плити (ДСП)</vt:lpstr>
      <vt:lpstr>Технологічна схема виробництва одношарових ДСП</vt:lpstr>
      <vt:lpstr>оsв-плити – це структурно-орієнтована дошка (oriented strend board). </vt:lpstr>
      <vt:lpstr>Дерево-волокнисті плити (ДВП)</vt:lpstr>
      <vt:lpstr>Технологічна схема виробництва ДВП</vt:lpstr>
      <vt:lpstr>Страміт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Будівельні матеріали і вироби на основі органічних в'яжучих речовин</dc:title>
  <dc:creator>Пользователь Windows</dc:creator>
  <cp:lastModifiedBy>Пользователь Windows</cp:lastModifiedBy>
  <cp:revision>26</cp:revision>
  <dcterms:created xsi:type="dcterms:W3CDTF">2022-11-02T13:37:57Z</dcterms:created>
  <dcterms:modified xsi:type="dcterms:W3CDTF">2023-09-24T11:38:10Z</dcterms:modified>
</cp:coreProperties>
</file>