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79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E4588-9136-4938-8429-9AD72E1169FA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7FB50-F604-43A4-88B2-AB18F02C4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7FB50-F604-43A4-88B2-AB18F02C45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1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7FB50-F604-43A4-88B2-AB18F02C45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6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0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3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8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46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01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6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8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0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6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2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6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A156F-F027-4708-970E-A1129185E1E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A3DF1-A5B1-4628-BA48-217DC8DD7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Матеріали з деревних відходів без застосування в'яжучих речовин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266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050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Рейкові плити і щити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018904"/>
            <a:ext cx="5303520" cy="5003074"/>
          </a:xfrm>
        </p:spPr>
        <p:txBody>
          <a:bodyPr/>
          <a:lstStyle/>
          <a:p>
            <a:r>
              <a:rPr lang="uk-UA" dirty="0" smtClean="0"/>
              <a:t>Рейкові плити виготовляють розмірами 2200×800×100 мм шляхом пресування відходів деревини і обв'язки їх оцинкованим дротом</a:t>
            </a:r>
          </a:p>
          <a:p>
            <a:endParaRPr lang="uk-UA" dirty="0"/>
          </a:p>
          <a:p>
            <a:r>
              <a:rPr lang="uk-UA" dirty="0" smtClean="0"/>
              <a:t>Рейкові щити виготовляють довжиною 600-1000 мм, шириною – 40-140 мм, товщиною не менше 45 мм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6050" t="28064" r="21413" b="26439"/>
          <a:stretch/>
        </p:blipFill>
        <p:spPr>
          <a:xfrm>
            <a:off x="5094515" y="1267096"/>
            <a:ext cx="7020353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31"/>
            <a:ext cx="10515600" cy="64480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Покрівельна дрань (дранка)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2" y="2144546"/>
            <a:ext cx="5795252" cy="38564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68740"/>
            <a:ext cx="5858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покрівельний матеріал у вигляді тонких довгих дошок</a:t>
            </a:r>
            <a:endParaRPr lang="uk-UA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84" t="1960" r="14160" b="6702"/>
          <a:stretch/>
        </p:blipFill>
        <p:spPr>
          <a:xfrm>
            <a:off x="7042243" y="346334"/>
            <a:ext cx="4885900" cy="60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8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687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Штукатурна</a:t>
            </a:r>
            <a:r>
              <a:rPr lang="ru-RU" dirty="0" smtClean="0"/>
              <a:t> дранка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87105"/>
            <a:ext cx="5334001" cy="1119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/>
              <a:t>невеликі вузькі </a:t>
            </a:r>
            <a:r>
              <a:rPr lang="ru-RU" sz="2400" dirty="0" smtClean="0"/>
              <a:t>планки, </a:t>
            </a:r>
            <a:r>
              <a:rPr lang="uk-UA" sz="2400" dirty="0" smtClean="0"/>
              <a:t>які використовують для обрешітки дерев'яних стін перед тинькуванням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1" y="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9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005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Гонт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51398"/>
            <a:ext cx="44355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покрівельний матеріал у вигляді клинчастих дощечок, драниць, плашок фігурної форми, які мають поздовжнє з'єднання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493" t="3146" r="3098" b="12985"/>
          <a:stretch/>
        </p:blipFill>
        <p:spPr>
          <a:xfrm>
            <a:off x="4339125" y="600501"/>
            <a:ext cx="7739144" cy="54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6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5509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Комишит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63854"/>
            <a:ext cx="3916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Легкий будівельний матеріал у вигляді щитів зі спресованих стебел очерету</a:t>
            </a:r>
            <a:endParaRPr lang="uk-UA" sz="2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10357" r="-282"/>
          <a:stretch/>
        </p:blipFill>
        <p:spPr>
          <a:xfrm>
            <a:off x="4155741" y="846162"/>
            <a:ext cx="7745106" cy="56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1445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Лігновуглецеві</a:t>
            </a:r>
            <a:r>
              <a:rPr lang="uk-UA" dirty="0" smtClean="0"/>
              <a:t> пластики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725" t="33037" r="29088" b="23141"/>
          <a:stretch/>
        </p:blipFill>
        <p:spPr>
          <a:xfrm>
            <a:off x="5516985" y="859808"/>
            <a:ext cx="6675015" cy="40924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59807"/>
            <a:ext cx="5516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виготовляють </a:t>
            </a:r>
            <a:r>
              <a:rPr lang="ru-RU" sz="2400" dirty="0"/>
              <a:t>з тирси </a:t>
            </a:r>
            <a:r>
              <a:rPr lang="ru-RU" sz="2400" dirty="0" smtClean="0"/>
              <a:t>високотемпературною </a:t>
            </a:r>
            <a:r>
              <a:rPr lang="ru-RU" sz="2400" dirty="0"/>
              <a:t>обробкою прес-маси без введення спеціальних </a:t>
            </a:r>
            <a:r>
              <a:rPr lang="ru-RU" sz="2400" dirty="0" smtClean="0"/>
              <a:t>в</a:t>
            </a:r>
            <a:r>
              <a:rPr lang="en-US" sz="2400" dirty="0" smtClean="0"/>
              <a:t>’</a:t>
            </a:r>
            <a:r>
              <a:rPr lang="ru-RU" sz="2400" dirty="0" err="1" smtClean="0"/>
              <a:t>яжучих</a:t>
            </a:r>
            <a:r>
              <a:rPr lang="ru-RU" sz="2400" dirty="0" smtClean="0"/>
              <a:t> речовин.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00" b="96502" l="8025" r="99691"/>
                    </a14:imgEffect>
                  </a14:imgLayer>
                </a14:imgProps>
              </a:ext>
            </a:extLst>
          </a:blip>
          <a:srcRect l="8029" t="10078" r="877" b="4642"/>
          <a:stretch/>
        </p:blipFill>
        <p:spPr>
          <a:xfrm>
            <a:off x="182879" y="2899955"/>
            <a:ext cx="429768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18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96036"/>
          </a:xfrm>
        </p:spPr>
        <p:txBody>
          <a:bodyPr/>
          <a:lstStyle/>
          <a:p>
            <a:r>
              <a:rPr lang="ru-RU" dirty="0" smtClean="0"/>
              <a:t>П'єзотермопластики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090615" y="696037"/>
            <a:ext cx="6993986" cy="50227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148" y="798900"/>
            <a:ext cx="4846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можуть </a:t>
            </a:r>
            <a:r>
              <a:rPr lang="ru-RU" sz="2400" dirty="0"/>
              <a:t>виготовлятися з тирси двома способами: </a:t>
            </a:r>
            <a:endParaRPr lang="ru-RU" sz="2400" dirty="0" smtClean="0"/>
          </a:p>
          <a:p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без </a:t>
            </a:r>
            <a:r>
              <a:rPr lang="ru-RU" sz="2400" dirty="0"/>
              <a:t>попередньої обробки вихідної </a:t>
            </a:r>
            <a:r>
              <a:rPr lang="ru-RU" sz="2400" dirty="0" smtClean="0"/>
              <a:t>сировини;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з</a:t>
            </a:r>
            <a:r>
              <a:rPr lang="ru-RU" sz="2400" dirty="0" smtClean="0"/>
              <a:t> гідротермальною </a:t>
            </a:r>
            <a:r>
              <a:rPr lang="ru-RU" sz="2400" dirty="0"/>
              <a:t>обробкою.</a:t>
            </a:r>
          </a:p>
        </p:txBody>
      </p:sp>
    </p:spTree>
    <p:extLst>
      <p:ext uri="{BB962C8B-B14F-4D97-AF65-F5344CB8AC3E}">
        <p14:creationId xmlns:p14="http://schemas.microsoft.com/office/powerpoint/2010/main" val="505706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239"/>
            <a:ext cx="10515600" cy="64144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Віброліт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76539"/>
            <a:ext cx="5146766" cy="3569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технологічні </a:t>
            </a:r>
            <a:r>
              <a:rPr lang="ru-RU" sz="2400" dirty="0"/>
              <a:t>особливості </a:t>
            </a:r>
            <a:r>
              <a:rPr lang="ru-RU" sz="2400" dirty="0" smtClean="0"/>
              <a:t>віброліту </a:t>
            </a:r>
            <a:r>
              <a:rPr lang="ru-RU" sz="2400" dirty="0"/>
              <a:t>полягають у частковому подрібненні тирси та дрібної стружки на </a:t>
            </a:r>
            <a:r>
              <a:rPr lang="ru-RU" sz="2400" dirty="0" smtClean="0"/>
              <a:t>вібромлині</a:t>
            </a:r>
            <a:r>
              <a:rPr lang="ru-RU" sz="2400" dirty="0"/>
              <a:t>, перемішуванні тонко розмеленої маси з водою та одержанні шламу.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85" y="976539"/>
            <a:ext cx="4589826" cy="45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1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160</Words>
  <Application>Microsoft Office PowerPoint</Application>
  <PresentationFormat>Широкоэкранный</PresentationFormat>
  <Paragraphs>25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Матеріали з деревних відходів без застосування в'яжучих речовин</vt:lpstr>
      <vt:lpstr>Рейкові плити і щити</vt:lpstr>
      <vt:lpstr>Покрівельна дрань (дранка)</vt:lpstr>
      <vt:lpstr>Штукатурна дранка </vt:lpstr>
      <vt:lpstr>Гонт </vt:lpstr>
      <vt:lpstr>Комишит</vt:lpstr>
      <vt:lpstr>Лігновуглецеві пластики</vt:lpstr>
      <vt:lpstr>П'єзотермопластики</vt:lpstr>
      <vt:lpstr>Віброліт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Матеріали з деревних відходів без застосування в'яжучих речовин</dc:title>
  <dc:creator>Пользователь Windows</dc:creator>
  <cp:lastModifiedBy>Пользователь Windows</cp:lastModifiedBy>
  <cp:revision>14</cp:revision>
  <dcterms:created xsi:type="dcterms:W3CDTF">2022-10-28T04:48:29Z</dcterms:created>
  <dcterms:modified xsi:type="dcterms:W3CDTF">2022-10-28T11:49:43Z</dcterms:modified>
</cp:coreProperties>
</file>