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5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3" r:id="rId29"/>
    <p:sldId id="292" r:id="rId30"/>
    <p:sldId id="294" r:id="rId31"/>
    <p:sldId id="296" r:id="rId32"/>
    <p:sldId id="295" r:id="rId33"/>
    <p:sldId id="29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4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707A1-B7C9-4FC0-81A2-2B2E9ACCC42B}" type="datetimeFigureOut">
              <a:rPr lang="uk-UA" smtClean="0"/>
              <a:t>26.10.2023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A0EE2-E3F4-4590-91F5-E1AF0A19DF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92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A0EE2-E3F4-4590-91F5-E1AF0A19DF4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1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F7937B7-218A-402A-A7C8-7EE2712BE7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7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8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84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61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64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484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99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215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3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7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3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5091D5-F087-4D54-AC73-D3FAF08B022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2FF0-9036-4B8B-A30D-9F179D837511}" type="datetimeFigureOut">
              <a:rPr lang="uk-UA" smtClean="0"/>
              <a:pPr/>
              <a:t>26.10.2023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CF55-EC64-4789-B950-4DC77E0247D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3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2946" y="904665"/>
            <a:ext cx="1101436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Лекція 3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СТАНОВЛЕННЯ ТА РОЗВИТОК ФІНАНСОВОЇ НАУКИ</a:t>
            </a:r>
            <a:r>
              <a:rPr lang="uk-U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Концепції державних фінансів у фундаментальних економічних теоріях.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Фінансові концепції англійської класичної політекономії. Адам Сміт 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Давід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Рікардо.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Фінансові теорії історичної школи Німеччини.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Маржиналізм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вплив на розвиток фінансової науки.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значення для розвитку фінансової науки.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Монетаризм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пріоритет грошової політики.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1.8. Неолібералізм. Фінансові пріоритети.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1.9. Фінансові концепції в парадигмі «асиметричної інформації».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1.10. Інституціоналізм і його вплив на фінансову думку.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Історія української фінансової думки.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Новітні уявлення вітчизняних учених про розвиток фінансової науки</a:t>
            </a:r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78815" algn="just">
              <a:spcAft>
                <a:spcPts val="0"/>
              </a:spcAft>
            </a:pPr>
            <a:endParaRPr lang="uk-UA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Література:</a:t>
            </a:r>
            <a:endParaRPr lang="uk-UA" sz="1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Юхименко П. І.,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Федосов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М.,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Лазебник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Л. та ін. Теорія фінансів: Підручник / За ред. проф. В.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Федосова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І. Юрія. К.: Центр учбової літератури, 2010. 576 с. (Т-3. С-103-205).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XIV–XVIII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переворот,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опинилася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руках великих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відбулося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селянства.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переходу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мануфактури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фабричної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створила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зміцнюються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(1723–1790) і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(1772– 1823).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написана в 1776 р.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напередодні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завершувачем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Свою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книгу «Начала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податкового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1817 р., коли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перетворився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силу.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другого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розстановку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Головною сферою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предметом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сфера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продукт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все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машин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грошей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головне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3054" y="264693"/>
            <a:ext cx="10127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Фінансові концепції англійської класичної політекономії. Адам Сміт 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Давід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Рікардо.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007" y="587858"/>
            <a:ext cx="10881360" cy="54849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метод.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Маркс,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до податків.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весь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фундаментальна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примноження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Назвемо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борг</a:t>
            </a:r>
          </a:p>
          <a:p>
            <a:pPr marL="0" indent="-3600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4618" y="561002"/>
            <a:ext cx="10127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Фінансові концепції англійської класичної політекономії. Адам Сміт 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Давід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Рікардо.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3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875" y="450573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теорії історичної школи Німеччини.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912238"/>
            <a:ext cx="1112645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(1789– 1846). У 1841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союз»,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сил. Тому предметом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живущого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человечества».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так звана 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Адольф Вагнер (1835–1917), Густав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Шмоллер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(1838–1917), Макс Вебер (1864– 1920)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доводила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в державному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</a:t>
            </a:r>
          </a:p>
        </p:txBody>
      </p:sp>
    </p:spTree>
    <p:extLst>
      <p:ext uri="{BB962C8B-B14F-4D97-AF65-F5344CB8AC3E}">
        <p14:creationId xmlns:p14="http://schemas.microsoft.com/office/powerpoint/2010/main" val="190864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875" y="450573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теорії історичної школи Німеччини.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2109" y="912238"/>
            <a:ext cx="109463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Адольфа Вагнера. </a:t>
            </a:r>
            <a:endParaRPr lang="ru-RU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Вагнер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(одним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катедер-соціалізму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чверті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ст.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встановлення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уряд,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державу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Вагнера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Вагнер вводить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за одним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за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зруйнується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981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875" y="83948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теорії історичної школи Німеччини.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5746" y="432552"/>
            <a:ext cx="1145896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розрізнив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дев’ять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отримуваному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оподатковувати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особи, так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податків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Вагнер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коштами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доходам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Друга,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А. Вагнера,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важелем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Вагнер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відкидає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полеміку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 А. Вагнер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трансформовані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Вікселя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(1851–1926).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54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теорії історичної школи Німеччини.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443" y="1028343"/>
            <a:ext cx="110875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Дітцель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кредиту. Карл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(1829–1884) у 1855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процвітаюче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прогресуюче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невичерпний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фонд»,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невичерпного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фонду»)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кредиторами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кредиту.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Г.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Кнапп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(1842–1926),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Г.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Кнапп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1895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грошей».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силою, як держава.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держава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наздоганяючого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вперед.</a:t>
            </a:r>
          </a:p>
        </p:txBody>
      </p:sp>
    </p:spTree>
    <p:extLst>
      <p:ext uri="{BB962C8B-B14F-4D97-AF65-F5344CB8AC3E}">
        <p14:creationId xmlns:p14="http://schemas.microsoft.com/office/powerpoint/2010/main" val="165608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Маржиналізм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вплив на розвиток фінансової науки.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5875" y="1007278"/>
            <a:ext cx="106125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70-х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звана,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Ударний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фронт»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суб’єктивно-психологічною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Джевонс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(1835–1882)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основоположники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(1840–1921),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Бем-Баверк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(1851–1914),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(1851–1926).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Менгера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Джевонса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Леон Вальрас (1834–1910)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1874 р., вводить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математики. У 1889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голландський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 Арнольд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Джакоб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Стюарт (1855–1921)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широкому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Вальраса (1834–1910),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науки.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Людвіга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Мізеса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(1881–1973) — теоретика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Фрідріха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(1899–1992)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витонченого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669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Маржиналізм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вплив на розвиток фінансової науки.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5875" y="1007278"/>
            <a:ext cx="106125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переворот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визначалася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гедонізмом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основу економічної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визначалася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граничною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Е. фон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Бем-Баверком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причини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поле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по-шосте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внесла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науки в одну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маржиналістської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математику.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економіко-статистичних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0559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Кейнсіанство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значення для розвитку фінансової науки.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7418" y="1407388"/>
            <a:ext cx="1107103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Джона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Мейнарда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Мейнард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(1883–1946)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процента і грошей»,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випущена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1936 р., мала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скороминущу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Перша, Дж.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волатильності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балансуючим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спекуляція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проходить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волатильності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Друга, 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не з позицій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позицій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953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Кейнсіанство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його значення для розвитку фінансової науки.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5430" y="864436"/>
            <a:ext cx="110710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М.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попит» дозволило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(валового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доходу),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відмовилися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післярікардівські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завдань,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вироблюваної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розподілюваної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вирішення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кейнсіанської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економетриці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попит»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процента і грошей,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політики.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роль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податків,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покладалися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-кредитному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видаткам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державному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відводилося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вдатки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структуру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повинен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пожвавити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доходів.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поточних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руках не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«широка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всякого роду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приватною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вписує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макропоказників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вважаючи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вводиться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вбудовані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стабілізатори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доходом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(за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Чим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податків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бюджету.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при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сума податків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податків,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системи.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нова, вона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давніх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точки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борг.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призведуть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поточних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часу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доходів стала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анахронізмом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боязнь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боргу —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забобоном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покінчено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позичкових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123355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298" y="360947"/>
            <a:ext cx="10881360" cy="456189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думки,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mercante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купець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 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проблемою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ввели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теоретичного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оборот), методами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монетаризмом. На думку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4372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1007278"/>
            <a:ext cx="11255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ст.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Артура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Сесіля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Артур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(1877–1959),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Маршалла,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А.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фінансових проблем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ентузіазм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злиденності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безрадісного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знедолених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є початком економічної науки.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1928 р. 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оптимуму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платежами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порушено,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податкові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пільги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характеру.</a:t>
            </a: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як,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475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1007278"/>
            <a:ext cx="1125501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Ренесанс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неокласицизму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70-х р. ХХ ст.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70-х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ХХ ст. 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ренесанс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вирішення проблем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Неокласичні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підкреслювали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70-х р. ХХ ст.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названий 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неоконсерватизмом.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роботах широко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маржиналізму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науки.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Математизація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дала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неоконсерватизму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таких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достатністю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Причинно-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продукт,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для себе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агрегованої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1969 р.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Лукасом і К.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Раппінгом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1970-і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Р. Лукасом;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центр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—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«економічної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саморегулювання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факторами —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землею.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співвідношеннями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фактора. За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рента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відповідатимуть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Прагматичне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техніко-економічні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затратами і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макрофінансової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макроекономіки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підсилюють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«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suppy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policies»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По-шосте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сформувався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циклу»,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так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шоки.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Рідленд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Е. Прескотт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реального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комп’ютерної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імітації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.</a:t>
            </a:r>
          </a:p>
        </p:txBody>
      </p:sp>
    </p:spTree>
    <p:extLst>
      <p:ext uri="{BB962C8B-B14F-4D97-AF65-F5344CB8AC3E}">
        <p14:creationId xmlns:p14="http://schemas.microsoft.com/office/powerpoint/2010/main" val="1514816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1007278"/>
            <a:ext cx="112550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неокласиків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неоконсервативного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економічної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політики. Держава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податкового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тягаря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приватному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практику,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на державу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низки завдань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повинна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методах державного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неоконсерватори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кредитно-грошовому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маневруванню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перший план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неоконсерватори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відводять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приватного сектору.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виконання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приватного сектору,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точки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питому вагу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науки.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фактора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неоконсервативної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податкові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кейнсіанською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головною сферою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неоконсервативній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0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1.6. Повернення до неокласики. Протистояння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кейнсіанству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43" y="819905"/>
            <a:ext cx="11255014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реального </a:t>
            </a:r>
            <a:r>
              <a:rPr lang="ru-RU" sz="1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</a:t>
            </a:r>
            <a:r>
              <a:rPr lang="ru-RU" sz="1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циклу».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циклу» 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1990-х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У.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Стадлером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заснована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максималізацію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пом’якшують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загострюють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ресурсах.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Кідленд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Е. Прескотт створили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з метою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Е. Прескотта,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модель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закладені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мікроекономічних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максималізації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корисності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очікувань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Кідленда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Е. Прескотта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теоретичному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економічної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дійшли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породжувані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шоками,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мікрорівні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пристосовуються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шоками,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макрофінансову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завдає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підтвердила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На думку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антициклічні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інтервенції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замінені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податків,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є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агентом,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99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Монетаризм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пріоритет грошової політики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751" y="1007278"/>
            <a:ext cx="1038594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монетаризму М.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60-х — початку 70-х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грошовому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Найвпливовішим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названого монетаризмом,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Мілтон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1976 р.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формулу: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доходу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062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1.7. </a:t>
            </a:r>
            <a:r>
              <a:rPr lang="uk-UA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Монетаризм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пріоритет грошової політики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751" y="1007278"/>
            <a:ext cx="103859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Монетаристські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попитом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приросту грошей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сальдо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системи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заповзятливість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завзятість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ощадливість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пружиною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заборони. Перша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 Друга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короткий час.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Фрідмен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ставиться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лінощі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17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Неолібералізм. Фінансові пріоритети.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696" y="1007278"/>
            <a:ext cx="10508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спадкоємність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Вебера (1864–1920)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Штольцмана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(1852–1930),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Штамлера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(1856–1938) і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(1861–1943).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на початку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Австро-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Угорщині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звана,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проіснувала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неоліберального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США,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 є теза про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понять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Держава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податків, системи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державного кредиту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самим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політики, яка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вирішення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завдань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стратегічних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775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450573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концепції в парадигмі «асиметричної інформації».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696" y="1007278"/>
            <a:ext cx="10508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2001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Джорджу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Акерлофу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Майклу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Джозефу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Стігліцу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багатогранна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конкретному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нова парадигма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 макро-, так і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парадигма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них доходить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пакету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750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концепції в парадигмі «асиметричної інформації».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562" y="680771"/>
            <a:ext cx="105087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проблемою,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невикористаних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трансакціями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ставки, яка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роки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рецесії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Банк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агентам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рейтинг.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ставок, на думку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монетаризму, повинно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дифференційованним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сферу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податків, а практика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податкові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Стігліц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не повинна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простота,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повинна бути простою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недорогою;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автоматична)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повинна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в тому,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платять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точного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повинна бути справедливою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індивідуумів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897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1.10.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 і його вплив на фінансову думку.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562" y="578511"/>
            <a:ext cx="105087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Неоінституціоналізм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ст. — початку ХХІ ст.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США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основоположником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Торстен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Веблен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(1857–1929).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30-ті роки ХХ ст. Джон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Коммонс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(1862– 1945)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Уелсі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Мітчелл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(1874–1948),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60–70-х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фундаментальною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Рональд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переїхав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США в 1937,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1999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Роберту Фогелю та Дугласу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Дуглас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«правилами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договори, угоди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11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5" y="0"/>
            <a:ext cx="10881360" cy="69950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(1530–1596)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попитом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монетаристської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практики і ввели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Основою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Томас Мен (1571–1641)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баланс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регулятором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Найвідомішим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Антуан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Монкретьєн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(1575–1621). У 1615 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«Трактат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царюючим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монархам.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думку 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Монкретьєна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приватного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Монкретьєн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государя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43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української фінансової думки.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0862" t="17699" r="19746" b="6038"/>
          <a:stretch/>
        </p:blipFill>
        <p:spPr bwMode="auto">
          <a:xfrm>
            <a:off x="2289451" y="578510"/>
            <a:ext cx="7942997" cy="56055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65276" y="6184064"/>
            <a:ext cx="8843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— перша половина ХХ ст.)</a:t>
            </a:r>
          </a:p>
        </p:txBody>
      </p:sp>
    </p:spTree>
    <p:extLst>
      <p:ext uri="{BB962C8B-B14F-4D97-AF65-F5344CB8AC3E}">
        <p14:creationId xmlns:p14="http://schemas.microsoft.com/office/powerpoint/2010/main" val="2056027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української фінансової думки.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069" y="6184064"/>
            <a:ext cx="1169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ХІХ-перша половина ХХ ст.)</a:t>
            </a:r>
          </a:p>
        </p:txBody>
      </p:sp>
      <p:pic>
        <p:nvPicPr>
          <p:cNvPr id="8" name="Рисунок 7"/>
          <p:cNvPicPr/>
          <p:nvPr/>
        </p:nvPicPr>
        <p:blipFill rotWithShape="1">
          <a:blip r:embed="rId2"/>
          <a:srcRect l="43068" t="18740" r="22537" b="9161"/>
          <a:stretch/>
        </p:blipFill>
        <p:spPr bwMode="auto">
          <a:xfrm>
            <a:off x="2306472" y="510271"/>
            <a:ext cx="6837528" cy="57404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2117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3570084"/>
            <a:ext cx="11255014" cy="2369880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5875" y="209179"/>
            <a:ext cx="10612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 уявлення вітчизняних учених про розвиток фінансової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1" t="17179" r="22244" b="21134"/>
          <a:stretch/>
        </p:blipFill>
        <p:spPr bwMode="auto">
          <a:xfrm>
            <a:off x="2265528" y="578509"/>
            <a:ext cx="7301553" cy="5194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5875" y="5616798"/>
            <a:ext cx="998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(початок ХХІ ст.)</a:t>
            </a:r>
          </a:p>
        </p:txBody>
      </p:sp>
    </p:spTree>
    <p:extLst>
      <p:ext uri="{BB962C8B-B14F-4D97-AF65-F5344CB8AC3E}">
        <p14:creationId xmlns:p14="http://schemas.microsoft.com/office/powerpoint/2010/main" val="1440523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780" y="-546991"/>
            <a:ext cx="11255014" cy="5878532"/>
          </a:xfrm>
        </p:spPr>
        <p:txBody>
          <a:bodyPr wrap="square" lIns="0" tIns="0" rIns="0" bIns="0" anchor="ctr" anchorCtr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ДЯКУЮ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ЗА УВАГУ !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/>
              <a:t/>
            </a:r>
            <a:br>
              <a:rPr lang="uk-UA" sz="2000" dirty="0"/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9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34" y="0"/>
            <a:ext cx="10881360" cy="73983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Ж.Б.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Кольбер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(1661–1683),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широких реформ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безліччю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доходами.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селян.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головне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поповнення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привело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утрудняли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система.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протекціоністська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військово-морських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заохочувалося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мануфактури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вишуканістю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смаком.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4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4"/>
            <a:ext cx="10881360" cy="67872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physis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і </a:t>
            </a:r>
            <a:r>
              <a:rPr lang="en-US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kratos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західноєвропейська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течія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думки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Франсуа Кене (1694–1774) і Анн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Жак Тюрго (1727–1781).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предмету і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Кене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Кене,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є абстрактною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Маркс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Кене створив схему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ХХ ст.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4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4"/>
            <a:ext cx="10881360" cy="67872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Кене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однозначно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Найсуттєвіше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найнепорушніше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замах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фермах,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Кене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згубні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доводить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процвітанні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а не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всепожираючі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борги», 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дисконт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1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Завершувачем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Анн Р. Ж. Тюрго.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Ф. Кене,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фермера, а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промисловця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Анн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Ж. Тюрго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контролером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Людовика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зерна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гільдії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двору.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поземельний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дворянство.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зачіпало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феодальної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пробачили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подати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відставку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Тюрго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ослабила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сподівань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дворянства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4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предтеча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класичної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політекономії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нагромадження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буржуазного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доводив,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арифметика»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економіко-статистичний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60–70-х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роках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доводячи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кроки на шляху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ренту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фізіократів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По-п’яте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протистоїть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товарам.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0A0-EE29-42F1-A043-915EBD6C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43" y="264693"/>
            <a:ext cx="10881360" cy="69258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Новаторська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виявилася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«Трактат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ренту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капіталіста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людям,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джував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1676 р.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арифметика»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вводить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метод.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Трактаті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перше,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арифметика»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прообразом статистики,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поставив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доходів.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Показово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податків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арифметики»: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подушний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димарів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добре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акцизи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поземельний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у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всеосяжні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4473" y="360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Попередники англійської класичної політекономії.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3387" y="1007278"/>
            <a:ext cx="102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2683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base.com-913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powerpointbase.com-913</Template>
  <TotalTime>760</TotalTime>
  <Words>8376</Words>
  <Application>Microsoft Office PowerPoint</Application>
  <PresentationFormat>Широкоэкранный</PresentationFormat>
  <Paragraphs>291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powerpointbase.com-913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банківського сектору у забезпеченні економічного зростання</dc:title>
  <dc:creator>Zhytomir Andrey</dc:creator>
  <cp:lastModifiedBy>Пользователь</cp:lastModifiedBy>
  <cp:revision>87</cp:revision>
  <dcterms:created xsi:type="dcterms:W3CDTF">2020-11-16T08:41:00Z</dcterms:created>
  <dcterms:modified xsi:type="dcterms:W3CDTF">2023-10-26T12:30:39Z</dcterms:modified>
</cp:coreProperties>
</file>