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оформлення презентації </a:t>
            </a:r>
          </a:p>
          <a:p>
            <a:pPr indent="457200" algn="just"/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 типових помилок, які псують вашу ідеальну презентацію.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Погодьтеся, що використання презентацій – це не просто слідування моді чи вияв розуміння реалій сьогодення. Насамперед – це чудовий спосіб пояснити нову тему, зацікавити глядачів та звернути їхню увагу на головні аспекти проблеми. Презентації допомагають візуалізувати матеріал, додати інтерактивності.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вашої уваги 8 хибних суджень, які заважають зробити гарну презентацію.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слайді має бути максимум інформації</a:t>
            </a:r>
          </a:p>
        </p:txBody>
      </p:sp>
      <p:pic>
        <p:nvPicPr>
          <p:cNvPr id="7" name="Рисунок 6" descr="https://naurok.com.ua/uploads/blog/slaid%2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12" y="1267889"/>
            <a:ext cx="3868773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386104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 підрахували, що середня тривалість концентрації уваги людини становить 8 секунд. Саме стільки часу є в студента, щоб зацікавитись інформацією зі слайду вашої презентації. Або ж проігнорувати її як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заскладну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 нецікаву. Тому не варто переповнювати слайди змістом (текстом, графіками чи таблицями). Краще виокремити з усього масиву даних декілька найбільш яскравих маркерів і акцентувати на них увагу. Ідеальний варіант – коли один слайд розкриває одну ідею.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Яскравий шаблон неодмінно зацікавить студентів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Сприйняття, аналіз та засвоєння інформації – це завдання, які наш мозок виконує, докладаючи певних зусиль. А насиченість слайду різними кольорами, тінями та градієнтами значно ускладнює його сприйняття. І до того ж створює додаткове навантаження на очі глядача.</a:t>
            </a:r>
          </a:p>
        </p:txBody>
      </p:sp>
      <p:pic>
        <p:nvPicPr>
          <p:cNvPr id="5" name="Рисунок 4" descr="https://naurok.com.ua/uploads/blog/slide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17696"/>
            <a:ext cx="5210175" cy="390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3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 шрифти приємно здивують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на слайдах має добре читатися і бути зрозумілим для кожного студента. Незалежно від того, як далеко він сидить в аудиторії.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naurok.com.ua/uploads/blog/Slide%2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залишати жодного вільного сантиметру на слайді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із найбільших помилок під час створення презентації – намагання заповнити весь слайд текстом чи іншими об’єктами. Але ж саме вільний простір допомагає читачу «перевести подих», сприймаючи інформацію.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naurok.com.ua/uploads/blog/Slide%2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71" y="2132856"/>
            <a:ext cx="5545455" cy="415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6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яскравих кольорів стимулюють увагу глядачів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потрібно намагатися сконцентрувати увагу студентів на кожному важливому аспекті теми, використовуючи різноманітні яскраві кольори. Адже замість зацікавлення та захоплення глядачі чекатимуть, щоб швидше перемкнули слайд і їхні очі відпочили.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naurok.com.ua/uploads/blog/slaid%2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52" y="2270622"/>
            <a:ext cx="5411093" cy="4143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9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стане кращим, якщо розтягнути його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варто забувати, що презентація – це насамперед засіб візуальної передачі інформації. Саме від якості фото та зображень залежить концентрація уваги глядача та якість сприйняття нових знань. Тож закономірно, що неякісні та деформовані ілюстрації можуть викликати сміх і здивування.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naurok.com.ua/uploads/blog/Slide%2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62" y="2580224"/>
            <a:ext cx="5168673" cy="3849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8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завжди вдало ілюструє текст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 і фото на слайдах активізують увагу та фантазію глядача. Якісне зображення мотивує аудиторію до дискусії та глибоких роздумів. Але так само зображення низької якості чи поганий приклад можуть нівелювати важливість інформації і зосередити увагу глядачів саме на тому, наскільки невдало обрано картинку.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naurok.com.ua/uploads/blog/Slide%2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7" y="2303006"/>
            <a:ext cx="5256584" cy="394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0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Усе – головне, але треба додатково виділити найголовніше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Звісно, треба допомагати студентам і наголошувати на головному. Але треба пам’ятати, що типовою помилкою є одночасне використання одразу декількох видів виділення тексту (напівжирним, курсивом чи підкресленням). Через це у глядачів може виникнути проблема: як зрозуміти, що є головним, а що – другорядним?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naurok.com.ua/uploads/blog/Slide%20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26" y="2392304"/>
            <a:ext cx="5630545" cy="439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0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475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Franklin Gothic Medium</vt:lpstr>
      <vt:lpstr>Times New Roman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30</cp:revision>
  <dcterms:created xsi:type="dcterms:W3CDTF">2020-04-26T10:49:07Z</dcterms:created>
  <dcterms:modified xsi:type="dcterms:W3CDTF">2023-12-04T10:07:40Z</dcterms:modified>
</cp:coreProperties>
</file>