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1" r:id="rId4"/>
    <p:sldId id="259" r:id="rId5"/>
    <p:sldId id="275" r:id="rId6"/>
    <p:sldId id="262" r:id="rId7"/>
    <p:sldId id="276" r:id="rId8"/>
    <p:sldId id="266" r:id="rId9"/>
    <p:sldId id="268" r:id="rId10"/>
    <p:sldId id="264" r:id="rId11"/>
    <p:sldId id="274" r:id="rId12"/>
    <p:sldId id="263" r:id="rId13"/>
    <p:sldId id="273" r:id="rId14"/>
    <p:sldId id="265" r:id="rId15"/>
    <p:sldId id="277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1-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9" name="Рисунок 8" descr="8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A6F43-ECE7-4D06-8ED7-608C4E0DB824}" type="datetimeFigureOut">
              <a:rPr lang="ru-RU" smtClean="0"/>
              <a:pPr/>
              <a:t>18.09.2023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692697"/>
            <a:ext cx="77768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/>
          </a:p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Питання національних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меншин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Узгодження кордонів України з сусідніми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державами.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Етнонаціональна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політика.</a:t>
            </a:r>
          </a:p>
          <a:p>
            <a:pPr algn="just"/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Національною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меншиною вважається фізичний масив (група) людей не корінного етнічного статусу, але яка живе у сучасному для себе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етносередовищі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В Україні – це представники всіх націй, крім автохтонів.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За даними останнього перепису населення (2001 р.), національні (етнічні) меншини в Україні становили 14 млн. чол., або 27.3% від усіх жителів. Тут живуть представники понад 100 націй. Найчисельнішими з них є росіяни, євреї, білоруси, молдавани, болгари, поляки, угорці, румуни, греки, татари, вірмени, цигани та ін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3"/>
            <a:ext cx="820891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Корінним народом, який Україна прагне захистити, є насамперед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кримські татари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Потреба їхнього захисту зумовлена не тільки відсутністю закордонної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«етнічної батьківщини»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(яка є у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«звичайних»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меншин), а й російською окупацією їхньої предківської землі на території України, тобто Криму. Щоб вони могли зберегти самобутність, їм справді треба надати трохи більше прав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2420888"/>
            <a:ext cx="6336704" cy="406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55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0145" y="4581128"/>
            <a:ext cx="82089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Угорці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 (понад 156.6 тис. осіб) проживають переважно на території двох областей України  — Закарпатської (96.7 %) і Дніпропетровської (0.5 %), в основному в сільській місцевості.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Маленькі кроки до &quot;Великої Угорщин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13" y="352577"/>
            <a:ext cx="6984776" cy="419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92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828092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Порушення суверенітету України в етнополітичній сфері з боку численних національних меншин сусідніх держав зауважувалися й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раніше, до 2014 р. </a:t>
            </a:r>
          </a:p>
          <a:p>
            <a:pPr indent="457200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Зазвичай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 регіонах проживання цих національних меншин проводилася регіональна етнонаціональна політика, відмінна від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загальнонаціональної.</a:t>
            </a:r>
          </a:p>
          <a:p>
            <a:pPr indent="457200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Ця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проблема стосувалася таких етнополітично нестабільних регіонів України, як Автономна Республіка Крим з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домінуванням російської національної меншини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(58,5%), Чернівецької та Закарпатської областей з домінуванням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румунської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(12,5%) та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угорської меншини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(12,1%) відповідно.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680" y="3635592"/>
            <a:ext cx="4139952" cy="292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73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1539" y="4221088"/>
            <a:ext cx="828092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Росія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та Румунія тривалий час практикували спрощену процедуру надання громадянства для представників своїх національних меншин в Україні.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Фінансова, організаційна, інформаційна підтримка цих національних меншин не лише йшла на підтримку етнокультурного середовища, а й живила дезінтеграційні тенденції та прояви сепаратизму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026" name="Picture 2" descr="Румунія проти України: сценарії воєнного конфлікт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301" y="337828"/>
            <a:ext cx="5579396" cy="388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19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548680"/>
            <a:ext cx="8280920" cy="5904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Наразі діють певні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тимчасові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обмеження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в реалізації та захисті деяких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прав нацменшин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(права на мирні зібрання, фінансового забезпечення заходів щодо реалізації прав і свобод, створення дорадчих органів та центрів входження до складу міжурядових двосторонніх комісій з питань забезпечення прав і свобод нацменшин), які ідентифікують свою належність за етнічним походженням з фактично Російською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Федерацією. </a:t>
            </a:r>
          </a:p>
          <a:p>
            <a:pPr indent="457200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Це продиктоване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міркуваннями національної безпеки, беручи до уваги досвід гібридної війни та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інструменталізацію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етнічного питання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Російською Федерацією для виправдання збройної агресії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Представники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російської національної меншини та їхні організації в АРК неодноразово вимагали приєднання Криму до Росії. Однак в Україні навіть не здогадувалися про справжні масштаби проблеми, зокрема поширення подвійного громадянства, забороненого українським законодавством. Як довела згодом анексія Криму, така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етнополітична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діяльність РФ здійснювалася під виглядом захисту етнокультурних прав національних меншин, маючи на меті дестабілізацію етнополітичної ситуації в регіоні, тобто дезінтеграцію України.</a:t>
            </a:r>
          </a:p>
          <a:p>
            <a:pPr indent="457200"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3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07" y="396086"/>
            <a:ext cx="8445784" cy="48965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47664" y="5589240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Карикатура на кримський референдум </a:t>
            </a:r>
            <a:r>
              <a:rPr lang="uk-UA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2014 р.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6519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13690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Забезпечення етнополітичної безпеки держави неможливе без досягнення етнополітичної стабільності. </a:t>
            </a:r>
          </a:p>
          <a:p>
            <a:pPr indent="457200" algn="just"/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Український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народ – багатонаціональний. Наразі понад 130 національностей протистоять ворогу: боронять країну на фронті, беруть участь у мирних протестах, партизанському русі на тимчасово окупованих територіях тощо. Об’єднання національних меншин та корінних народів займається волонтерством.</a:t>
            </a:r>
          </a:p>
          <a:p>
            <a:endParaRPr lang="ru-RU" dirty="0"/>
          </a:p>
        </p:txBody>
      </p:sp>
      <p:pic>
        <p:nvPicPr>
          <p:cNvPr id="8194" name="Picture 2" descr="F:\Работа\2020\презентации\Історія України\13 Творення нової України\ilovaisk1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182" y="3140968"/>
            <a:ext cx="5775634" cy="324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88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692697"/>
            <a:ext cx="777686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/>
          </a:p>
          <a:p>
            <a:pPr lvl="0" algn="ctr"/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Узгодження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кордонів України з сусідніми державами.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- 29 червня 1945 р.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чехословацький уряд уклав договір з СРСР про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входження Закарпаття до УРСР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1946 р. створено Закарпатську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центром в Ужгороді).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- 16 серпня 1945 р.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радянсько-польський договір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кордон. В складі Польщі залишилися Лемківщина,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Надсяння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Холмщина.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- 10 лютого 1947 р. радянсько-румунський договір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підтвердив договір 1940 р. (про Північну Буковину і Бессарабію).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1944-1946 рр. з Західної України до Польщі депортували 1 млн. поляків, з Польщі до УРСР – 500 000 українців.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1951 р.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остаточно встановлено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західний кордон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УРСР.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1531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" y="1447800"/>
            <a:ext cx="1879247" cy="2667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197"/>
            <a:ext cx="9144000" cy="665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0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612845"/>
            <a:ext cx="82089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За особливостями динаміки кількості населення національні меншини в Україні в другій половині XX ст. можна віднести до трьох груп: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180000" indent="342900" algn="just">
              <a:buFont typeface="Arial" pitchFamily="34" charset="0"/>
              <a:buChar char="•"/>
            </a:pPr>
            <a:r>
              <a:rPr lang="uk-UA" sz="2000" i="1" u="sng" dirty="0">
                <a:latin typeface="Times New Roman" pitchFamily="18" charset="0"/>
                <a:cs typeface="Times New Roman" pitchFamily="18" charset="0"/>
              </a:rPr>
              <a:t>меншини, в яких кількість населення збільшувалась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(росіяни, білоруси, румуни, вірмени, цигани, німці, азербайджанці, грузини, чуваші, узбеки, мордва, корейці, удмурти, лезгини, туркмени, аварці);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180000" indent="342900" algn="just">
              <a:buFont typeface="Arial" pitchFamily="34" charset="0"/>
              <a:buChar char="•"/>
            </a:pPr>
            <a:r>
              <a:rPr lang="uk-UA" sz="2000" i="1" u="sng" dirty="0">
                <a:latin typeface="Times New Roman" pitchFamily="18" charset="0"/>
                <a:cs typeface="Times New Roman" pitchFamily="18" charset="0"/>
              </a:rPr>
              <a:t>меншини, в яких кількість населення утримувалась майже на одному рівні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(молдавани, болгари, угорці, греки, татари, гагаузи, литовці, казахи, словаки, марійці, осетини, таджики, естонці, комі, албанці, ассірійці, киргизи, комі-перм’яки, карели, чеченці, даргинці, араби, фіни,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лакці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абхази, кабардинці, табасарани);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180000" indent="342900" algn="just">
              <a:buFont typeface="Arial" pitchFamily="34" charset="0"/>
              <a:buChar char="•"/>
            </a:pPr>
            <a:r>
              <a:rPr lang="uk-UA" sz="2000" i="1" u="sng" dirty="0">
                <a:latin typeface="Times New Roman" pitchFamily="18" charset="0"/>
                <a:cs typeface="Times New Roman" pitchFamily="18" charset="0"/>
              </a:rPr>
              <a:t>меншини, в яких кількість населення зменшилась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(євреї, поляки, чехи, башкири, латиші).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То скільки в нас національних меншин? | Конгресс национальных общин Украин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2" y="4509120"/>
            <a:ext cx="1933575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39" y="560824"/>
            <a:ext cx="8561717" cy="573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87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568" y="548680"/>
            <a:ext cx="78488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Етнонаціональна політика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– це цілеспрямована діяльність з регулюванням відносин між етносами, націями і етнонаціональними групами (народами), що виявляється у свідомому впливі державних і суспільних організацій на розвиток міжнаціональних та міжетнічних взаємин з метою їх нормалізації, стабілізації та гармонізації.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Об´єкт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етнонаціональної політики: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нації;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етноси;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етнонаціональні групи;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міжнаціональні та міжетнічні відносини.</a:t>
            </a:r>
          </a:p>
          <a:p>
            <a:pPr algn="ctr"/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Суб´єкт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етнонаціональної політики: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• держава (її органи);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• політичні партії;</a:t>
            </a:r>
          </a:p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• громадські організації тощо.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5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pic>
        <p:nvPicPr>
          <p:cNvPr id="4098" name="Picture 2" descr="Децентралізація vs культура: чи допомагає реформа розвитку культури національних меншин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1" y="404998"/>
            <a:ext cx="8715375" cy="49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64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Всеукраїнським переписом 2001 року в Україні, окрім 37,6 мільйона (77,8%) українців, є представники ще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15 етнічних спільнот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Це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росіяни — 8,3 мільйона (17,3%), білоруси — 275, 8 тис. (0,6%), молдавани — 258, 6 тис. (0,5%), болгари — 204,6 тис. (0,4%), угорці — 156,6 тис. (0,3%), румуни —151 тис. (0,3%), поляки — 144,1 тис. (0,3%).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Решта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становлять 0,2–0,1%, тобто є нечисленними етнічними спільнотами. Це євреї — 103,6 тис., вірмени — 99 тис., греки — 91,51 тис., татари — 73,3 тис.,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роми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— 27,6 тис., азербайджанці — 45,2 тис., німці — 33,3 тис., гагаузи — 31,9 тис. осіб.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Названі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вище спільноти проживають переважно компактно: угорці й румуни — у Закарпатській області, румуни — у Чернівецькій, греки — у Донецькій, гагаузи — в Одеській, євреї — найбільше у містах Києві, Одесі, Харкові,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Дніпрі.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 інших 134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«народів» належать ще 79 спільнот, які за чисельністю налічують від трьох осіб до сотні. Серед них представники Півночі Росії: алеути — 6 осіб, юкагири — 12, євреї середньоазіатські — 13, ітельмени — 18,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тофалари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— 18,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долгани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— 26, енці — 26 , нганасани (у 1989 р. був 1 представник, а у 2001-му стало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); удегейці — 42, мансі — 43, тувинці — 43.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6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28092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Перше місце серед національних меншин в Україні за чисельністю представників займають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росіяни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- 8.3 млн. осіб, або 17.3% від загальної кількості населення.</a:t>
            </a:r>
          </a:p>
          <a:p>
            <a:pPr indent="457200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 межах України високою є частка росіян серед всього населення в АР Крим (58.3%), Луганській (39.0%), Донецькій (38.2%), Харківській (25.6%), Запорізькій (24.7%), Одеській (20.7%), Дніпропетровській (17.6%), Херсонській (14.1%) областях, у м. Києві (13.1%).</a:t>
            </a:r>
          </a:p>
          <a:p>
            <a:pPr indent="457200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Значне місце серед національних меншин в Україні посідають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євреї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Їх чисельність постійно скорочується</a:t>
            </a:r>
          </a:p>
          <a:p>
            <a:pPr indent="457200"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Білоруси 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третя за кількістю громадян меншина в Україні. Її чисельність зростала. В 2001 р. їх кількість становила понад 275.8 тис.</a:t>
            </a:r>
          </a:p>
          <a:p>
            <a:pPr indent="457200"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Поляки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- одна з найдавніших національних меншин України. За переписом населення 2001 року в Україні проживало 144.1 тис. поляків. Особливістю сучасного розселення поляків в Україні є те, що найбільше їх проживає в областях давньої осілості - на Волині, Поділлі, в Галичині, зокрема в Житомирській, Хмельницькій, Львівській областях і в м. Києві (65.5% від загальної кількості).</a:t>
            </a:r>
          </a:p>
          <a:p>
            <a:pPr indent="457200"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93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1004</Words>
  <Application>Microsoft Office PowerPoint</Application>
  <PresentationFormat>Экран (4:3)</PresentationFormat>
  <Paragraphs>57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Фримен</cp:lastModifiedBy>
  <cp:revision>23</cp:revision>
  <dcterms:created xsi:type="dcterms:W3CDTF">2015-03-20T17:04:15Z</dcterms:created>
  <dcterms:modified xsi:type="dcterms:W3CDTF">2023-09-18T09:49:59Z</dcterms:modified>
</cp:coreProperties>
</file>