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76" r:id="rId5"/>
    <p:sldId id="267" r:id="rId6"/>
    <p:sldId id="262" r:id="rId7"/>
    <p:sldId id="266" r:id="rId8"/>
    <p:sldId id="271" r:id="rId9"/>
    <p:sldId id="268" r:id="rId10"/>
    <p:sldId id="273" r:id="rId11"/>
    <p:sldId id="263" r:id="rId12"/>
    <p:sldId id="272" r:id="rId13"/>
    <p:sldId id="269" r:id="rId14"/>
    <p:sldId id="274" r:id="rId15"/>
    <p:sldId id="264" r:id="rId16"/>
    <p:sldId id="275" r:id="rId17"/>
    <p:sldId id="26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249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Розгортання Української революції. Боротьба за відновлення державності.</a:t>
            </a:r>
          </a:p>
          <a:p>
            <a:pPr indent="342900" algn="ctr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1.Українська Держава. Павло Скоропадський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Утворення Директорії.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Утворення ЗУНР.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Денікінський режим в Україні.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Більшовицький режим в Україні.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074" name="Picture 2" descr="Євген Петрушевич – президент і диктатор | Збру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88432" cy="51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ЛЕВИЦЬКИЙ Кость Антонович – Тернопільщ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ЛЕВИЦЬКИЙ Кость Антонович – Тернопільщ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672"/>
            <a:ext cx="4043265" cy="51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78" y="5755540"/>
            <a:ext cx="4043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Кость Левицький,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очолив уряд ЗУНР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6049" y="575499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Євген Петрушевич,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</a:rPr>
              <a:t>Президент ЗУНР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8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Зовнішня політика: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січня 1919 р. Акт Злуки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ЗУНР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перетворилася 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автономну ЗоУНР. Петрушевич в склад Директорії.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Українсько-польська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війна 1918-1919 рр.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територіальні претензії Польщі.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червні 1919 р. УГА перейшла у контрнаступ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«Чортківська офензива»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(8-28 червня 1919 р.).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Паризька мирна конференція визнала права Польщі 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Східну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Галичину.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Буковина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відійшла до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Румунії, Закарпаття до Чехословаччини.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УГА відступила за Збруч, ЗУНР припинила існування.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2" y="362543"/>
            <a:ext cx="7172274" cy="50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100" y="5640336"/>
            <a:ext cx="7575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Проголошення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Злуки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Софійській площі Києва,</a:t>
            </a:r>
          </a:p>
          <a:p>
            <a:pPr algn="ctr"/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січня 1919 р.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71462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Денікінський режим в Україні. 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Осінню 1919 р. більша частина України окупована білогвардійськими військами генерала Денікіна.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денікінців: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єдина неподільна Росія. Відновлено поміщицьку владу на землю, відновлено національний гніт, ліквідовано 8 год. робочий день.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Наслідки: </a:t>
            </a: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повстання селян. Найзначніше очолив Н. Махно.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кінець 1919 р.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Армія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була затиснута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районі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Любар на Житомирщині. З півдня денікінці, зі сходу - червоні, із заходу - польські війська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Київська катастрофа»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вирішено застосувати партизанські методи боротьби. </a:t>
            </a:r>
            <a:r>
              <a:rPr lang="uk-U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1-й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Зимовий похід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успішний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5-місячний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рейд армії УНР (10 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000,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командир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Омелянович-Павленко)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тилам білогвардійської та Червоної армій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1919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травня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1920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рр.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405994" cy="5256584"/>
          </a:xfrm>
          <a:prstGeom prst="rect">
            <a:avLst/>
          </a:prstGeom>
        </p:spPr>
      </p:pic>
      <p:pic>
        <p:nvPicPr>
          <p:cNvPr id="4098" name="Picture 2" descr="Нестор Махно - биография, личная жизнь,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" y="404665"/>
            <a:ext cx="373138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044" y="5949280"/>
            <a:ext cx="7778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Нестор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Махно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17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Більшовицький режим в Україні.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січні 1919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проголошено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Соціалістичну Радянську Республіку (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УСРР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10-14 березня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з'їзд Рад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ухвалив Конституцію УСРР. Уряд РНК очолив Х. Раковський.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Весною 1920 р. Червона армія зайняла всю Україну.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політика більшовиків.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Воєнний комунізм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соціально-економічна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більшовиків.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 на селі –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продрозкладка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Селяни безкоштовно отримали поміщицьку землю, але майже весь врожай мали здавати державі. В промисловості проведено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націоналізацію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Надзвичайна комісія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селян.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5122" name="Picture 2" descr="Радянська влада в Україні В 1919-1920 рp. «Воєнний Комунізм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89823" cy="51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5805264"/>
            <a:ext cx="8489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Більшовицький режим в Україні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0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21-24 квітня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1920 р. С. Петлюра підписав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Варшавський договір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Польсько-радянська війна завершилася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Ризьким мирним договором 18 березня 1921 р.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2-й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Зимовий похід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жовтень-листопад 1921 р. рейд армії УНР по Правобережжю. Мета: викликати повстання проти більшовиків. Командир Юрій Тютюнник, 500 осіб. Після останнього бою 359 полонених Армії УНР біля м. Базар на Житомирщині розстріляли. Так завершилася збройна боротьба Армії УНР.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поразки революції.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єдності серед лідерів.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отаманщина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зовнішньої підтримки, наявність зовнішніх ворогів.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1026" name="Picture 2" descr="https://static.tildacdn.com/tild3636-6361-4434-a366-653939376230/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5" y="980727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Держава. Павло Скоропадський.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 січня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 УНР і Четверним союзом укладено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Брестський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Німеччина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Австро-Угорщина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допомагали УНР звільнити її територію від більшовиків, УНР постачали Четверному союзу продовольство. В березні-квітні німці визволили Україну від більшовиків.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квітня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1918 р.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прийнято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Конституцію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УНР.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квітня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переворот. Німці розігнали ЦР, Всеукраїнський з’їзд землевласників проголосив гетьманат. Проголошено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Українську Державу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чолі з П. Скоропадським.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перевороту: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неспроможність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ЦР поставити продовольство 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Німеччину.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нерішучість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ЦР у здійсненні реформ.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армії.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1026" name="Picture 2" descr="https://armyinform.com.ua/wp-content/uploads/2021/03/b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" y="352423"/>
            <a:ext cx="8258175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146" name="Picture 2" descr="Павло Скоропадський - Острів зна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45214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65" y="413318"/>
            <a:ext cx="3597265" cy="51759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2" y="5731095"/>
            <a:ext cx="813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Скоропадський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кайзер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 II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політика Скоропадського</a:t>
            </a: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42900" algn="ctr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гетьманський уряд,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Раду Міністрів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очолив Ф. Лизогуб.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повернення землі поміщикам.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скасування законів Центральної Ради.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українські університети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Києві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Кам’янець-Подільському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150 українських гімназій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створено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Академію наук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скасовано 8-годинний робочий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день, заборонено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страйки.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гетьмана викликала масові повстання селян, страйки робітників.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Зовнішня політика Скоропадського: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міжнародне визнання Української Держави (визнали тридцять країн)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перемир’я з радянською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Росією.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Поразка Німеччини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Першій світовій війні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викликала зміну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політичної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орієнтації гетьмана.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листопада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1918 р.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він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видав грамоту про федерацію з небільшовицькою Росією.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падіння гетьманату:</a:t>
            </a:r>
            <a:endParaRPr lang="en-US" sz="28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поразка Німеччини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Першій світовій війні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армії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підтримки населення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Утворення Директорії.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листопада 1918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антигетьманського повстання утворено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Директорію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чолі з Винниченком.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грудня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поразки своїх військ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гетьман зрікся влади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виїхав до Німеччини.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lang="uk-UA" sz="2000" i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lang="uk-UA" sz="20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Внутрішня </a:t>
            </a: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 Директорії.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відновлено УНР і її закони. Законодавча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влада належить Трудовому Конгресу.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Виконавча: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 Народних Міністрів,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очолив В. Чехівський.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незадоволення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 аграрною політикою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Директорії: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інтервенція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Антанти. Вихід Винниченка і Чехівського з уряду.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війна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радянською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 (з 13 листопада 1918 р.).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отаманщина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діяльність у 1917-1921 рр. збройних формувань під командуванням командирів – отаманів, які не корилися центральній владі і переслідували власні інтереси.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5180"/>
            <a:ext cx="3758560" cy="5161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5180"/>
            <a:ext cx="3208892" cy="5161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880654"/>
            <a:ext cx="7863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 Петлюра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Утворення ЗУНР.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листопада 1918 р. «Листопадовий зрив»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національне повстання в Львові на чолі з Д. Вітовським. Уряд – Державний секретаріат на чолі з К. Левицьким.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листопада 1918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проголошена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ЗУНР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Внутрішня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політика: </a:t>
            </a:r>
            <a:endParaRPr lang="uk-UA" sz="24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Парламент – 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національна Рада. Президент Є. Петрушевич.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- 8-годинний робочий день, аграрна реформа.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Створена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Галицька Армія –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УГА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(100 000).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Права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меншинам.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819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26</cp:revision>
  <dcterms:created xsi:type="dcterms:W3CDTF">2015-03-20T17:04:15Z</dcterms:created>
  <dcterms:modified xsi:type="dcterms:W3CDTF">2022-03-18T08:45:10Z</dcterms:modified>
</cp:coreProperties>
</file>