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349-8EFB-4303-A09B-F046F4E9630D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516-8C10-427C-96E6-9DC01F8D1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58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349-8EFB-4303-A09B-F046F4E9630D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516-8C10-427C-96E6-9DC01F8D1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72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349-8EFB-4303-A09B-F046F4E9630D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516-8C10-427C-96E6-9DC01F8D1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02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349-8EFB-4303-A09B-F046F4E9630D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516-8C10-427C-96E6-9DC01F8D1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50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349-8EFB-4303-A09B-F046F4E9630D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516-8C10-427C-96E6-9DC01F8D1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32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349-8EFB-4303-A09B-F046F4E9630D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516-8C10-427C-96E6-9DC01F8D1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5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349-8EFB-4303-A09B-F046F4E9630D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516-8C10-427C-96E6-9DC01F8D1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65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349-8EFB-4303-A09B-F046F4E9630D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516-8C10-427C-96E6-9DC01F8D1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87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349-8EFB-4303-A09B-F046F4E9630D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516-8C10-427C-96E6-9DC01F8D1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46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349-8EFB-4303-A09B-F046F4E9630D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516-8C10-427C-96E6-9DC01F8D1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23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349-8EFB-4303-A09B-F046F4E9630D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516-8C10-427C-96E6-9DC01F8D1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09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3349-8EFB-4303-A09B-F046F4E9630D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11516-8C10-427C-96E6-9DC01F8D1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7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918873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Практична робота № 4</a:t>
            </a:r>
            <a:br>
              <a:rPr lang="uk-UA" sz="3200" dirty="0" smtClean="0"/>
            </a:br>
            <a:r>
              <a:rPr lang="ru-RU" sz="3200" dirty="0" err="1" smtClean="0"/>
              <a:t>Кризове</a:t>
            </a:r>
            <a:r>
              <a:rPr lang="ru-RU" sz="3200" dirty="0" smtClean="0"/>
              <a:t> </a:t>
            </a:r>
            <a:r>
              <a:rPr lang="ru-RU" sz="3200" dirty="0" err="1" smtClean="0"/>
              <a:t>управління</a:t>
            </a:r>
            <a:r>
              <a:rPr lang="ru-RU" sz="3200" dirty="0" smtClean="0"/>
              <a:t> та </a:t>
            </a:r>
            <a:r>
              <a:rPr lang="ru-RU" sz="3200" dirty="0" err="1" smtClean="0"/>
              <a:t>управління</a:t>
            </a:r>
            <a:r>
              <a:rPr lang="ru-RU" sz="3200" dirty="0" smtClean="0"/>
              <a:t> кризисом.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9367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План</a:t>
            </a:r>
          </a:p>
          <a:p>
            <a:pPr marL="457200" indent="-457200" algn="just">
              <a:buAutoNum type="arabicPeriod"/>
            </a:pP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кризового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. </a:t>
            </a:r>
          </a:p>
          <a:p>
            <a:pPr marL="457200" indent="-457200" algn="just">
              <a:buAutoNum type="arabicPeriod"/>
            </a:pPr>
            <a:r>
              <a:rPr lang="ru-RU" dirty="0" err="1" smtClean="0"/>
              <a:t>Фактори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кризу.</a:t>
            </a:r>
          </a:p>
          <a:p>
            <a:pPr algn="just"/>
            <a:r>
              <a:rPr lang="ru-RU" dirty="0" smtClean="0"/>
              <a:t>3. Система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кризовою</a:t>
            </a:r>
            <a:r>
              <a:rPr lang="ru-RU" dirty="0" smtClean="0"/>
              <a:t> </a:t>
            </a:r>
            <a:r>
              <a:rPr lang="ru-RU" dirty="0" err="1" smtClean="0"/>
              <a:t>ситуацією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88655" y="4389690"/>
            <a:ext cx="98090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: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презентацію</a:t>
            </a:r>
            <a:r>
              <a:rPr lang="ru-RU" dirty="0" smtClean="0"/>
              <a:t> з будь –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. </a:t>
            </a:r>
            <a:r>
              <a:rPr lang="ru-RU" dirty="0" err="1" smtClean="0"/>
              <a:t>Розробити</a:t>
            </a:r>
            <a:r>
              <a:rPr lang="ru-RU" dirty="0" smtClean="0"/>
              <a:t> 20 </a:t>
            </a:r>
            <a:r>
              <a:rPr lang="ru-RU" dirty="0" err="1" smtClean="0"/>
              <a:t>тестових</a:t>
            </a:r>
            <a:r>
              <a:rPr lang="ru-RU" dirty="0" smtClean="0"/>
              <a:t> </a:t>
            </a:r>
            <a:r>
              <a:rPr lang="ru-RU" dirty="0" err="1" smtClean="0"/>
              <a:t>завданнь</a:t>
            </a:r>
            <a:r>
              <a:rPr lang="ru-RU" dirty="0" smtClean="0"/>
              <a:t> на 5 </a:t>
            </a:r>
            <a:r>
              <a:rPr lang="ru-RU" dirty="0" err="1" smtClean="0"/>
              <a:t>відповідей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3475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Практична робота № 4 Кризове управління та управління кризисом.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 4 Кризове управління та управління кризисом.</dc:title>
  <dc:creator>Пользователь Windows</dc:creator>
  <cp:lastModifiedBy>Пользователь Windows</cp:lastModifiedBy>
  <cp:revision>1</cp:revision>
  <dcterms:created xsi:type="dcterms:W3CDTF">2023-11-24T07:38:49Z</dcterms:created>
  <dcterms:modified xsi:type="dcterms:W3CDTF">2023-11-24T07:40:58Z</dcterms:modified>
</cp:coreProperties>
</file>