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56" r:id="rId3"/>
    <p:sldId id="257" r:id="rId5"/>
    <p:sldId id="259" r:id="rId6"/>
    <p:sldId id="261" r:id="rId7"/>
    <p:sldId id="263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5" r:id="rId16"/>
    <p:sldId id="272" r:id="rId17"/>
    <p:sldId id="273" r:id="rId18"/>
    <p:sldId id="296" r:id="rId19"/>
    <p:sldId id="274" r:id="rId20"/>
    <p:sldId id="276" r:id="rId21"/>
    <p:sldId id="277" r:id="rId22"/>
    <p:sldId id="287" r:id="rId23"/>
    <p:sldId id="297" r:id="rId24"/>
    <p:sldId id="298" r:id="rId25"/>
    <p:sldId id="292" r:id="rId26"/>
    <p:sldId id="293" r:id="rId27"/>
    <p:sldId id="294" r:id="rId28"/>
  </p:sldIdLst>
  <p:sldSz cx="9144000" cy="6858000"/>
  <p:notesSz cx="6858000" cy="9144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1" Type="http://schemas.openxmlformats.org/officeDocument/2006/relationships/tableStyles" Target="tableStyles.xml"/><Relationship Id="rId30" Type="http://schemas.openxmlformats.org/officeDocument/2006/relationships/viewProps" Target="viewProps.xml"/><Relationship Id="rId3" Type="http://schemas.openxmlformats.org/officeDocument/2006/relationships/slide" Target="slides/slide1.xml"/><Relationship Id="rId29" Type="http://schemas.openxmlformats.org/officeDocument/2006/relationships/presProps" Target="presProps.xml"/><Relationship Id="rId28" Type="http://schemas.openxmlformats.org/officeDocument/2006/relationships/slide" Target="slides/slide25.xml"/><Relationship Id="rId27" Type="http://schemas.openxmlformats.org/officeDocument/2006/relationships/slide" Target="slides/slide24.xml"/><Relationship Id="rId26" Type="http://schemas.openxmlformats.org/officeDocument/2006/relationships/slide" Target="slides/slide23.xml"/><Relationship Id="rId25" Type="http://schemas.openxmlformats.org/officeDocument/2006/relationships/slide" Target="slides/slide22.xml"/><Relationship Id="rId24" Type="http://schemas.openxmlformats.org/officeDocument/2006/relationships/slide" Target="slides/slide21.xml"/><Relationship Id="rId23" Type="http://schemas.openxmlformats.org/officeDocument/2006/relationships/slide" Target="slides/slide20.xml"/><Relationship Id="rId22" Type="http://schemas.openxmlformats.org/officeDocument/2006/relationships/slide" Target="slides/slide19.xml"/><Relationship Id="rId21" Type="http://schemas.openxmlformats.org/officeDocument/2006/relationships/slide" Target="slides/slide18.xml"/><Relationship Id="rId20" Type="http://schemas.openxmlformats.org/officeDocument/2006/relationships/slide" Target="slides/slide17.xml"/><Relationship Id="rId2" Type="http://schemas.openxmlformats.org/officeDocument/2006/relationships/theme" Target="theme/theme1.xml"/><Relationship Id="rId19" Type="http://schemas.openxmlformats.org/officeDocument/2006/relationships/slide" Target="slides/slide16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PlaceHolder 1"/>
          <p:cNvSpPr>
            <a:spLocks noGrp="1"/>
          </p:cNvSpPr>
          <p:nvPr>
            <p:ph type="sldImg"/>
          </p:nvPr>
        </p:nvSpPr>
        <p:spPr>
          <a:xfrm>
            <a:off x="216000" y="812520"/>
            <a:ext cx="7127280" cy="4008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p>
            <a:r>
              <a:rPr lang="en-GB" sz="4400" b="0" strike="noStrike" spc="-1">
                <a:solidFill>
                  <a:srgbClr val="FFFFFF"/>
                </a:solidFill>
                <a:latin typeface="Arial" panose="020B0604020202020204"/>
              </a:rPr>
              <a:t>Для перемещения страницы щёлкните мышью</a:t>
            </a:r>
            <a:endParaRPr lang="en-GB" sz="4400" b="0" strike="noStrike" spc="-1">
              <a:solidFill>
                <a:srgbClr val="FFFFFF"/>
              </a:solidFill>
              <a:latin typeface="Arial" panose="020B0604020202020204"/>
            </a:endParaRPr>
          </a:p>
        </p:txBody>
      </p:sp>
      <p:sp>
        <p:nvSpPr>
          <p:cNvPr id="83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p>
            <a:pPr marL="215900" indent="0">
              <a:buNone/>
            </a:pPr>
            <a:r>
              <a:rPr lang="ru-RU" sz="2000" b="0" strike="noStrike" spc="-1">
                <a:latin typeface="Arial" panose="020B0604020202020204"/>
              </a:rPr>
              <a:t>Для правки формата примечаний щёлкните мышью</a:t>
            </a:r>
            <a:endParaRPr lang="ru-RU" sz="2000" b="0" strike="noStrike" spc="-1">
              <a:latin typeface="Arial" panose="020B0604020202020204"/>
            </a:endParaRPr>
          </a:p>
        </p:txBody>
      </p:sp>
      <p:sp>
        <p:nvSpPr>
          <p:cNvPr id="84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p>
            <a:pPr indent="0">
              <a:buNone/>
            </a:pPr>
            <a:r>
              <a:rPr lang="ru-RU" sz="1400" b="0" strike="noStrike" spc="-1">
                <a:latin typeface="Times New Roman" panose="02020603050405020304"/>
              </a:rPr>
              <a:t>&lt;верхний колонтитул&gt;</a:t>
            </a:r>
            <a:endParaRPr lang="ru-RU" sz="1400" b="0" strike="noStrike" spc="-1">
              <a:latin typeface="Times New Roman" panose="02020603050405020304"/>
            </a:endParaRPr>
          </a:p>
        </p:txBody>
      </p:sp>
      <p:sp>
        <p:nvSpPr>
          <p:cNvPr id="85" name="PlaceHolder 4"/>
          <p:cNvSpPr>
            <a:spLocks noGrp="1"/>
          </p:cNvSpPr>
          <p:nvPr>
            <p:ph type="dt" idx="3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>
            <a:lvl1pPr indent="0" algn="r">
              <a:buNone/>
              <a:defRPr lang="ru-RU" sz="1400" b="0" strike="noStrike" spc="-1">
                <a:latin typeface="Times New Roman" panose="02020603050405020304"/>
              </a:defRPr>
            </a:lvl1pPr>
          </a:lstStyle>
          <a:p>
            <a:pPr indent="0" algn="r">
              <a:buNone/>
            </a:pPr>
            <a:r>
              <a:rPr lang="ru-RU" sz="1400" b="0" strike="noStrike" spc="-1">
                <a:latin typeface="Times New Roman" panose="02020603050405020304"/>
              </a:rPr>
              <a:t>&lt;дата/время&gt;</a:t>
            </a:r>
            <a:endParaRPr lang="ru-RU" sz="1400" b="0" strike="noStrike" spc="-1">
              <a:latin typeface="Times New Roman" panose="02020603050405020304"/>
            </a:endParaRPr>
          </a:p>
        </p:txBody>
      </p:sp>
      <p:sp>
        <p:nvSpPr>
          <p:cNvPr id="86" name="PlaceHolder 5"/>
          <p:cNvSpPr>
            <a:spLocks noGrp="1"/>
          </p:cNvSpPr>
          <p:nvPr>
            <p:ph type="ftr" idx="4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>
            <a:lvl1pPr indent="0">
              <a:buNone/>
              <a:defRPr lang="ru-RU" sz="1400" b="0" strike="noStrike" spc="-1">
                <a:latin typeface="Times New Roman" panose="02020603050405020304"/>
              </a:defRPr>
            </a:lvl1pPr>
          </a:lstStyle>
          <a:p>
            <a:pPr indent="0">
              <a:buNone/>
            </a:pPr>
            <a:r>
              <a:rPr lang="ru-RU" sz="1400" b="0" strike="noStrike" spc="-1">
                <a:latin typeface="Times New Roman" panose="02020603050405020304"/>
              </a:rPr>
              <a:t>&lt;нижний колонтитул&gt;</a:t>
            </a:r>
            <a:endParaRPr lang="ru-RU" sz="1400" b="0" strike="noStrike" spc="-1">
              <a:latin typeface="Times New Roman" panose="02020603050405020304"/>
            </a:endParaRPr>
          </a:p>
        </p:txBody>
      </p:sp>
      <p:sp>
        <p:nvSpPr>
          <p:cNvPr id="87" name="PlaceHolder 6"/>
          <p:cNvSpPr>
            <a:spLocks noGrp="1"/>
          </p:cNvSpPr>
          <p:nvPr>
            <p:ph type="sldNum" idx="5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>
            <a:lvl1pPr indent="0" algn="r">
              <a:buNone/>
              <a:defRPr lang="ru-RU" sz="1400" b="0" strike="noStrike" spc="-1">
                <a:latin typeface="Times New Roman" panose="02020603050405020304"/>
              </a:defRPr>
            </a:lvl1pPr>
          </a:lstStyle>
          <a:p>
            <a:pPr indent="0" algn="r">
              <a:buNone/>
            </a:pPr>
            <a:fld id="{9CCE2818-CE68-44D2-8FE8-96280D0AF334}" type="slidenum">
              <a:rPr lang="ru-RU" sz="1400" b="0" strike="noStrike" spc="-1">
                <a:latin typeface="Times New Roman" panose="02020603050405020304"/>
              </a:rPr>
            </a:fld>
            <a:endParaRPr lang="ru-RU" sz="1400" b="0" strike="noStrike" spc="-1">
              <a:latin typeface="Times New Roman" panose="02020603050405020304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3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4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5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PlaceHolder 1"/>
          <p:cNvSpPr>
            <a:spLocks noGrp="1"/>
          </p:cNvSpPr>
          <p:nvPr>
            <p:ph type="sldNum" idx="7"/>
          </p:nvPr>
        </p:nvSpPr>
        <p:spPr>
          <a:xfrm>
            <a:off x="3884760" y="8685360"/>
            <a:ext cx="2958840" cy="444240"/>
          </a:xfrm>
          <a:prstGeom prst="rect">
            <a:avLst/>
          </a:prstGeom>
          <a:noFill/>
          <a:ln w="9360">
            <a:noFill/>
          </a:ln>
        </p:spPr>
        <p:txBody>
          <a:bodyPr lIns="90000" tIns="46800" rIns="90000" bIns="46800" anchor="b">
            <a:noAutofit/>
          </a:bodyPr>
          <a:lstStyle>
            <a:lvl1pPr indent="0">
              <a:buNone/>
              <a:defRPr lang="ru-RU" sz="2400" b="0" strike="noStrike" spc="-1">
                <a:latin typeface="Times New Roman" panose="02020603050405020304"/>
              </a:defRPr>
            </a:lvl1pPr>
          </a:lstStyle>
          <a:p>
            <a:pPr indent="0">
              <a:buNone/>
            </a:pPr>
            <a:endParaRPr lang="ru-RU" sz="2400" b="0" strike="noStrike" spc="-1">
              <a:latin typeface="Times New Roman" panose="02020603050405020304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PlaceHolder 1"/>
          <p:cNvSpPr>
            <a:spLocks noGrp="1"/>
          </p:cNvSpPr>
          <p:nvPr>
            <p:ph type="sldNum" idx="19"/>
          </p:nvPr>
        </p:nvSpPr>
        <p:spPr>
          <a:xfrm>
            <a:off x="3884760" y="8685360"/>
            <a:ext cx="2958840" cy="444240"/>
          </a:xfrm>
          <a:prstGeom prst="rect">
            <a:avLst/>
          </a:prstGeom>
          <a:noFill/>
          <a:ln w="9360">
            <a:noFill/>
          </a:ln>
        </p:spPr>
        <p:txBody>
          <a:bodyPr lIns="90000" tIns="46800" rIns="90000" bIns="46800" anchor="b">
            <a:noAutofit/>
          </a:bodyPr>
          <a:lstStyle>
            <a:lvl1pPr indent="0">
              <a:buNone/>
              <a:defRPr lang="ru-RU" sz="2400" b="0" strike="noStrike" spc="-1">
                <a:latin typeface="Times New Roman" panose="02020603050405020304"/>
              </a:defRPr>
            </a:lvl1pPr>
          </a:lstStyle>
          <a:p>
            <a:pPr indent="0">
              <a:buNone/>
            </a:pPr>
            <a:endParaRPr lang="ru-RU" sz="2400" b="0" strike="noStrike" spc="-1">
              <a:latin typeface="Times New Roman" panose="02020603050405020304"/>
            </a:endParaRPr>
          </a:p>
        </p:txBody>
      </p:sp>
      <p:sp>
        <p:nvSpPr>
          <p:cNvPr id="2" name="Замещающий текст 1"/>
          <p:cNvSpPr/>
          <p:nvPr>
            <p:ph type="body"/>
          </p:nvPr>
        </p:nvSpPr>
        <p:spPr/>
        <p:txBody>
          <a:bodyPr/>
          <a:p>
            <a:endParaRPr lang="ru-RU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PlaceHolder 1"/>
          <p:cNvSpPr>
            <a:spLocks noGrp="1"/>
          </p:cNvSpPr>
          <p:nvPr>
            <p:ph type="sldNum" idx="20"/>
          </p:nvPr>
        </p:nvSpPr>
        <p:spPr>
          <a:xfrm>
            <a:off x="3884760" y="8685360"/>
            <a:ext cx="2958840" cy="444240"/>
          </a:xfrm>
          <a:prstGeom prst="rect">
            <a:avLst/>
          </a:prstGeom>
          <a:noFill/>
          <a:ln w="9360">
            <a:noFill/>
          </a:ln>
        </p:spPr>
        <p:txBody>
          <a:bodyPr lIns="90000" tIns="46800" rIns="90000" bIns="46800" anchor="b">
            <a:noAutofit/>
          </a:bodyPr>
          <a:lstStyle>
            <a:lvl1pPr indent="0">
              <a:buNone/>
              <a:defRPr lang="ru-RU" sz="2400" b="0" strike="noStrike" spc="-1">
                <a:latin typeface="Times New Roman" panose="02020603050405020304"/>
              </a:defRPr>
            </a:lvl1pPr>
          </a:lstStyle>
          <a:p>
            <a:pPr indent="0">
              <a:buNone/>
            </a:pPr>
            <a:endParaRPr lang="ru-RU" sz="2400" b="0" strike="noStrike" spc="-1">
              <a:latin typeface="Times New Roman" panose="02020603050405020304"/>
            </a:endParaRPr>
          </a:p>
        </p:txBody>
      </p:sp>
      <p:sp>
        <p:nvSpPr>
          <p:cNvPr id="2" name="Замещающий текст 1"/>
          <p:cNvSpPr/>
          <p:nvPr>
            <p:ph type="body"/>
          </p:nvPr>
        </p:nvSpPr>
        <p:spPr/>
        <p:txBody>
          <a:bodyPr/>
          <a:p>
            <a:r>
              <a:rPr lang="ru-RU" altLang="en-US"/>
              <a:t> </a:t>
            </a:r>
            <a:endParaRPr lang="ru-RU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PlaceHolder 1"/>
          <p:cNvSpPr>
            <a:spLocks noGrp="1"/>
          </p:cNvSpPr>
          <p:nvPr>
            <p:ph type="sldNum" idx="21"/>
          </p:nvPr>
        </p:nvSpPr>
        <p:spPr>
          <a:xfrm>
            <a:off x="3884760" y="8685360"/>
            <a:ext cx="2958840" cy="444240"/>
          </a:xfrm>
          <a:prstGeom prst="rect">
            <a:avLst/>
          </a:prstGeom>
          <a:noFill/>
          <a:ln w="9360">
            <a:noFill/>
          </a:ln>
        </p:spPr>
        <p:txBody>
          <a:bodyPr lIns="90000" tIns="46800" rIns="90000" bIns="46800" anchor="b">
            <a:noAutofit/>
          </a:bodyPr>
          <a:lstStyle>
            <a:lvl1pPr indent="0">
              <a:buNone/>
              <a:defRPr lang="ru-RU" sz="2400" b="0" strike="noStrike" spc="-1">
                <a:latin typeface="Times New Roman" panose="02020603050405020304"/>
              </a:defRPr>
            </a:lvl1pPr>
          </a:lstStyle>
          <a:p>
            <a:pPr indent="0">
              <a:buNone/>
            </a:pPr>
            <a:endParaRPr lang="ru-RU" sz="2400" b="0" strike="noStrike" spc="-1">
              <a:latin typeface="Times New Roman" panose="02020603050405020304"/>
            </a:endParaRPr>
          </a:p>
        </p:txBody>
      </p:sp>
      <p:sp>
        <p:nvSpPr>
          <p:cNvPr id="2" name="Замещающий текст 1"/>
          <p:cNvSpPr/>
          <p:nvPr>
            <p:ph type="body"/>
          </p:nvPr>
        </p:nvSpPr>
        <p:spPr/>
        <p:txBody>
          <a:bodyPr/>
          <a:p>
            <a:endParaRPr lang="uk-UA" alt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PlaceHolder 1"/>
          <p:cNvSpPr>
            <a:spLocks noGrp="1"/>
          </p:cNvSpPr>
          <p:nvPr>
            <p:ph type="sldNum" idx="25"/>
          </p:nvPr>
        </p:nvSpPr>
        <p:spPr>
          <a:xfrm>
            <a:off x="3884760" y="8685360"/>
            <a:ext cx="2958840" cy="444240"/>
          </a:xfrm>
          <a:prstGeom prst="rect">
            <a:avLst/>
          </a:prstGeom>
          <a:noFill/>
          <a:ln w="9360">
            <a:noFill/>
          </a:ln>
        </p:spPr>
        <p:txBody>
          <a:bodyPr lIns="90000" tIns="46800" rIns="90000" bIns="46800" anchor="b">
            <a:noAutofit/>
          </a:bodyPr>
          <a:lstStyle>
            <a:lvl1pPr indent="0">
              <a:buNone/>
              <a:defRPr lang="ru-RU" sz="2400" b="0" strike="noStrike" spc="-1">
                <a:latin typeface="Times New Roman" panose="02020603050405020304"/>
              </a:defRPr>
            </a:lvl1pPr>
          </a:lstStyle>
          <a:p>
            <a:pPr indent="0">
              <a:buNone/>
            </a:pPr>
            <a:endParaRPr lang="ru-RU" sz="2400" b="0" strike="noStrike" spc="-1">
              <a:latin typeface="Times New Roman" panose="02020603050405020304"/>
            </a:endParaRPr>
          </a:p>
        </p:txBody>
      </p:sp>
      <p:sp>
        <p:nvSpPr>
          <p:cNvPr id="2" name="Замещающий текст 1"/>
          <p:cNvSpPr/>
          <p:nvPr>
            <p:ph type="body"/>
          </p:nvPr>
        </p:nvSpPr>
        <p:spPr/>
        <p:txBody>
          <a:bodyPr/>
          <a:p>
            <a:endParaRPr lang="ru-RU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PlaceHolder 1"/>
          <p:cNvSpPr>
            <a:spLocks noGrp="1"/>
          </p:cNvSpPr>
          <p:nvPr>
            <p:ph type="sldNum" idx="22"/>
          </p:nvPr>
        </p:nvSpPr>
        <p:spPr>
          <a:xfrm>
            <a:off x="3884760" y="8685360"/>
            <a:ext cx="2958840" cy="444240"/>
          </a:xfrm>
          <a:prstGeom prst="rect">
            <a:avLst/>
          </a:prstGeom>
          <a:noFill/>
          <a:ln w="9360">
            <a:noFill/>
          </a:ln>
        </p:spPr>
        <p:txBody>
          <a:bodyPr lIns="90000" tIns="46800" rIns="90000" bIns="46800" anchor="b">
            <a:noAutofit/>
          </a:bodyPr>
          <a:lstStyle>
            <a:lvl1pPr indent="0">
              <a:buNone/>
              <a:defRPr lang="ru-RU" sz="2400" b="0" strike="noStrike" spc="-1">
                <a:latin typeface="Times New Roman" panose="02020603050405020304"/>
              </a:defRPr>
            </a:lvl1pPr>
          </a:lstStyle>
          <a:p>
            <a:pPr indent="0">
              <a:buNone/>
            </a:pPr>
            <a:endParaRPr lang="ru-RU" sz="2400" b="0" strike="noStrike" spc="-1">
              <a:latin typeface="Times New Roman" panose="02020603050405020304"/>
            </a:endParaRPr>
          </a:p>
        </p:txBody>
      </p:sp>
      <p:sp>
        <p:nvSpPr>
          <p:cNvPr id="2" name="Замещающий текст 1"/>
          <p:cNvSpPr/>
          <p:nvPr>
            <p:ph type="body"/>
          </p:nvPr>
        </p:nvSpPr>
        <p:spPr/>
        <p:txBody>
          <a:bodyPr/>
          <a:p>
            <a:endParaRPr lang="ru-RU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PlaceHolder 1"/>
          <p:cNvSpPr>
            <a:spLocks noGrp="1"/>
          </p:cNvSpPr>
          <p:nvPr>
            <p:ph type="sldNum" idx="23"/>
          </p:nvPr>
        </p:nvSpPr>
        <p:spPr>
          <a:xfrm>
            <a:off x="3884760" y="8685360"/>
            <a:ext cx="2958840" cy="444240"/>
          </a:xfrm>
          <a:prstGeom prst="rect">
            <a:avLst/>
          </a:prstGeom>
          <a:noFill/>
          <a:ln w="9360">
            <a:noFill/>
          </a:ln>
        </p:spPr>
        <p:txBody>
          <a:bodyPr lIns="90000" tIns="46800" rIns="90000" bIns="46800" anchor="b">
            <a:noAutofit/>
          </a:bodyPr>
          <a:lstStyle>
            <a:lvl1pPr indent="0">
              <a:buNone/>
              <a:defRPr lang="ru-RU" sz="2400" b="0" strike="noStrike" spc="-1">
                <a:latin typeface="Times New Roman" panose="02020603050405020304"/>
              </a:defRPr>
            </a:lvl1pPr>
          </a:lstStyle>
          <a:p>
            <a:pPr indent="0">
              <a:buNone/>
            </a:pPr>
            <a:endParaRPr lang="ru-RU" sz="2400" b="0" strike="noStrike" spc="-1">
              <a:latin typeface="Times New Roman" panose="02020603050405020304"/>
            </a:endParaRPr>
          </a:p>
        </p:txBody>
      </p:sp>
      <p:sp>
        <p:nvSpPr>
          <p:cNvPr id="2" name="Замещающий текст 1"/>
          <p:cNvSpPr/>
          <p:nvPr>
            <p:ph type="body"/>
          </p:nvPr>
        </p:nvSpPr>
        <p:spPr/>
        <p:txBody>
          <a:bodyPr/>
          <a:p>
            <a:endParaRPr lang="ru-RU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Замещающий образ слайда 1"/>
          <p:cNvSpPr/>
          <p:nvPr>
            <p:ph type="sldImg"/>
          </p:nvPr>
        </p:nvSpPr>
        <p:spPr/>
      </p:sp>
      <p:sp>
        <p:nvSpPr>
          <p:cNvPr id="3" name="Замещающий текст 2"/>
          <p:cNvSpPr/>
          <p:nvPr>
            <p:ph type="body"/>
          </p:nvPr>
        </p:nvSpPr>
        <p:spPr/>
        <p:txBody>
          <a:bodyPr/>
          <a:p>
            <a:endParaRPr lang="uk-UA" altLang="ru-RU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PlaceHolder 1"/>
          <p:cNvSpPr>
            <a:spLocks noGrp="1"/>
          </p:cNvSpPr>
          <p:nvPr>
            <p:ph type="sldNum" idx="24"/>
          </p:nvPr>
        </p:nvSpPr>
        <p:spPr>
          <a:xfrm>
            <a:off x="3884760" y="8685360"/>
            <a:ext cx="2958840" cy="444240"/>
          </a:xfrm>
          <a:prstGeom prst="rect">
            <a:avLst/>
          </a:prstGeom>
          <a:noFill/>
          <a:ln w="9360">
            <a:noFill/>
          </a:ln>
        </p:spPr>
        <p:txBody>
          <a:bodyPr lIns="90000" tIns="46800" rIns="90000" bIns="46800" anchor="b">
            <a:noAutofit/>
          </a:bodyPr>
          <a:lstStyle>
            <a:lvl1pPr indent="0">
              <a:buNone/>
              <a:defRPr lang="ru-RU" sz="2400" b="0" strike="noStrike" spc="-1">
                <a:latin typeface="Times New Roman" panose="02020603050405020304"/>
              </a:defRPr>
            </a:lvl1pPr>
          </a:lstStyle>
          <a:p>
            <a:pPr indent="0">
              <a:buNone/>
            </a:pPr>
            <a:endParaRPr lang="ru-RU" sz="2400" b="0" strike="noStrike" spc="-1">
              <a:latin typeface="Times New Roman" panose="02020603050405020304"/>
            </a:endParaRPr>
          </a:p>
        </p:txBody>
      </p:sp>
      <p:sp>
        <p:nvSpPr>
          <p:cNvPr id="2" name="Замещающий текст 1"/>
          <p:cNvSpPr/>
          <p:nvPr>
            <p:ph type="body"/>
          </p:nvPr>
        </p:nvSpPr>
        <p:spPr/>
        <p:txBody>
          <a:bodyPr/>
          <a:p>
            <a:endParaRPr lang="ru-RU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PlaceHolder 1"/>
          <p:cNvSpPr>
            <a:spLocks noGrp="1"/>
          </p:cNvSpPr>
          <p:nvPr>
            <p:ph type="sldNum" idx="26"/>
          </p:nvPr>
        </p:nvSpPr>
        <p:spPr>
          <a:xfrm>
            <a:off x="3884760" y="8685360"/>
            <a:ext cx="2958840" cy="444240"/>
          </a:xfrm>
          <a:prstGeom prst="rect">
            <a:avLst/>
          </a:prstGeom>
          <a:noFill/>
          <a:ln w="9360">
            <a:noFill/>
          </a:ln>
        </p:spPr>
        <p:txBody>
          <a:bodyPr lIns="90000" tIns="46800" rIns="90000" bIns="46800" anchor="b">
            <a:noAutofit/>
          </a:bodyPr>
          <a:lstStyle>
            <a:lvl1pPr indent="0">
              <a:buNone/>
              <a:defRPr lang="ru-RU" sz="2400" b="0" strike="noStrike" spc="-1">
                <a:latin typeface="Times New Roman" panose="02020603050405020304"/>
              </a:defRPr>
            </a:lvl1pPr>
          </a:lstStyle>
          <a:p>
            <a:pPr indent="0">
              <a:buNone/>
            </a:pPr>
            <a:endParaRPr lang="ru-RU" sz="2400" b="0" strike="noStrike" spc="-1">
              <a:latin typeface="Times New Roman" panose="02020603050405020304"/>
            </a:endParaRPr>
          </a:p>
        </p:txBody>
      </p:sp>
      <p:sp>
        <p:nvSpPr>
          <p:cNvPr id="2" name="Замещающий текст 1"/>
          <p:cNvSpPr/>
          <p:nvPr>
            <p:ph type="body"/>
          </p:nvPr>
        </p:nvSpPr>
        <p:spPr/>
        <p:txBody>
          <a:bodyPr/>
          <a:p>
            <a:endParaRPr lang="ru-RU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PlaceHolder 1"/>
          <p:cNvSpPr>
            <a:spLocks noGrp="1"/>
          </p:cNvSpPr>
          <p:nvPr>
            <p:ph type="sldNum" idx="27"/>
          </p:nvPr>
        </p:nvSpPr>
        <p:spPr>
          <a:xfrm>
            <a:off x="3884760" y="8685360"/>
            <a:ext cx="2958840" cy="444240"/>
          </a:xfrm>
          <a:prstGeom prst="rect">
            <a:avLst/>
          </a:prstGeom>
          <a:noFill/>
          <a:ln w="9360">
            <a:noFill/>
          </a:ln>
        </p:spPr>
        <p:txBody>
          <a:bodyPr lIns="90000" tIns="46800" rIns="90000" bIns="46800" anchor="b">
            <a:noAutofit/>
          </a:bodyPr>
          <a:lstStyle>
            <a:lvl1pPr indent="0">
              <a:buNone/>
              <a:defRPr lang="ru-RU" sz="2400" b="0" strike="noStrike" spc="-1">
                <a:latin typeface="Times New Roman" panose="02020603050405020304"/>
              </a:defRPr>
            </a:lvl1pPr>
          </a:lstStyle>
          <a:p>
            <a:pPr indent="0">
              <a:buNone/>
            </a:pPr>
            <a:endParaRPr lang="ru-RU" sz="2400" b="0" strike="noStrike" spc="-1">
              <a:latin typeface="Times New Roman" panose="02020603050405020304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PlaceHolder 1"/>
          <p:cNvSpPr>
            <a:spLocks noGrp="1"/>
          </p:cNvSpPr>
          <p:nvPr>
            <p:ph type="sldNum" idx="8"/>
          </p:nvPr>
        </p:nvSpPr>
        <p:spPr>
          <a:xfrm>
            <a:off x="3884760" y="8685360"/>
            <a:ext cx="2958840" cy="444240"/>
          </a:xfrm>
          <a:prstGeom prst="rect">
            <a:avLst/>
          </a:prstGeom>
          <a:noFill/>
          <a:ln w="9360">
            <a:noFill/>
          </a:ln>
        </p:spPr>
        <p:txBody>
          <a:bodyPr lIns="90000" tIns="46800" rIns="90000" bIns="46800" anchor="b">
            <a:noAutofit/>
          </a:bodyPr>
          <a:lstStyle>
            <a:lvl1pPr indent="0">
              <a:buNone/>
              <a:defRPr lang="ru-RU" sz="2400" b="0" strike="noStrike" spc="-1">
                <a:latin typeface="Times New Roman" panose="02020603050405020304"/>
              </a:defRPr>
            </a:lvl1pPr>
          </a:lstStyle>
          <a:p>
            <a:pPr indent="0">
              <a:buNone/>
            </a:pPr>
            <a:endParaRPr lang="ru-RU" sz="2400" b="0" strike="noStrike" spc="-1">
              <a:latin typeface="Times New Roman" panose="02020603050405020304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PlaceHolder 1"/>
          <p:cNvSpPr>
            <a:spLocks noGrp="1"/>
          </p:cNvSpPr>
          <p:nvPr>
            <p:ph type="sldNum" idx="37"/>
          </p:nvPr>
        </p:nvSpPr>
        <p:spPr>
          <a:xfrm>
            <a:off x="3884760" y="8685360"/>
            <a:ext cx="2958840" cy="444240"/>
          </a:xfrm>
          <a:prstGeom prst="rect">
            <a:avLst/>
          </a:prstGeom>
          <a:noFill/>
          <a:ln w="9360">
            <a:noFill/>
          </a:ln>
        </p:spPr>
        <p:txBody>
          <a:bodyPr lIns="90000" tIns="46800" rIns="90000" bIns="46800" anchor="b">
            <a:noAutofit/>
          </a:bodyPr>
          <a:lstStyle>
            <a:lvl1pPr indent="0">
              <a:buNone/>
              <a:defRPr lang="ru-RU" sz="2400" b="0" strike="noStrike" spc="-1">
                <a:latin typeface="Times New Roman" panose="02020603050405020304"/>
              </a:defRPr>
            </a:lvl1pPr>
          </a:lstStyle>
          <a:p>
            <a:pPr indent="0">
              <a:buNone/>
            </a:pPr>
            <a:endParaRPr lang="ru-RU" sz="2400" b="0" strike="noStrike" spc="-1">
              <a:latin typeface="Times New Roman" panose="02020603050405020304"/>
            </a:endParaRPr>
          </a:p>
        </p:txBody>
      </p:sp>
      <p:sp>
        <p:nvSpPr>
          <p:cNvPr id="2" name="Замещающий текст 1"/>
          <p:cNvSpPr/>
          <p:nvPr>
            <p:ph type="body"/>
          </p:nvPr>
        </p:nvSpPr>
        <p:spPr/>
        <p:txBody>
          <a:bodyPr/>
          <a:p>
            <a:endParaRPr lang="ru-RU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PlaceHolder 1"/>
          <p:cNvSpPr>
            <a:spLocks noGrp="1"/>
          </p:cNvSpPr>
          <p:nvPr>
            <p:ph type="sldNum" idx="42"/>
          </p:nvPr>
        </p:nvSpPr>
        <p:spPr>
          <a:xfrm>
            <a:off x="3884760" y="8685360"/>
            <a:ext cx="2958840" cy="444240"/>
          </a:xfrm>
          <a:prstGeom prst="rect">
            <a:avLst/>
          </a:prstGeom>
          <a:noFill/>
          <a:ln w="9360">
            <a:noFill/>
          </a:ln>
        </p:spPr>
        <p:txBody>
          <a:bodyPr lIns="90000" tIns="46800" rIns="90000" bIns="46800" anchor="b">
            <a:noAutofit/>
          </a:bodyPr>
          <a:lstStyle>
            <a:lvl1pPr indent="0">
              <a:buNone/>
              <a:defRPr lang="ru-RU" sz="2400" b="0" strike="noStrike" spc="-1">
                <a:latin typeface="Times New Roman" panose="02020603050405020304"/>
              </a:defRPr>
            </a:lvl1pPr>
          </a:lstStyle>
          <a:p>
            <a:pPr indent="0">
              <a:buNone/>
            </a:pPr>
            <a:endParaRPr lang="ru-RU" sz="2400" b="0" strike="noStrike" spc="-1">
              <a:latin typeface="Times New Roman" panose="02020603050405020304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PlaceHolder 1"/>
          <p:cNvSpPr>
            <a:spLocks noGrp="1"/>
          </p:cNvSpPr>
          <p:nvPr>
            <p:ph type="sldNum" idx="43"/>
          </p:nvPr>
        </p:nvSpPr>
        <p:spPr>
          <a:xfrm>
            <a:off x="3884760" y="8685360"/>
            <a:ext cx="2958840" cy="444240"/>
          </a:xfrm>
          <a:prstGeom prst="rect">
            <a:avLst/>
          </a:prstGeom>
          <a:noFill/>
          <a:ln w="9360">
            <a:noFill/>
          </a:ln>
        </p:spPr>
        <p:txBody>
          <a:bodyPr lIns="90000" tIns="46800" rIns="90000" bIns="46800" anchor="b">
            <a:noAutofit/>
          </a:bodyPr>
          <a:lstStyle>
            <a:lvl1pPr indent="0">
              <a:buNone/>
              <a:defRPr lang="ru-RU" sz="2400" b="0" strike="noStrike" spc="-1">
                <a:latin typeface="Times New Roman" panose="02020603050405020304"/>
              </a:defRPr>
            </a:lvl1pPr>
          </a:lstStyle>
          <a:p>
            <a:pPr indent="0">
              <a:buNone/>
            </a:pPr>
            <a:endParaRPr lang="ru-RU" sz="2400" b="0" strike="noStrike" spc="-1">
              <a:latin typeface="Times New Roman" panose="02020603050405020304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PlaceHolder 1"/>
          <p:cNvSpPr>
            <a:spLocks noGrp="1"/>
          </p:cNvSpPr>
          <p:nvPr>
            <p:ph type="sldNum" idx="44"/>
          </p:nvPr>
        </p:nvSpPr>
        <p:spPr>
          <a:xfrm>
            <a:off x="3884760" y="8685360"/>
            <a:ext cx="2958840" cy="444240"/>
          </a:xfrm>
          <a:prstGeom prst="rect">
            <a:avLst/>
          </a:prstGeom>
          <a:noFill/>
          <a:ln w="9360">
            <a:noFill/>
          </a:ln>
        </p:spPr>
        <p:txBody>
          <a:bodyPr lIns="90000" tIns="46800" rIns="90000" bIns="46800" anchor="b">
            <a:noAutofit/>
          </a:bodyPr>
          <a:lstStyle>
            <a:lvl1pPr indent="0">
              <a:buNone/>
              <a:defRPr lang="ru-RU" sz="2400" b="0" strike="noStrike" spc="-1">
                <a:latin typeface="Times New Roman" panose="02020603050405020304"/>
              </a:defRPr>
            </a:lvl1pPr>
          </a:lstStyle>
          <a:p>
            <a:pPr indent="0">
              <a:buNone/>
            </a:pPr>
            <a:endParaRPr lang="ru-RU" sz="2400" b="0" strike="noStrike" spc="-1">
              <a:latin typeface="Times New Roman" panose="02020603050405020304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PlaceHolder 1"/>
          <p:cNvSpPr>
            <a:spLocks noGrp="1"/>
          </p:cNvSpPr>
          <p:nvPr>
            <p:ph type="sldNum" idx="9"/>
          </p:nvPr>
        </p:nvSpPr>
        <p:spPr>
          <a:xfrm>
            <a:off x="3884760" y="8685360"/>
            <a:ext cx="2958840" cy="444240"/>
          </a:xfrm>
          <a:prstGeom prst="rect">
            <a:avLst/>
          </a:prstGeom>
          <a:noFill/>
          <a:ln w="9360">
            <a:noFill/>
          </a:ln>
        </p:spPr>
        <p:txBody>
          <a:bodyPr lIns="90000" tIns="46800" rIns="90000" bIns="46800" anchor="b">
            <a:noAutofit/>
          </a:bodyPr>
          <a:lstStyle>
            <a:lvl1pPr indent="0">
              <a:buNone/>
              <a:defRPr lang="ru-RU" sz="2400" b="0" strike="noStrike" spc="-1">
                <a:latin typeface="Times New Roman" panose="02020603050405020304"/>
              </a:defRPr>
            </a:lvl1pPr>
          </a:lstStyle>
          <a:p>
            <a:pPr indent="0">
              <a:buNone/>
            </a:pPr>
            <a:endParaRPr lang="ru-RU" sz="2400" b="0" strike="noStrike" spc="-1">
              <a:latin typeface="Times New Roman" panose="02020603050405020304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PlaceHolder 1"/>
          <p:cNvSpPr>
            <a:spLocks noGrp="1"/>
          </p:cNvSpPr>
          <p:nvPr>
            <p:ph type="sldNum" idx="11"/>
          </p:nvPr>
        </p:nvSpPr>
        <p:spPr>
          <a:xfrm>
            <a:off x="3884760" y="8685360"/>
            <a:ext cx="2958840" cy="444240"/>
          </a:xfrm>
          <a:prstGeom prst="rect">
            <a:avLst/>
          </a:prstGeom>
          <a:noFill/>
          <a:ln w="9360">
            <a:noFill/>
          </a:ln>
        </p:spPr>
        <p:txBody>
          <a:bodyPr lIns="90000" tIns="46800" rIns="90000" bIns="46800" anchor="b">
            <a:noAutofit/>
          </a:bodyPr>
          <a:lstStyle>
            <a:lvl1pPr indent="0">
              <a:buNone/>
              <a:defRPr lang="ru-RU" sz="2400" b="0" strike="noStrike" spc="-1">
                <a:latin typeface="Times New Roman" panose="02020603050405020304"/>
              </a:defRPr>
            </a:lvl1pPr>
          </a:lstStyle>
          <a:p>
            <a:pPr indent="0">
              <a:buNone/>
            </a:pPr>
            <a:endParaRPr lang="ru-RU" sz="2400" b="0" strike="noStrike" spc="-1">
              <a:latin typeface="Times New Roman" panose="02020603050405020304"/>
            </a:endParaRPr>
          </a:p>
        </p:txBody>
      </p:sp>
      <p:sp>
        <p:nvSpPr>
          <p:cNvPr id="220" name="Текстовое поле 219"/>
          <p:cNvSpPr txBox="1"/>
          <p:nvPr/>
        </p:nvSpPr>
        <p:spPr>
          <a:xfrm>
            <a:off x="0" y="3045240"/>
            <a:ext cx="7008120" cy="316224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t">
            <a:noAutofit/>
          </a:bodyPr>
          <a:p>
            <a:r>
              <a:rPr lang="ru-RU" sz="1800" b="0" strike="noStrike" spc="-1">
                <a:latin typeface="Arial" panose="020B0604020202020204"/>
              </a:rPr>
              <a:t>Сьогодні феномен «дискурс» продовжує міцно утримувати свої позиції в  лінгвістиці та навіть виступати в єдності й розмаїтті своїх лінгвістично релевантних іпостасей.</a:t>
            </a:r>
            <a:endParaRPr lang="ru-RU" sz="1800" b="0" strike="noStrike" spc="-1">
              <a:latin typeface="Arial" panose="020B0604020202020204"/>
            </a:endParaRPr>
          </a:p>
          <a:p>
            <a:r>
              <a:rPr lang="ru-RU" sz="1800" b="0" strike="noStrike" spc="-1">
                <a:latin typeface="Arial" panose="020B0604020202020204"/>
              </a:rPr>
              <a:t> </a:t>
            </a:r>
            <a:r>
              <a:rPr lang="ru-RU" sz="1800" b="0" strike="noStrike" spc="-1">
                <a:latin typeface="Arial" panose="020B0604020202020204"/>
              </a:rPr>
              <a:t>При розгляді дискурсу як деякого соціокультурного явища можна собі уявити певного роду вербокреативну мозаїку, елементами якої є дискурсивні жанри. </a:t>
            </a:r>
            <a:endParaRPr lang="ru-RU" sz="1800" b="0" strike="noStrike" spc="-1">
              <a:latin typeface="Arial" panose="020B0604020202020204"/>
            </a:endParaRPr>
          </a:p>
          <a:p>
            <a:r>
              <a:rPr lang="ru-RU" sz="1800" b="0" strike="noStrike" spc="-1">
                <a:latin typeface="Arial" panose="020B0604020202020204"/>
              </a:rPr>
              <a:t>Розмаїття останніх іноді вражає, а серед них і доволі </a:t>
            </a:r>
            <a:endParaRPr lang="ru-RU" sz="1800" b="0" strike="noStrike" spc="-1">
              <a:latin typeface="Arial" panose="020B0604020202020204"/>
            </a:endParaRPr>
          </a:p>
          <a:p>
            <a:r>
              <a:rPr lang="ru-RU" sz="1800" b="0" strike="noStrike" spc="-1">
                <a:latin typeface="Arial" panose="020B0604020202020204"/>
              </a:rPr>
              <a:t>специфічні – такі, як ….</a:t>
            </a:r>
            <a:endParaRPr lang="ru-RU" sz="1800" b="0" strike="noStrike" spc="-1">
              <a:latin typeface="Arial" panose="020B0604020202020204"/>
            </a:endParaRPr>
          </a:p>
        </p:txBody>
      </p:sp>
      <p:sp>
        <p:nvSpPr>
          <p:cNvPr id="2" name="Замещающий текст 1"/>
          <p:cNvSpPr/>
          <p:nvPr>
            <p:ph type="body"/>
          </p:nvPr>
        </p:nvSpPr>
        <p:spPr/>
        <p:txBody>
          <a:bodyPr/>
          <a:p>
            <a:endParaRPr lang="ru-RU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PlaceHolder 1"/>
          <p:cNvSpPr>
            <a:spLocks noGrp="1"/>
          </p:cNvSpPr>
          <p:nvPr>
            <p:ph type="sldNum" idx="13"/>
          </p:nvPr>
        </p:nvSpPr>
        <p:spPr>
          <a:xfrm>
            <a:off x="3884760" y="8685360"/>
            <a:ext cx="2958840" cy="444240"/>
          </a:xfrm>
          <a:prstGeom prst="rect">
            <a:avLst/>
          </a:prstGeom>
          <a:noFill/>
          <a:ln w="9360">
            <a:noFill/>
          </a:ln>
        </p:spPr>
        <p:txBody>
          <a:bodyPr lIns="90000" tIns="46800" rIns="90000" bIns="46800" anchor="b">
            <a:noAutofit/>
          </a:bodyPr>
          <a:lstStyle>
            <a:lvl1pPr indent="0">
              <a:buNone/>
              <a:defRPr lang="ru-RU" sz="2400" b="0" strike="noStrike" spc="-1">
                <a:latin typeface="Times New Roman" panose="02020603050405020304"/>
              </a:defRPr>
            </a:lvl1pPr>
          </a:lstStyle>
          <a:p>
            <a:pPr indent="0">
              <a:buNone/>
            </a:pPr>
            <a:endParaRPr lang="ru-RU" sz="2400" b="0" strike="noStrike" spc="-1">
              <a:latin typeface="Times New Roman" panose="02020603050405020304"/>
            </a:endParaRPr>
          </a:p>
        </p:txBody>
      </p:sp>
      <p:sp>
        <p:nvSpPr>
          <p:cNvPr id="2" name="Замещающий текст 1"/>
          <p:cNvSpPr/>
          <p:nvPr>
            <p:ph type="body"/>
          </p:nvPr>
        </p:nvSpPr>
        <p:spPr/>
        <p:txBody>
          <a:bodyPr/>
          <a:p>
            <a:endParaRPr lang="ru-RU" altLang="en-US" b="1">
              <a:solidFill>
                <a:srgbClr val="FF0000"/>
              </a:solidFill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PlaceHolder 1"/>
          <p:cNvSpPr>
            <a:spLocks noGrp="1"/>
          </p:cNvSpPr>
          <p:nvPr>
            <p:ph type="sldNum" idx="15"/>
          </p:nvPr>
        </p:nvSpPr>
        <p:spPr>
          <a:xfrm>
            <a:off x="3884760" y="8685360"/>
            <a:ext cx="2958840" cy="444240"/>
          </a:xfrm>
          <a:prstGeom prst="rect">
            <a:avLst/>
          </a:prstGeom>
          <a:noFill/>
          <a:ln w="9360">
            <a:noFill/>
          </a:ln>
        </p:spPr>
        <p:txBody>
          <a:bodyPr lIns="90000" tIns="46800" rIns="90000" bIns="46800" anchor="b">
            <a:noAutofit/>
          </a:bodyPr>
          <a:lstStyle>
            <a:lvl1pPr indent="0">
              <a:buNone/>
              <a:defRPr lang="ru-RU" sz="2400" b="0" strike="noStrike" spc="-1">
                <a:latin typeface="Times New Roman" panose="02020603050405020304"/>
              </a:defRPr>
            </a:lvl1pPr>
          </a:lstStyle>
          <a:p>
            <a:pPr indent="0">
              <a:buNone/>
            </a:pPr>
            <a:endParaRPr lang="ru-RU" sz="2400" b="0" strike="noStrike" spc="-1">
              <a:latin typeface="Times New Roman" panose="02020603050405020304"/>
            </a:endParaRPr>
          </a:p>
        </p:txBody>
      </p:sp>
      <p:sp>
        <p:nvSpPr>
          <p:cNvPr id="2" name="Замещающий текст 1"/>
          <p:cNvSpPr/>
          <p:nvPr>
            <p:ph type="body"/>
          </p:nvPr>
        </p:nvSpPr>
        <p:spPr/>
        <p:txBody>
          <a:bodyPr/>
          <a:p>
            <a:endParaRPr lang="ru-RU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PlaceHolder 1"/>
          <p:cNvSpPr>
            <a:spLocks noGrp="1"/>
          </p:cNvSpPr>
          <p:nvPr>
            <p:ph type="sldNum" idx="16"/>
          </p:nvPr>
        </p:nvSpPr>
        <p:spPr>
          <a:xfrm>
            <a:off x="3884760" y="8685360"/>
            <a:ext cx="2958840" cy="444240"/>
          </a:xfrm>
          <a:prstGeom prst="rect">
            <a:avLst/>
          </a:prstGeom>
          <a:noFill/>
          <a:ln w="9360">
            <a:noFill/>
          </a:ln>
        </p:spPr>
        <p:txBody>
          <a:bodyPr lIns="90000" tIns="46800" rIns="90000" bIns="46800" anchor="b">
            <a:noAutofit/>
          </a:bodyPr>
          <a:lstStyle>
            <a:lvl1pPr indent="0">
              <a:buNone/>
              <a:defRPr lang="ru-RU" sz="2400" b="0" strike="noStrike" spc="-1">
                <a:latin typeface="Times New Roman" panose="02020603050405020304"/>
              </a:defRPr>
            </a:lvl1pPr>
          </a:lstStyle>
          <a:p>
            <a:pPr indent="0">
              <a:buNone/>
            </a:pPr>
            <a:endParaRPr lang="ru-RU" sz="2400" b="0" strike="noStrike" spc="-1">
              <a:latin typeface="Times New Roman" panose="02020603050405020304"/>
            </a:endParaRPr>
          </a:p>
        </p:txBody>
      </p:sp>
      <p:sp>
        <p:nvSpPr>
          <p:cNvPr id="2" name="Замещающий образ слайда 1"/>
          <p:cNvSpPr/>
          <p:nvPr>
            <p:ph type="sldImg"/>
          </p:nvPr>
        </p:nvSpPr>
        <p:spPr/>
      </p:sp>
      <p:sp>
        <p:nvSpPr>
          <p:cNvPr id="3" name="Замещающий текст 2"/>
          <p:cNvSpPr/>
          <p:nvPr>
            <p:ph type="body"/>
          </p:nvPr>
        </p:nvSpPr>
        <p:spPr/>
        <p:txBody>
          <a:bodyPr/>
          <a:p>
            <a:endParaRPr lang="ru-RU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PlaceHolder 1"/>
          <p:cNvSpPr>
            <a:spLocks noGrp="1"/>
          </p:cNvSpPr>
          <p:nvPr>
            <p:ph type="sldNum" idx="17"/>
          </p:nvPr>
        </p:nvSpPr>
        <p:spPr>
          <a:xfrm>
            <a:off x="3884760" y="8685360"/>
            <a:ext cx="2958840" cy="444240"/>
          </a:xfrm>
          <a:prstGeom prst="rect">
            <a:avLst/>
          </a:prstGeom>
          <a:noFill/>
          <a:ln w="9360">
            <a:noFill/>
          </a:ln>
        </p:spPr>
        <p:txBody>
          <a:bodyPr lIns="90000" tIns="46800" rIns="90000" bIns="46800" anchor="b">
            <a:noAutofit/>
          </a:bodyPr>
          <a:lstStyle>
            <a:lvl1pPr indent="0">
              <a:buNone/>
              <a:defRPr lang="ru-RU" sz="2400" b="0" strike="noStrike" spc="-1">
                <a:latin typeface="Times New Roman" panose="02020603050405020304"/>
              </a:defRPr>
            </a:lvl1pPr>
          </a:lstStyle>
          <a:p>
            <a:pPr indent="0">
              <a:buNone/>
            </a:pPr>
            <a:endParaRPr lang="ru-RU" sz="2400" b="0" strike="noStrike" spc="-1">
              <a:latin typeface="Times New Roman" panose="02020603050405020304"/>
            </a:endParaRPr>
          </a:p>
        </p:txBody>
      </p:sp>
      <p:sp>
        <p:nvSpPr>
          <p:cNvPr id="2" name="Замещающий текст 1"/>
          <p:cNvSpPr/>
          <p:nvPr>
            <p:ph type="body"/>
          </p:nvPr>
        </p:nvSpPr>
        <p:spPr/>
        <p:txBody>
          <a:bodyPr/>
          <a:p>
            <a:r>
              <a:rPr lang="ru-RU" altLang="en-US"/>
              <a:t> </a:t>
            </a:r>
            <a:endParaRPr lang="ru-RU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PlaceHolder 1"/>
          <p:cNvSpPr>
            <a:spLocks noGrp="1"/>
          </p:cNvSpPr>
          <p:nvPr>
            <p:ph type="sldNum" idx="18"/>
          </p:nvPr>
        </p:nvSpPr>
        <p:spPr>
          <a:xfrm>
            <a:off x="3884760" y="8685360"/>
            <a:ext cx="2958840" cy="444240"/>
          </a:xfrm>
          <a:prstGeom prst="rect">
            <a:avLst/>
          </a:prstGeom>
          <a:noFill/>
          <a:ln w="9360">
            <a:noFill/>
          </a:ln>
        </p:spPr>
        <p:txBody>
          <a:bodyPr lIns="90000" tIns="46800" rIns="90000" bIns="46800" anchor="b">
            <a:noAutofit/>
          </a:bodyPr>
          <a:lstStyle>
            <a:lvl1pPr indent="0">
              <a:buNone/>
              <a:defRPr lang="ru-RU" sz="2400" b="0" strike="noStrike" spc="-1">
                <a:latin typeface="Times New Roman" panose="02020603050405020304"/>
              </a:defRPr>
            </a:lvl1pPr>
          </a:lstStyle>
          <a:p>
            <a:pPr indent="0">
              <a:buNone/>
            </a:pPr>
            <a:endParaRPr lang="ru-RU" sz="2400" b="0" strike="noStrike" spc="-1">
              <a:latin typeface="Times New Roman" panose="02020603050405020304"/>
            </a:endParaRPr>
          </a:p>
        </p:txBody>
      </p:sp>
      <p:sp>
        <p:nvSpPr>
          <p:cNvPr id="4" name="Замещающий текст 3"/>
          <p:cNvSpPr/>
          <p:nvPr>
            <p:ph type="body"/>
          </p:nvPr>
        </p:nvSpPr>
        <p:spPr/>
        <p:txBody>
          <a:bodyPr/>
          <a:p>
            <a:endParaRPr lang="ru-RU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sldNum" idx="1"/>
          </p:nvPr>
        </p:nvSpPr>
        <p:spPr/>
        <p:txBody>
          <a:bodyPr/>
          <a:p>
            <a:fld id="{005D8465-90F7-4842-B312-212F241CB963}" type="slidenum">
              <a:rPr/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p>
            <a:pPr indent="0">
              <a:buNone/>
            </a:pPr>
            <a:endParaRPr lang="en-GB" sz="4400" b="0" strike="noStrike" spc="-1">
              <a:solidFill>
                <a:srgbClr val="FFFFFF"/>
              </a:solidFill>
              <a:latin typeface="Arial" panose="020B0604020202020204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p>
            <a:pPr indent="0">
              <a:spcBef>
                <a:spcPts val="1415"/>
              </a:spcBef>
              <a:buNone/>
            </a:pPr>
            <a:endParaRPr lang="en-GB" sz="32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p>
            <a:pPr indent="0">
              <a:spcBef>
                <a:spcPts val="1415"/>
              </a:spcBef>
              <a:buNone/>
            </a:pPr>
            <a:endParaRPr lang="en-GB" sz="32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sldNum" idx="1"/>
          </p:nvPr>
        </p:nvSpPr>
        <p:spPr/>
        <p:txBody>
          <a:bodyPr/>
          <a:p>
            <a:fld id="{94E8E90D-76C1-4DB6-8D37-DB4712561E69}" type="slidenum">
              <a:rPr/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p>
            <a:pPr indent="0">
              <a:buNone/>
            </a:pPr>
            <a:endParaRPr lang="en-GB" sz="4400" b="0" strike="noStrike" spc="-1">
              <a:solidFill>
                <a:srgbClr val="FFFFFF"/>
              </a:solidFill>
              <a:latin typeface="Arial" panose="020B0604020202020204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p>
            <a:pPr indent="0">
              <a:spcBef>
                <a:spcPts val="1415"/>
              </a:spcBef>
              <a:buNone/>
            </a:pPr>
            <a:endParaRPr lang="en-GB" sz="32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p>
            <a:pPr indent="0">
              <a:spcBef>
                <a:spcPts val="1415"/>
              </a:spcBef>
              <a:buNone/>
            </a:pPr>
            <a:endParaRPr lang="en-GB" sz="32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p>
            <a:pPr indent="0">
              <a:spcBef>
                <a:spcPts val="1415"/>
              </a:spcBef>
              <a:buNone/>
            </a:pPr>
            <a:endParaRPr lang="en-GB" sz="32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p>
            <a:pPr indent="0">
              <a:spcBef>
                <a:spcPts val="1415"/>
              </a:spcBef>
              <a:buNone/>
            </a:pPr>
            <a:endParaRPr lang="en-GB" sz="32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sldNum" idx="1"/>
          </p:nvPr>
        </p:nvSpPr>
        <p:spPr/>
        <p:txBody>
          <a:bodyPr/>
          <a:p>
            <a:fld id="{3F97419E-4A00-4CA5-A6D0-2D8FD8A4FB4F}" type="slidenum">
              <a:rPr/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p>
            <a:pPr indent="0">
              <a:buNone/>
            </a:pPr>
            <a:endParaRPr lang="en-GB" sz="4400" b="0" strike="noStrike" spc="-1">
              <a:solidFill>
                <a:srgbClr val="FFFFFF"/>
              </a:solidFill>
              <a:latin typeface="Arial" panose="020B0604020202020204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83000"/>
          </a:bodyPr>
          <a:p>
            <a:pPr indent="0">
              <a:spcBef>
                <a:spcPts val="1415"/>
              </a:spcBef>
              <a:buNone/>
            </a:pPr>
            <a:endParaRPr lang="en-GB" sz="32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83000"/>
          </a:bodyPr>
          <a:p>
            <a:pPr indent="0">
              <a:spcBef>
                <a:spcPts val="1415"/>
              </a:spcBef>
              <a:buNone/>
            </a:pPr>
            <a:endParaRPr lang="en-GB" sz="32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83000"/>
          </a:bodyPr>
          <a:p>
            <a:pPr indent="0">
              <a:spcBef>
                <a:spcPts val="1415"/>
              </a:spcBef>
              <a:buNone/>
            </a:pPr>
            <a:endParaRPr lang="en-GB" sz="32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83000"/>
          </a:bodyPr>
          <a:p>
            <a:pPr indent="0">
              <a:spcBef>
                <a:spcPts val="1415"/>
              </a:spcBef>
              <a:buNone/>
            </a:pPr>
            <a:endParaRPr lang="en-GB" sz="32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83000"/>
          </a:bodyPr>
          <a:p>
            <a:pPr indent="0">
              <a:spcBef>
                <a:spcPts val="1415"/>
              </a:spcBef>
              <a:buNone/>
            </a:pPr>
            <a:endParaRPr lang="en-GB" sz="32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83000"/>
          </a:bodyPr>
          <a:p>
            <a:pPr indent="0">
              <a:spcBef>
                <a:spcPts val="1415"/>
              </a:spcBef>
              <a:buNone/>
            </a:pPr>
            <a:endParaRPr lang="en-GB" sz="32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sldNum" idx="1"/>
          </p:nvPr>
        </p:nvSpPr>
        <p:spPr/>
        <p:txBody>
          <a:bodyPr/>
          <a:p>
            <a:fld id="{9A8C11C7-4152-4623-B83D-2A4DA50EA103}" type="slidenum">
              <a:rPr/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p>
            <a:pPr indent="0">
              <a:buNone/>
            </a:pPr>
            <a:endParaRPr lang="en-GB" sz="4400" b="0" strike="noStrike" spc="-1">
              <a:solidFill>
                <a:srgbClr val="FFFFFF"/>
              </a:solidFill>
              <a:latin typeface="Arial" panose="020B0604020202020204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p>
            <a:pPr indent="0" algn="ctr">
              <a:buNone/>
            </a:pPr>
            <a:endParaRPr lang="ru-RU" sz="3200" b="0" strike="noStrike" spc="-1">
              <a:latin typeface="Arial" panose="020B0604020202020204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sldNum" idx="1"/>
          </p:nvPr>
        </p:nvSpPr>
        <p:spPr/>
        <p:txBody>
          <a:bodyPr/>
          <a:p>
            <a:fld id="{61EC815D-EFB7-48F7-849D-CADA580DDAA0}" type="slidenum">
              <a:rPr/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p>
            <a:pPr indent="0">
              <a:buNone/>
            </a:pPr>
            <a:endParaRPr lang="en-GB" sz="4400" b="0" strike="noStrike" spc="-1">
              <a:solidFill>
                <a:srgbClr val="FFFFFF"/>
              </a:solidFill>
              <a:latin typeface="Arial" panose="020B0604020202020204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p>
            <a:pPr indent="0">
              <a:spcBef>
                <a:spcPts val="1415"/>
              </a:spcBef>
              <a:buNone/>
            </a:pPr>
            <a:endParaRPr lang="en-GB" sz="32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sldNum" idx="1"/>
          </p:nvPr>
        </p:nvSpPr>
        <p:spPr/>
        <p:txBody>
          <a:bodyPr/>
          <a:p>
            <a:fld id="{DAB76145-45E1-4D84-A9D4-60CAAEB8A545}" type="slidenum">
              <a:rPr/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p>
            <a:pPr indent="0">
              <a:buNone/>
            </a:pPr>
            <a:endParaRPr lang="en-GB" sz="4400" b="0" strike="noStrike" spc="-1">
              <a:solidFill>
                <a:srgbClr val="FFFFFF"/>
              </a:solidFill>
              <a:latin typeface="Arial" panose="020B0604020202020204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p>
            <a:pPr indent="0">
              <a:spcBef>
                <a:spcPts val="1415"/>
              </a:spcBef>
              <a:buNone/>
            </a:pPr>
            <a:endParaRPr lang="en-GB" sz="32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p>
            <a:pPr indent="0">
              <a:spcBef>
                <a:spcPts val="1415"/>
              </a:spcBef>
              <a:buNone/>
            </a:pPr>
            <a:endParaRPr lang="en-GB" sz="32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sldNum" idx="1"/>
          </p:nvPr>
        </p:nvSpPr>
        <p:spPr/>
        <p:txBody>
          <a:bodyPr/>
          <a:p>
            <a:fld id="{0A489487-C42B-4E72-A377-EF499294C971}" type="slidenum">
              <a:rPr/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p>
            <a:pPr indent="0">
              <a:buNone/>
            </a:pPr>
            <a:endParaRPr lang="en-GB" sz="4400" b="0" strike="noStrike" spc="-1">
              <a:solidFill>
                <a:srgbClr val="FFFFFF"/>
              </a:solidFill>
              <a:latin typeface="Arial" panose="020B0604020202020204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ldNum" idx="1"/>
          </p:nvPr>
        </p:nvSpPr>
        <p:spPr/>
        <p:txBody>
          <a:bodyPr/>
          <a:p>
            <a:fld id="{4B956E97-2139-45DD-87C4-AAD16B39273A}" type="slidenum">
              <a:rPr/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p>
            <a:pPr algn="ctr"/>
            <a:endParaRPr lang="ru-RU" sz="3200" b="0" strike="noStrike" spc="-1">
              <a:latin typeface="Arial" panose="020B0604020202020204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ldNum" idx="1"/>
          </p:nvPr>
        </p:nvSpPr>
        <p:spPr/>
        <p:txBody>
          <a:bodyPr/>
          <a:p>
            <a:fld id="{147AAEAE-5588-41E0-959D-E064330E55BB}" type="slidenum">
              <a:rPr/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p>
            <a:pPr indent="0">
              <a:buNone/>
            </a:pPr>
            <a:endParaRPr lang="en-GB" sz="4400" b="0" strike="noStrike" spc="-1">
              <a:solidFill>
                <a:srgbClr val="FFFFFF"/>
              </a:solidFill>
              <a:latin typeface="Arial" panose="020B0604020202020204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p>
            <a:pPr indent="0">
              <a:spcBef>
                <a:spcPts val="1415"/>
              </a:spcBef>
              <a:buNone/>
            </a:pPr>
            <a:endParaRPr lang="en-GB" sz="32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p>
            <a:pPr indent="0">
              <a:spcBef>
                <a:spcPts val="1415"/>
              </a:spcBef>
              <a:buNone/>
            </a:pPr>
            <a:endParaRPr lang="en-GB" sz="32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p>
            <a:pPr indent="0">
              <a:spcBef>
                <a:spcPts val="1415"/>
              </a:spcBef>
              <a:buNone/>
            </a:pPr>
            <a:endParaRPr lang="en-GB" sz="32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sldNum" idx="1"/>
          </p:nvPr>
        </p:nvSpPr>
        <p:spPr/>
        <p:txBody>
          <a:bodyPr/>
          <a:p>
            <a:fld id="{DDEA3A91-EF8C-438A-A62A-E010A7B048B5}" type="slidenum">
              <a:rPr/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p>
            <a:pPr indent="0">
              <a:buNone/>
            </a:pPr>
            <a:endParaRPr lang="en-GB" sz="4400" b="0" strike="noStrike" spc="-1">
              <a:solidFill>
                <a:srgbClr val="FFFFFF"/>
              </a:solidFill>
              <a:latin typeface="Arial" panose="020B0604020202020204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p>
            <a:pPr indent="0">
              <a:spcBef>
                <a:spcPts val="1415"/>
              </a:spcBef>
              <a:buNone/>
            </a:pPr>
            <a:endParaRPr lang="en-GB" sz="32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p>
            <a:pPr indent="0">
              <a:spcBef>
                <a:spcPts val="1415"/>
              </a:spcBef>
              <a:buNone/>
            </a:pPr>
            <a:endParaRPr lang="en-GB" sz="32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p>
            <a:pPr indent="0">
              <a:spcBef>
                <a:spcPts val="1415"/>
              </a:spcBef>
              <a:buNone/>
            </a:pPr>
            <a:endParaRPr lang="en-GB" sz="32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sldNum" idx="1"/>
          </p:nvPr>
        </p:nvSpPr>
        <p:spPr/>
        <p:txBody>
          <a:bodyPr/>
          <a:p>
            <a:fld id="{4A8D4062-750F-4F34-8592-DF11BDDDC57D}" type="slidenum">
              <a:rPr/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p>
            <a:pPr indent="0">
              <a:buNone/>
            </a:pPr>
            <a:endParaRPr lang="en-GB" sz="4400" b="0" strike="noStrike" spc="-1">
              <a:solidFill>
                <a:srgbClr val="FFFFFF"/>
              </a:solidFill>
              <a:latin typeface="Arial" panose="020B0604020202020204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p>
            <a:pPr indent="0">
              <a:spcBef>
                <a:spcPts val="1415"/>
              </a:spcBef>
              <a:buNone/>
            </a:pPr>
            <a:endParaRPr lang="en-GB" sz="32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p>
            <a:pPr indent="0">
              <a:spcBef>
                <a:spcPts val="1415"/>
              </a:spcBef>
              <a:buNone/>
            </a:pPr>
            <a:endParaRPr lang="en-GB" sz="32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p>
            <a:pPr indent="0">
              <a:spcBef>
                <a:spcPts val="1415"/>
              </a:spcBef>
              <a:buNone/>
            </a:pPr>
            <a:endParaRPr lang="en-GB" sz="32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sldNum" idx="1"/>
          </p:nvPr>
        </p:nvSpPr>
        <p:spPr/>
        <p:txBody>
          <a:bodyPr/>
          <a:p>
            <a:fld id="{481EC85A-4970-42CA-9C30-9F0532D5A99C}" type="slidenum">
              <a:rPr/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Текстовое поле 1026"/>
          <p:cNvSpPr/>
          <p:nvPr/>
        </p:nvSpPr>
        <p:spPr>
          <a:xfrm>
            <a:off x="457200" y="6245280"/>
            <a:ext cx="2133360" cy="475920"/>
          </a:xfrm>
          <a:prstGeom prst="rect">
            <a:avLst/>
          </a:prstGeom>
          <a:noFill/>
          <a:ln w="9525">
            <a:noFill/>
          </a:ln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minor"/>
        </p:style>
      </p:sp>
      <p:sp>
        <p:nvSpPr>
          <p:cNvPr id="2" name="Текстовое поле 1027"/>
          <p:cNvSpPr/>
          <p:nvPr/>
        </p:nvSpPr>
        <p:spPr>
          <a:xfrm>
            <a:off x="3124080" y="6245280"/>
            <a:ext cx="2895120" cy="475920"/>
          </a:xfrm>
          <a:prstGeom prst="rect">
            <a:avLst/>
          </a:prstGeom>
          <a:noFill/>
          <a:ln w="9525">
            <a:noFill/>
          </a:ln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minor"/>
        </p:style>
      </p:sp>
      <p:sp>
        <p:nvSpPr>
          <p:cNvPr id="3" name="PlaceHolder 1"/>
          <p:cNvSpPr>
            <a:spLocks noGrp="1"/>
          </p:cNvSpPr>
          <p:nvPr>
            <p:ph type="sldNum" idx="1"/>
          </p:nvPr>
        </p:nvSpPr>
        <p:spPr>
          <a:xfrm>
            <a:off x="6553080" y="6245280"/>
            <a:ext cx="2120400" cy="463320"/>
          </a:xfrm>
          <a:prstGeom prst="rect">
            <a:avLst/>
          </a:prstGeom>
          <a:noFill/>
          <a:ln w="9360">
            <a:noFill/>
          </a:ln>
        </p:spPr>
        <p:txBody>
          <a:bodyPr lIns="90000" tIns="46800" rIns="90000" bIns="46800" anchor="t">
            <a:noAutofit/>
          </a:bodyPr>
          <a:lstStyle>
            <a:lvl1pPr indent="0">
              <a:buNone/>
              <a:defRPr lang="ru-RU" sz="2400" b="0" strike="noStrike" spc="-1">
                <a:latin typeface="Times New Roman" panose="02020603050405020304"/>
              </a:defRPr>
            </a:lvl1pPr>
          </a:lstStyle>
          <a:p>
            <a:pPr indent="0">
              <a:buNone/>
            </a:pPr>
            <a:endParaRPr lang="ru-RU" sz="2400" b="0" strike="noStrike" spc="-1">
              <a:latin typeface="Times New Roman" panose="02020603050405020304"/>
            </a:endParaRPr>
          </a:p>
        </p:txBody>
      </p:sp>
      <p:sp>
        <p:nvSpPr>
          <p:cNvPr id="4" name="PlaceHolder 2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p>
            <a:pPr indent="0">
              <a:buNone/>
            </a:pPr>
            <a:r>
              <a:rPr lang="en-GB" sz="4400" b="0" strike="noStrike" spc="-1">
                <a:solidFill>
                  <a:srgbClr val="FFFFFF"/>
                </a:solidFill>
                <a:latin typeface="Arial" panose="020B0604020202020204"/>
              </a:rPr>
              <a:t>Для правки текста заглавия щёлкните мышью</a:t>
            </a:r>
            <a:endParaRPr lang="en-GB" sz="4400" b="0" strike="noStrike" spc="-1">
              <a:solidFill>
                <a:srgbClr val="FFFFFF"/>
              </a:solidFill>
              <a:latin typeface="Arial" panose="020B0604020202020204"/>
            </a:endParaRPr>
          </a:p>
        </p:txBody>
      </p:sp>
      <p:sp>
        <p:nvSpPr>
          <p:cNvPr id="5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p>
            <a:pPr marL="431800" indent="-323850">
              <a:spcBef>
                <a:spcPts val="1415"/>
              </a:spcBef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</a:pPr>
            <a:r>
              <a:rPr lang="en-GB" sz="3200" b="0" strike="noStrike" spc="-1">
                <a:solidFill>
                  <a:srgbClr val="000000"/>
                </a:solidFill>
                <a:latin typeface="Arial" panose="020B0604020202020204"/>
              </a:rPr>
              <a:t>Для правки структуры щёлкните мышью</a:t>
            </a:r>
            <a:endParaRPr lang="en-GB" sz="3200" b="0" strike="noStrike" spc="-1">
              <a:solidFill>
                <a:srgbClr val="000000"/>
              </a:solidFill>
              <a:latin typeface="Arial" panose="020B0604020202020204"/>
            </a:endParaRPr>
          </a:p>
          <a:p>
            <a:pPr marL="864235" lvl="1" indent="-323850">
              <a:spcBef>
                <a:spcPts val="1135"/>
              </a:spcBef>
              <a:buClr>
                <a:srgbClr val="000000"/>
              </a:buClr>
              <a:buSzPct val="75000"/>
              <a:buFont typeface="Symbol" panose="05050102010706020507" charset="2"/>
              <a:buChar char=""/>
            </a:pPr>
            <a:r>
              <a:rPr lang="en-GB" sz="2400" b="0" strike="noStrike" spc="-1">
                <a:solidFill>
                  <a:srgbClr val="000000"/>
                </a:solidFill>
                <a:latin typeface="Arial" panose="020B0604020202020204"/>
              </a:rPr>
              <a:t>Второй уровень структуры</a:t>
            </a:r>
            <a:endParaRPr lang="en-GB" sz="2400" b="0" strike="noStrike" spc="-1">
              <a:solidFill>
                <a:srgbClr val="000000"/>
              </a:solidFill>
              <a:latin typeface="Arial" panose="020B0604020202020204"/>
            </a:endParaRPr>
          </a:p>
          <a:p>
            <a:pPr marL="1296035" lvl="2" indent="-288290">
              <a:spcBef>
                <a:spcPts val="850"/>
              </a:spcBef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</a:pPr>
            <a:r>
              <a:rPr lang="en-GB" sz="2000" b="0" strike="noStrike" spc="-1">
                <a:solidFill>
                  <a:srgbClr val="000000"/>
                </a:solidFill>
                <a:latin typeface="Arial" panose="020B0604020202020204"/>
              </a:rPr>
              <a:t>Третий уровень структуры</a:t>
            </a:r>
            <a:endParaRPr lang="en-GB" sz="2000" b="0" strike="noStrike" spc="-1">
              <a:solidFill>
                <a:srgbClr val="000000"/>
              </a:solidFill>
              <a:latin typeface="Arial" panose="020B0604020202020204"/>
            </a:endParaRPr>
          </a:p>
          <a:p>
            <a:pPr marL="1727835" lvl="3" indent="-215900">
              <a:spcBef>
                <a:spcPts val="565"/>
              </a:spcBef>
              <a:buClr>
                <a:srgbClr val="000000"/>
              </a:buClr>
              <a:buSzPct val="75000"/>
              <a:buFont typeface="Symbol" panose="05050102010706020507" charset="2"/>
              <a:buChar char=""/>
            </a:pPr>
            <a:r>
              <a:rPr lang="en-GB" sz="2000" b="0" strike="noStrike" spc="-1">
                <a:solidFill>
                  <a:srgbClr val="000000"/>
                </a:solidFill>
                <a:latin typeface="Arial" panose="020B0604020202020204"/>
              </a:rPr>
              <a:t>Четвёртый уровень структуры</a:t>
            </a:r>
            <a:endParaRPr lang="en-GB" sz="2000" b="0" strike="noStrike" spc="-1">
              <a:solidFill>
                <a:srgbClr val="000000"/>
              </a:solidFill>
              <a:latin typeface="Arial" panose="020B0604020202020204"/>
            </a:endParaRPr>
          </a:p>
          <a:p>
            <a:pPr marL="2160270" lvl="4" indent="-215900">
              <a:spcBef>
                <a:spcPts val="285"/>
              </a:spcBef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</a:pPr>
            <a:r>
              <a:rPr lang="en-GB" sz="2000" b="0" strike="noStrike" spc="-1">
                <a:solidFill>
                  <a:srgbClr val="000000"/>
                </a:solidFill>
                <a:latin typeface="Arial" panose="020B0604020202020204"/>
              </a:rPr>
              <a:t>Пятый уровень структуры</a:t>
            </a:r>
            <a:endParaRPr lang="en-GB" sz="2000" b="0" strike="noStrike" spc="-1">
              <a:solidFill>
                <a:srgbClr val="000000"/>
              </a:solidFill>
              <a:latin typeface="Arial" panose="020B0604020202020204"/>
            </a:endParaRPr>
          </a:p>
          <a:p>
            <a:pPr marL="2592070" lvl="5" indent="-215900">
              <a:spcBef>
                <a:spcPts val="285"/>
              </a:spcBef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</a:pPr>
            <a:r>
              <a:rPr lang="en-GB" sz="2000" b="0" strike="noStrike" spc="-1">
                <a:solidFill>
                  <a:srgbClr val="000000"/>
                </a:solidFill>
                <a:latin typeface="Arial" panose="020B0604020202020204"/>
              </a:rPr>
              <a:t>Шестой уровень структуры</a:t>
            </a:r>
            <a:endParaRPr lang="en-GB" sz="2000" b="0" strike="noStrike" spc="-1">
              <a:solidFill>
                <a:srgbClr val="000000"/>
              </a:solidFill>
              <a:latin typeface="Arial" panose="020B0604020202020204"/>
            </a:endParaRPr>
          </a:p>
          <a:p>
            <a:pPr marL="3023870" lvl="6" indent="-215900">
              <a:spcBef>
                <a:spcPts val="285"/>
              </a:spcBef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</a:pPr>
            <a:r>
              <a:rPr lang="en-GB" sz="2000" b="0" strike="noStrike" spc="-1">
                <a:solidFill>
                  <a:srgbClr val="000000"/>
                </a:solidFill>
                <a:latin typeface="Arial" panose="020B0604020202020204"/>
              </a:rPr>
              <a:t>Седьмой уровень структуры</a:t>
            </a:r>
            <a:endParaRPr lang="en-GB" sz="20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2.pn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3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4.png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Текстовое поле 3072"/>
          <p:cNvSpPr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9525">
            <a:noFill/>
          </a:ln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minor"/>
        </p:style>
        <p:txBody>
          <a:bodyPr lIns="90000" tIns="46800" rIns="90000" bIns="46800" anchor="ctr">
            <a:noAutofit/>
          </a:bodyPr>
          <a:p>
            <a:pPr algn="ctr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tabLst>
                <a:tab pos="0" algn="l"/>
              </a:tabLst>
            </a:pPr>
            <a:endParaRPr lang="ru-RU" sz="4400" b="0" strike="noStrike" spc="-1">
              <a:latin typeface="Arial" panose="020B0604020202020204"/>
            </a:endParaRPr>
          </a:p>
          <a:p>
            <a:pPr algn="ctr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tabLst>
                <a:tab pos="0" algn="l"/>
              </a:tabLst>
            </a:pPr>
            <a:r>
              <a:rPr lang="uk-UA" sz="4400" b="0" strike="noStrike" spc="-1">
                <a:solidFill>
                  <a:srgbClr val="1F497D"/>
                </a:solidFill>
                <a:latin typeface="Arial" panose="020B0604020202020204"/>
                <a:ea typeface="Microsoft YaHei" panose="020B0503020204020204" charset="-122"/>
              </a:rPr>
              <a:t>Лекція 5</a:t>
            </a:r>
            <a:endParaRPr lang="ru-RU" sz="4400" b="0" strike="noStrike" spc="-1">
              <a:latin typeface="Arial" panose="020B0604020202020204"/>
            </a:endParaRPr>
          </a:p>
        </p:txBody>
      </p:sp>
      <p:sp>
        <p:nvSpPr>
          <p:cNvPr id="89" name="Текстовое поле 3073"/>
          <p:cNvSpPr/>
          <p:nvPr/>
        </p:nvSpPr>
        <p:spPr>
          <a:xfrm>
            <a:off x="6553080" y="6245280"/>
            <a:ext cx="2133360" cy="475920"/>
          </a:xfrm>
          <a:prstGeom prst="rect">
            <a:avLst/>
          </a:prstGeom>
          <a:noFill/>
          <a:ln w="9525">
            <a:noFill/>
          </a:ln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minor"/>
        </p:style>
        <p:txBody>
          <a:bodyPr lIns="90000" tIns="46800" rIns="90000" bIns="46800" anchor="t">
            <a:noAutofit/>
          </a:bodyPr>
          <a:p>
            <a:pPr algn="r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tabLst>
                <a:tab pos="0" algn="l"/>
              </a:tabLst>
            </a:pPr>
            <a:fld id="{D62B5E2F-C866-4EAB-8DFA-42F464700948}" type="slidenum">
              <a:rPr lang="ru-RU" sz="1400" b="0" strike="noStrike" spc="-1">
                <a:solidFill>
                  <a:srgbClr val="000000"/>
                </a:solidFill>
                <a:latin typeface="Arial" panose="020B0604020202020204"/>
                <a:ea typeface="Microsoft YaHei" panose="020B0503020204020204" charset="-122"/>
              </a:rPr>
            </a:fld>
            <a:endParaRPr lang="ru-RU" sz="1400" b="0" strike="noStrike" spc="-1">
              <a:latin typeface="Arial" panose="020B0604020202020204"/>
            </a:endParaRPr>
          </a:p>
        </p:txBody>
      </p:sp>
      <p:sp>
        <p:nvSpPr>
          <p:cNvPr id="90" name="Прямоугольник 3074"/>
          <p:cNvSpPr/>
          <p:nvPr/>
        </p:nvSpPr>
        <p:spPr>
          <a:xfrm>
            <a:off x="1571760" y="2071800"/>
            <a:ext cx="6286320" cy="1398600"/>
          </a:xfrm>
          <a:prstGeom prst="rect">
            <a:avLst/>
          </a:prstGeom>
          <a:noFill/>
          <a:ln w="9525">
            <a:noFill/>
          </a:ln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minor"/>
        </p:style>
        <p:txBody>
          <a:bodyPr lIns="90000" tIns="46800" rIns="90000" bIns="46800" anchor="t">
            <a:spAutoFit/>
          </a:bodyPr>
          <a:p>
            <a:pPr algn="ctr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tabLst>
                <a:tab pos="0" algn="l"/>
              </a:tabLst>
            </a:pPr>
            <a:endParaRPr lang="ru-RU" sz="4200" b="0" strike="noStrike" spc="-1">
              <a:latin typeface="Arial" panose="020B0604020202020204"/>
            </a:endParaRPr>
          </a:p>
          <a:p>
            <a:pPr algn="ctr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tabLst>
                <a:tab pos="0" algn="l"/>
              </a:tabLst>
            </a:pPr>
            <a:r>
              <a:rPr lang="uk-UA" sz="4200" b="1" strike="noStrike" spc="-1">
                <a:solidFill>
                  <a:srgbClr val="50938A"/>
                </a:solidFill>
                <a:latin typeface="Arial" panose="020B0604020202020204"/>
                <a:ea typeface="Microsoft YaHei" panose="020B0503020204020204" charset="-122"/>
              </a:rPr>
              <a:t>Дигітальний дискурс</a:t>
            </a:r>
            <a:endParaRPr lang="ru-RU" sz="4200" b="0" strike="noStrike" spc="-1">
              <a:latin typeface="Arial" panose="020B0604020202020204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Текстовое поле 14336"/>
          <p:cNvSpPr/>
          <p:nvPr/>
        </p:nvSpPr>
        <p:spPr>
          <a:xfrm>
            <a:off x="1079640" y="357120"/>
            <a:ext cx="7559280" cy="999720"/>
          </a:xfrm>
          <a:prstGeom prst="rect">
            <a:avLst/>
          </a:prstGeom>
          <a:solidFill>
            <a:srgbClr val="F0CEEE"/>
          </a:solidFill>
          <a:ln w="9525">
            <a:noFill/>
          </a:ln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minor"/>
        </p:style>
        <p:txBody>
          <a:bodyPr anchor="ctr">
            <a:noAutofit/>
          </a:bodyPr>
          <a:p>
            <a:pPr algn="ctr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tabLst>
                <a:tab pos="0" algn="l"/>
              </a:tabLst>
            </a:pPr>
            <a:r>
              <a:rPr lang="uk-UA" sz="3200" b="1" strike="noStrike" spc="-1">
                <a:solidFill>
                  <a:srgbClr val="158466"/>
                </a:solidFill>
                <a:latin typeface="Arial" panose="020B0604020202020204"/>
                <a:ea typeface="Microsoft YaHei" panose="020B0503020204020204" charset="-122"/>
              </a:rPr>
              <a:t>Понятійний апарат </a:t>
            </a:r>
            <a:endParaRPr lang="ru-RU" sz="3200" b="0" strike="noStrike" spc="-1">
              <a:latin typeface="Arial" panose="020B0604020202020204"/>
            </a:endParaRPr>
          </a:p>
        </p:txBody>
      </p:sp>
      <p:sp>
        <p:nvSpPr>
          <p:cNvPr id="134" name="Текстовое поле 14337"/>
          <p:cNvSpPr/>
          <p:nvPr/>
        </p:nvSpPr>
        <p:spPr>
          <a:xfrm>
            <a:off x="457200" y="1251000"/>
            <a:ext cx="8229240" cy="4911480"/>
          </a:xfrm>
          <a:prstGeom prst="rect">
            <a:avLst/>
          </a:prstGeom>
          <a:noFill/>
          <a:ln w="9525">
            <a:noFill/>
          </a:ln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minor"/>
        </p:style>
        <p:txBody>
          <a:bodyPr anchor="t">
            <a:noAutofit/>
          </a:bodyPr>
          <a:p>
            <a:pPr marL="514350" indent="-514350">
              <a:lnSpc>
                <a:spcPct val="100000"/>
              </a:lnSpc>
              <a:spcBef>
                <a:spcPts val="800"/>
              </a:spcBef>
              <a:spcAft>
                <a:spcPts val="100"/>
              </a:spcAft>
              <a:tabLst>
                <a:tab pos="0" algn="l"/>
              </a:tabLst>
            </a:pPr>
            <a:r>
              <a:rPr lang="uk-UA" sz="2800" b="0" strike="noStrike" spc="-1">
                <a:solidFill>
                  <a:srgbClr val="000000"/>
                </a:solidFill>
                <a:latin typeface="Times New Roman" panose="02020603050405020304"/>
                <a:ea typeface="Microsoft YaHei" panose="020B0503020204020204" charset="-122"/>
              </a:rPr>
              <a:t>.</a:t>
            </a:r>
            <a:endParaRPr lang="ru-RU" sz="2800" b="0" strike="noStrike" spc="-1">
              <a:latin typeface="Arial" panose="020B0604020202020204"/>
            </a:endParaRPr>
          </a:p>
          <a:p>
            <a:pPr marL="514350" indent="-514350">
              <a:lnSpc>
                <a:spcPct val="100000"/>
              </a:lnSpc>
              <a:spcBef>
                <a:spcPts val="800"/>
              </a:spcBef>
              <a:spcAft>
                <a:spcPts val="100"/>
              </a:spcAft>
              <a:tabLst>
                <a:tab pos="0" algn="l"/>
              </a:tabLst>
            </a:pPr>
            <a:endParaRPr lang="ru-RU" sz="2800" b="0" strike="noStrike" spc="-1">
              <a:latin typeface="Arial" panose="020B0604020202020204"/>
            </a:endParaRPr>
          </a:p>
          <a:p>
            <a:pPr marL="514350" indent="-514350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tabLst>
                <a:tab pos="0" algn="l"/>
              </a:tabLst>
            </a:pPr>
            <a:r>
              <a:rPr lang="en-US" sz="2800" b="0" strike="noStrike" spc="-1">
                <a:solidFill>
                  <a:srgbClr val="000000"/>
                </a:solidFill>
                <a:latin typeface="Times New Roman" panose="02020603050405020304"/>
                <a:ea typeface="Microsoft YaHei" panose="020B0503020204020204" charset="-122"/>
              </a:rPr>
              <a:t> </a:t>
            </a:r>
            <a:endParaRPr lang="ru-RU" sz="2800" b="0" strike="noStrike" spc="-1">
              <a:latin typeface="Arial" panose="020B0604020202020204"/>
            </a:endParaRPr>
          </a:p>
        </p:txBody>
      </p:sp>
      <p:sp>
        <p:nvSpPr>
          <p:cNvPr id="135" name="Текстовое поле 14338"/>
          <p:cNvSpPr/>
          <p:nvPr/>
        </p:nvSpPr>
        <p:spPr>
          <a:xfrm>
            <a:off x="6553080" y="6245280"/>
            <a:ext cx="2133360" cy="475920"/>
          </a:xfrm>
          <a:prstGeom prst="rect">
            <a:avLst/>
          </a:prstGeom>
          <a:noFill/>
          <a:ln w="9525">
            <a:noFill/>
          </a:ln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minor"/>
        </p:style>
        <p:txBody>
          <a:bodyPr lIns="90000" tIns="46800" rIns="90000" bIns="46800" anchor="t">
            <a:noAutofit/>
          </a:bodyPr>
          <a:p>
            <a:pPr algn="r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tabLst>
                <a:tab pos="0" algn="l"/>
              </a:tabLst>
            </a:pPr>
            <a:fld id="{A3D4C36C-C35D-4F9C-AA16-1F9028A69CE9}" type="slidenum">
              <a:rPr lang="ru-RU" sz="1400" b="0" strike="noStrike" spc="-1">
                <a:solidFill>
                  <a:srgbClr val="000000"/>
                </a:solidFill>
                <a:latin typeface="Arial" panose="020B0604020202020204"/>
                <a:ea typeface="Microsoft YaHei" panose="020B0503020204020204" charset="-122"/>
              </a:rPr>
            </a:fld>
            <a:endParaRPr lang="ru-RU" sz="1400" b="0" strike="noStrike" spc="-1">
              <a:latin typeface="Arial" panose="020B0604020202020204"/>
            </a:endParaRPr>
          </a:p>
        </p:txBody>
      </p:sp>
      <p:sp>
        <p:nvSpPr>
          <p:cNvPr id="136" name="Текстовое поле 14339"/>
          <p:cNvSpPr/>
          <p:nvPr/>
        </p:nvSpPr>
        <p:spPr>
          <a:xfrm>
            <a:off x="1165320" y="1440000"/>
            <a:ext cx="7521120" cy="4858920"/>
          </a:xfrm>
          <a:prstGeom prst="rect">
            <a:avLst/>
          </a:prstGeom>
          <a:noFill/>
          <a:ln w="9525">
            <a:noFill/>
          </a:ln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minor"/>
        </p:style>
        <p:txBody>
          <a:bodyPr lIns="90000" tIns="45000" rIns="90000" bIns="45000" anchor="t">
            <a:noAutofit/>
          </a:bodyPr>
          <a:p>
            <a:pPr>
              <a:lnSpc>
                <a:spcPct val="100000"/>
              </a:lnSpc>
              <a:spcBef>
                <a:spcPts val="615"/>
              </a:spcBef>
              <a:spcAft>
                <a:spcPts val="50"/>
              </a:spcAft>
              <a:tabLst>
                <a:tab pos="0" algn="l"/>
              </a:tabLst>
            </a:pPr>
            <a:r>
              <a:rPr lang="uk-UA" altLang="en-US" sz="2200" spc="-1">
                <a:solidFill>
                  <a:srgbClr val="000000"/>
                </a:solidFill>
                <a:latin typeface="Book Antiqua"/>
                <a:ea typeface="Microsoft YaHei" panose="020B0503020204020204" charset="-122"/>
                <a:sym typeface="+mn-ea"/>
              </a:rPr>
              <a:t>С</a:t>
            </a:r>
            <a:r>
              <a:rPr lang="en-US" sz="2200" spc="-1">
                <a:solidFill>
                  <a:srgbClr val="000000"/>
                </a:solidFill>
                <a:latin typeface="Book Antiqua"/>
                <a:ea typeface="Microsoft YaHei" panose="020B0503020204020204" charset="-122"/>
                <a:sym typeface="+mn-ea"/>
              </a:rPr>
              <a:t>оціокультурн</a:t>
            </a:r>
            <a:r>
              <a:rPr lang="uk-UA" sz="2200" spc="-1">
                <a:solidFill>
                  <a:srgbClr val="000000"/>
                </a:solidFill>
                <a:latin typeface="Book Antiqua"/>
                <a:ea typeface="Microsoft YaHei" panose="020B0503020204020204" charset="-122"/>
                <a:sym typeface="+mn-ea"/>
              </a:rPr>
              <a:t>і </a:t>
            </a:r>
            <a:r>
              <a:rPr lang="en-US" sz="2200" spc="-1">
                <a:solidFill>
                  <a:srgbClr val="000000"/>
                </a:solidFill>
                <a:latin typeface="Book Antiqua"/>
                <a:ea typeface="Microsoft YaHei" panose="020B0503020204020204" charset="-122"/>
                <a:sym typeface="+mn-ea"/>
              </a:rPr>
              <a:t>фактор</a:t>
            </a:r>
            <a:r>
              <a:rPr lang="uk-UA" altLang="en-US" sz="2200" spc="-1">
                <a:solidFill>
                  <a:srgbClr val="000000"/>
                </a:solidFill>
                <a:latin typeface="Book Antiqua"/>
                <a:ea typeface="Microsoft YaHei" panose="020B0503020204020204" charset="-122"/>
                <a:sym typeface="+mn-ea"/>
              </a:rPr>
              <a:t>и </a:t>
            </a:r>
            <a:r>
              <a:rPr lang="en-US" sz="2200" b="0" strike="noStrike" spc="-1">
                <a:solidFill>
                  <a:srgbClr val="000000"/>
                </a:solidFill>
                <a:latin typeface="Book Antiqua"/>
                <a:ea typeface="Microsoft YaHei" panose="020B0503020204020204" charset="-122"/>
              </a:rPr>
              <a:t>у процесі комунікації «Людина ↔ Машина»</a:t>
            </a:r>
            <a:r>
              <a:rPr lang="uk-UA" altLang="en-US" sz="2200" b="0" strike="noStrike" spc="-1">
                <a:solidFill>
                  <a:srgbClr val="000000"/>
                </a:solidFill>
                <a:latin typeface="Book Antiqua"/>
                <a:ea typeface="Microsoft YaHei" panose="020B0503020204020204" charset="-122"/>
              </a:rPr>
              <a:t>?  Узгодження з </a:t>
            </a:r>
            <a:r>
              <a:rPr lang="en-US" sz="2200" b="0" strike="noStrike" spc="-1">
                <a:solidFill>
                  <a:srgbClr val="000000"/>
                </a:solidFill>
                <a:latin typeface="Book Antiqua"/>
                <a:ea typeface="Microsoft YaHei" panose="020B0503020204020204" charset="-122"/>
              </a:rPr>
              <a:t>дигітальним аспектом дискурсу.</a:t>
            </a:r>
            <a:endParaRPr lang="en-US" sz="2200" b="0" strike="noStrike" spc="-1">
              <a:solidFill>
                <a:srgbClr val="000000"/>
              </a:solidFill>
              <a:latin typeface="Book Antiqua"/>
              <a:ea typeface="Microsoft YaHei" panose="020B0503020204020204" charset="-122"/>
            </a:endParaRPr>
          </a:p>
          <a:p>
            <a:pPr>
              <a:lnSpc>
                <a:spcPct val="100000"/>
              </a:lnSpc>
              <a:spcBef>
                <a:spcPts val="615"/>
              </a:spcBef>
              <a:spcAft>
                <a:spcPts val="50"/>
              </a:spcAft>
              <a:tabLst>
                <a:tab pos="0" algn="l"/>
              </a:tabLst>
            </a:pPr>
            <a:r>
              <a:rPr lang="uk-UA" altLang="en-US" sz="2200" b="1" strike="noStrike" spc="-1">
                <a:solidFill>
                  <a:srgbClr val="000000"/>
                </a:solidFill>
                <a:latin typeface="Book Antiqua"/>
                <a:ea typeface="Microsoft YaHei" panose="020B0503020204020204" charset="-122"/>
              </a:rPr>
              <a:t>Д</a:t>
            </a:r>
            <a:r>
              <a:rPr lang="en-US" sz="2200" b="1" strike="noStrike" spc="-1">
                <a:solidFill>
                  <a:srgbClr val="000000"/>
                </a:solidFill>
                <a:latin typeface="Book Antiqua"/>
                <a:ea typeface="Microsoft YaHei" panose="020B0503020204020204" charset="-122"/>
              </a:rPr>
              <a:t>омінант</a:t>
            </a:r>
            <a:r>
              <a:rPr lang="uk-UA" altLang="en-US" sz="2200" b="1" strike="noStrike" spc="-1">
                <a:solidFill>
                  <a:srgbClr val="000000"/>
                </a:solidFill>
                <a:latin typeface="Book Antiqua"/>
                <a:ea typeface="Microsoft YaHei" panose="020B0503020204020204" charset="-122"/>
              </a:rPr>
              <a:t>а</a:t>
            </a:r>
            <a:r>
              <a:rPr lang="en-US" sz="2200" b="1" strike="noStrike" spc="-1">
                <a:solidFill>
                  <a:srgbClr val="000000"/>
                </a:solidFill>
                <a:latin typeface="Book Antiqua"/>
                <a:ea typeface="Microsoft YaHei" panose="020B0503020204020204" charset="-122"/>
              </a:rPr>
              <a:t> дискурсу</a:t>
            </a:r>
            <a:r>
              <a:rPr lang="uk-UA" altLang="en-US" sz="2200" b="0" strike="noStrike" spc="-1">
                <a:solidFill>
                  <a:srgbClr val="000000"/>
                </a:solidFill>
                <a:latin typeface="Book Antiqua"/>
                <a:ea typeface="Microsoft YaHei" panose="020B0503020204020204" charset="-122"/>
              </a:rPr>
              <a:t> - сукупність </a:t>
            </a:r>
            <a:r>
              <a:rPr lang="en-US" sz="2200" b="0" strike="noStrike" spc="-1">
                <a:solidFill>
                  <a:srgbClr val="000000"/>
                </a:solidFill>
                <a:latin typeface="Book Antiqua"/>
                <a:ea typeface="Microsoft YaHei" panose="020B0503020204020204" charset="-122"/>
              </a:rPr>
              <a:t>комунікативно-інтенційн</a:t>
            </a:r>
            <a:r>
              <a:rPr lang="uk-UA" altLang="en-US" sz="2200" b="0" strike="noStrike" spc="-1">
                <a:solidFill>
                  <a:srgbClr val="000000"/>
                </a:solidFill>
                <a:latin typeface="Book Antiqua"/>
                <a:ea typeface="Microsoft YaHei" panose="020B0503020204020204" charset="-122"/>
              </a:rPr>
              <a:t>их характеристик, </a:t>
            </a:r>
            <a:r>
              <a:rPr lang="en-US" sz="2200" b="0" strike="noStrike" spc="-1">
                <a:solidFill>
                  <a:srgbClr val="000000"/>
                </a:solidFill>
                <a:latin typeface="Book Antiqua"/>
                <a:ea typeface="Microsoft YaHei" panose="020B0503020204020204" charset="-122"/>
              </a:rPr>
              <a:t>утворен</a:t>
            </a:r>
            <a:r>
              <a:rPr lang="uk-UA" altLang="en-US" sz="2200" b="0" strike="noStrike" spc="-1">
                <a:solidFill>
                  <a:srgbClr val="000000"/>
                </a:solidFill>
                <a:latin typeface="Book Antiqua"/>
                <a:ea typeface="Microsoft YaHei" panose="020B0503020204020204" charset="-122"/>
              </a:rPr>
              <a:t>а</a:t>
            </a:r>
            <a:r>
              <a:rPr lang="en-US" sz="2200" b="0" strike="noStrike" spc="-1">
                <a:solidFill>
                  <a:srgbClr val="000000"/>
                </a:solidFill>
                <a:latin typeface="Book Antiqua"/>
                <a:ea typeface="Microsoft YaHei" panose="020B0503020204020204" charset="-122"/>
              </a:rPr>
              <a:t> в умовах певної соціокультурної взаємодії. </a:t>
            </a:r>
            <a:endParaRPr lang="en-US" sz="2200" b="0" strike="noStrike" spc="-1">
              <a:solidFill>
                <a:srgbClr val="000000"/>
              </a:solidFill>
              <a:latin typeface="Book Antiqua"/>
              <a:ea typeface="Microsoft YaHei" panose="020B0503020204020204" charset="-122"/>
            </a:endParaRPr>
          </a:p>
          <a:p>
            <a:pPr marL="342900" indent="-342900" algn="l">
              <a:lnSpc>
                <a:spcPct val="100000"/>
              </a:lnSpc>
              <a:spcBef>
                <a:spcPts val="615"/>
              </a:spcBef>
              <a:spcAft>
                <a:spcPts val="50"/>
              </a:spcAft>
              <a:buFont typeface="Wingdings" panose="05000000000000000000" charset="0"/>
              <a:buChar char="Ø"/>
              <a:tabLst>
                <a:tab pos="0" algn="l"/>
              </a:tabLst>
            </a:pPr>
            <a:r>
              <a:rPr lang="en-US" sz="2200" b="0" i="1" strike="noStrike" spc="-1">
                <a:solidFill>
                  <a:srgbClr val="000000"/>
                </a:solidFill>
                <a:latin typeface="Book Antiqua"/>
                <a:ea typeface="Microsoft YaHei" panose="020B0503020204020204" charset="-122"/>
              </a:rPr>
              <a:t>міжгалузев</a:t>
            </a:r>
            <a:r>
              <a:rPr lang="uk-UA" altLang="en-US" sz="2200" b="0" i="1" strike="noStrike" spc="-1">
                <a:solidFill>
                  <a:srgbClr val="000000"/>
                </a:solidFill>
                <a:latin typeface="Book Antiqua"/>
                <a:ea typeface="Microsoft YaHei" panose="020B0503020204020204" charset="-122"/>
              </a:rPr>
              <a:t>а </a:t>
            </a:r>
            <a:r>
              <a:rPr lang="uk-UA" altLang="en-US" sz="2200" b="0" strike="noStrike" spc="-1">
                <a:solidFill>
                  <a:srgbClr val="000000"/>
                </a:solidFill>
                <a:latin typeface="Book Antiqua"/>
                <a:ea typeface="Microsoft YaHei" panose="020B0503020204020204" charset="-122"/>
              </a:rPr>
              <a:t>- втілює міждисциплінарний підхід до вивчення дискурсу</a:t>
            </a:r>
            <a:endParaRPr lang="uk-UA" altLang="en-US" sz="2200" b="0" strike="noStrike" spc="-1">
              <a:solidFill>
                <a:srgbClr val="000000"/>
              </a:solidFill>
              <a:latin typeface="Book Antiqua"/>
              <a:ea typeface="Microsoft YaHei" panose="020B0503020204020204" charset="-122"/>
            </a:endParaRPr>
          </a:p>
          <a:p>
            <a:pPr marL="342900" indent="-342900" algn="l">
              <a:lnSpc>
                <a:spcPct val="100000"/>
              </a:lnSpc>
              <a:spcBef>
                <a:spcPts val="615"/>
              </a:spcBef>
              <a:spcAft>
                <a:spcPts val="50"/>
              </a:spcAft>
              <a:buFont typeface="Wingdings" panose="05000000000000000000" charset="0"/>
              <a:buChar char="Ø"/>
              <a:tabLst>
                <a:tab pos="0" algn="l"/>
              </a:tabLst>
            </a:pPr>
            <a:r>
              <a:rPr lang="en-US" sz="2200" b="0" i="1" strike="noStrike" spc="-1">
                <a:solidFill>
                  <a:srgbClr val="000000"/>
                </a:solidFill>
                <a:latin typeface="Book Antiqua"/>
                <a:ea typeface="Microsoft YaHei" panose="020B0503020204020204" charset="-122"/>
              </a:rPr>
              <a:t>контекстно-специфічн</a:t>
            </a:r>
            <a:r>
              <a:rPr lang="uk-UA" altLang="en-US" sz="2200" b="0" i="1" strike="noStrike" spc="-1">
                <a:solidFill>
                  <a:srgbClr val="000000"/>
                </a:solidFill>
                <a:latin typeface="Book Antiqua"/>
                <a:ea typeface="Microsoft YaHei" panose="020B0503020204020204" charset="-122"/>
              </a:rPr>
              <a:t>а</a:t>
            </a:r>
            <a:r>
              <a:rPr lang="uk-UA" altLang="en-US" sz="2200" b="0" strike="noStrike" spc="-1">
                <a:solidFill>
                  <a:srgbClr val="000000"/>
                </a:solidFill>
                <a:latin typeface="Book Antiqua"/>
                <a:ea typeface="Microsoft YaHei" panose="020B0503020204020204" charset="-122"/>
              </a:rPr>
              <a:t> - </a:t>
            </a:r>
            <a:r>
              <a:rPr lang="ru-RU" altLang="en-US" sz="2200">
                <a:sym typeface="+mn-ea"/>
              </a:rPr>
              <a:t>соціальн</a:t>
            </a:r>
            <a:r>
              <a:rPr lang="uk-UA" altLang="ru-RU" sz="2200">
                <a:sym typeface="+mn-ea"/>
              </a:rPr>
              <a:t>і/ </a:t>
            </a:r>
            <a:r>
              <a:rPr lang="ru-RU" altLang="en-US" sz="2200">
                <a:sym typeface="+mn-ea"/>
              </a:rPr>
              <a:t>психологічн</a:t>
            </a:r>
            <a:r>
              <a:rPr lang="uk-UA" altLang="ru-RU" sz="2200">
                <a:sym typeface="+mn-ea"/>
              </a:rPr>
              <a:t>і /</a:t>
            </a:r>
            <a:r>
              <a:rPr lang="ru-RU" altLang="en-US" sz="2200">
                <a:sym typeface="+mn-ea"/>
              </a:rPr>
              <a:t> прагматичн</a:t>
            </a:r>
            <a:r>
              <a:rPr lang="uk-UA" altLang="ru-RU" sz="2200">
                <a:sym typeface="+mn-ea"/>
              </a:rPr>
              <a:t>і </a:t>
            </a:r>
            <a:r>
              <a:rPr lang="ru-RU" altLang="en-US" sz="2200">
                <a:sym typeface="+mn-ea"/>
              </a:rPr>
              <a:t>характеристик</a:t>
            </a:r>
            <a:r>
              <a:rPr lang="uk-UA" altLang="ru-RU" sz="2200">
                <a:sym typeface="+mn-ea"/>
              </a:rPr>
              <a:t>и </a:t>
            </a:r>
            <a:r>
              <a:rPr lang="ru-RU" altLang="en-US" sz="2200">
                <a:sym typeface="+mn-ea"/>
              </a:rPr>
              <a:t>ситуаці</a:t>
            </a:r>
            <a:r>
              <a:rPr lang="uk-UA" altLang="ru-RU" sz="2200">
                <a:sym typeface="+mn-ea"/>
              </a:rPr>
              <a:t>й</a:t>
            </a:r>
            <a:endParaRPr lang="uk-UA" altLang="en-US" sz="2200" b="0" strike="noStrike" spc="-1">
              <a:solidFill>
                <a:srgbClr val="000000"/>
              </a:solidFill>
              <a:latin typeface="Book Antiqua"/>
              <a:ea typeface="Microsoft YaHei" panose="020B0503020204020204" charset="-122"/>
            </a:endParaRPr>
          </a:p>
          <a:p>
            <a:pPr marL="342900" indent="-342900" algn="l">
              <a:lnSpc>
                <a:spcPct val="100000"/>
              </a:lnSpc>
              <a:spcBef>
                <a:spcPts val="615"/>
              </a:spcBef>
              <a:spcAft>
                <a:spcPts val="50"/>
              </a:spcAft>
              <a:buFont typeface="Wingdings" panose="05000000000000000000" charset="0"/>
              <a:buChar char="Ø"/>
              <a:tabLst>
                <a:tab pos="0" algn="l"/>
              </a:tabLst>
            </a:pPr>
            <a:r>
              <a:rPr lang="uk-UA" altLang="en-US" sz="2200" b="0" i="1" strike="noStrike" spc="-1">
                <a:solidFill>
                  <a:srgbClr val="000000"/>
                </a:solidFill>
                <a:latin typeface="Book Antiqua"/>
                <a:ea typeface="Microsoft YaHei" panose="020B0503020204020204" charset="-122"/>
              </a:rPr>
              <a:t>к</a:t>
            </a:r>
            <a:r>
              <a:rPr lang="en-US" sz="2200" b="0" i="1" strike="noStrike" spc="-1">
                <a:solidFill>
                  <a:srgbClr val="000000"/>
                </a:solidFill>
                <a:latin typeface="Book Antiqua"/>
                <a:ea typeface="Microsoft YaHei" panose="020B0503020204020204" charset="-122"/>
              </a:rPr>
              <a:t>омунікативн</a:t>
            </a:r>
            <a:r>
              <a:rPr lang="uk-UA" altLang="en-US" sz="2200" b="0" i="1" strike="noStrike" spc="-1">
                <a:solidFill>
                  <a:srgbClr val="000000"/>
                </a:solidFill>
                <a:latin typeface="Book Antiqua"/>
                <a:ea typeface="Microsoft YaHei" panose="020B0503020204020204" charset="-122"/>
              </a:rPr>
              <a:t>а  </a:t>
            </a:r>
            <a:r>
              <a:rPr lang="uk-UA" altLang="en-US" sz="2200" b="0" strike="noStrike" spc="-1">
                <a:solidFill>
                  <a:srgbClr val="000000"/>
                </a:solidFill>
                <a:latin typeface="Book Antiqua"/>
                <a:ea typeface="Microsoft YaHei" panose="020B0503020204020204" charset="-122"/>
              </a:rPr>
              <a:t>- </a:t>
            </a:r>
            <a:r>
              <a:rPr lang="ru-RU" altLang="en-US" sz="2200">
                <a:sym typeface="+mn-ea"/>
              </a:rPr>
              <a:t>комунікативн</a:t>
            </a:r>
            <a:r>
              <a:rPr lang="uk-UA" altLang="ru-RU" sz="2200">
                <a:sym typeface="+mn-ea"/>
              </a:rPr>
              <a:t>і </a:t>
            </a:r>
            <a:r>
              <a:rPr lang="ru-RU" altLang="en-US" sz="2200">
                <a:sym typeface="+mn-ea"/>
              </a:rPr>
              <a:t>принцип</a:t>
            </a:r>
            <a:r>
              <a:rPr lang="uk-UA" altLang="ru-RU" sz="2200">
                <a:sym typeface="+mn-ea"/>
              </a:rPr>
              <a:t>и: </a:t>
            </a:r>
            <a:r>
              <a:rPr lang="ru-RU" altLang="en-US" sz="2200">
                <a:sym typeface="+mn-ea"/>
              </a:rPr>
              <a:t> </a:t>
            </a:r>
            <a:r>
              <a:rPr lang="uk-UA" altLang="ru-RU" sz="2200">
                <a:sym typeface="+mn-ea"/>
              </a:rPr>
              <a:t>м</a:t>
            </a:r>
            <a:r>
              <a:rPr lang="ru-RU" altLang="en-US" sz="2200" i="1">
                <a:sym typeface="+mn-ea"/>
              </a:rPr>
              <a:t>овленнєв</a:t>
            </a:r>
            <a:r>
              <a:rPr lang="uk-UA" altLang="ru-RU" sz="2200" i="1">
                <a:sym typeface="+mn-ea"/>
              </a:rPr>
              <a:t>а</a:t>
            </a:r>
            <a:r>
              <a:rPr lang="ru-RU" altLang="en-US" sz="2200" i="1">
                <a:sym typeface="+mn-ea"/>
              </a:rPr>
              <a:t> поді</a:t>
            </a:r>
            <a:r>
              <a:rPr lang="uk-UA" altLang="ru-RU" sz="2200" i="1">
                <a:sym typeface="+mn-ea"/>
              </a:rPr>
              <a:t>я</a:t>
            </a:r>
            <a:r>
              <a:rPr lang="ru-RU" altLang="en-US" sz="2200" i="1">
                <a:sym typeface="+mn-ea"/>
              </a:rPr>
              <a:t>, трансакці</a:t>
            </a:r>
            <a:r>
              <a:rPr lang="uk-UA" altLang="ru-RU" sz="2200" i="1">
                <a:sym typeface="+mn-ea"/>
              </a:rPr>
              <a:t>я</a:t>
            </a:r>
            <a:r>
              <a:rPr lang="ru-RU" altLang="en-US" sz="2200" i="1">
                <a:sym typeface="+mn-ea"/>
              </a:rPr>
              <a:t>, </a:t>
            </a:r>
            <a:r>
              <a:rPr lang="uk-UA" altLang="ru-RU" sz="2200" i="1">
                <a:sym typeface="+mn-ea"/>
              </a:rPr>
              <a:t>комунікативний крок (</a:t>
            </a:r>
            <a:r>
              <a:rPr lang="ru-RU" altLang="en-US" sz="2200" i="1">
                <a:sym typeface="+mn-ea"/>
              </a:rPr>
              <a:t>хід</a:t>
            </a:r>
            <a:r>
              <a:rPr lang="uk-UA" altLang="ru-RU" sz="2200" i="1">
                <a:sym typeface="+mn-ea"/>
              </a:rPr>
              <a:t>)</a:t>
            </a:r>
            <a:r>
              <a:rPr lang="ru-RU" altLang="en-US" sz="2200" i="1">
                <a:sym typeface="+mn-ea"/>
              </a:rPr>
              <a:t>, комунікативні акти.</a:t>
            </a:r>
            <a:r>
              <a:rPr lang="uk-UA" altLang="ru-RU" sz="2200" i="1">
                <a:sym typeface="+mn-ea"/>
              </a:rPr>
              <a:t> (І.С. Шевченко)</a:t>
            </a:r>
            <a:endParaRPr lang="en-US" sz="2200" b="0" strike="noStrike" spc="-1">
              <a:solidFill>
                <a:srgbClr val="000000"/>
              </a:solidFill>
              <a:latin typeface="Book Antiqua"/>
              <a:ea typeface="Microsoft YaHei" panose="020B0503020204020204" charset="-122"/>
            </a:endParaRPr>
          </a:p>
          <a:p>
            <a:pPr>
              <a:lnSpc>
                <a:spcPct val="100000"/>
              </a:lnSpc>
              <a:spcBef>
                <a:spcPts val="615"/>
              </a:spcBef>
              <a:spcAft>
                <a:spcPts val="50"/>
              </a:spcAft>
              <a:tabLst>
                <a:tab pos="0" algn="l"/>
              </a:tabLst>
            </a:pPr>
            <a:endParaRPr lang="ru-RU" sz="2200" b="0" strike="noStrike" spc="-1">
              <a:latin typeface="Arial" panose="020B0604020202020204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Текстовое поле 15360"/>
          <p:cNvSpPr/>
          <p:nvPr/>
        </p:nvSpPr>
        <p:spPr>
          <a:xfrm>
            <a:off x="539640" y="357120"/>
            <a:ext cx="7740360" cy="999720"/>
          </a:xfrm>
          <a:prstGeom prst="rect">
            <a:avLst/>
          </a:prstGeom>
          <a:solidFill>
            <a:srgbClr val="F0CEEE"/>
          </a:solidFill>
          <a:ln w="9525">
            <a:noFill/>
          </a:ln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minor"/>
        </p:style>
        <p:txBody>
          <a:bodyPr anchor="ctr">
            <a:noAutofit/>
          </a:bodyPr>
          <a:p>
            <a:pPr algn="ctr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tabLst>
                <a:tab pos="0" algn="l"/>
              </a:tabLst>
            </a:pPr>
            <a:r>
              <a:rPr lang="uk-UA" sz="3600" b="1" strike="noStrike" spc="-1">
                <a:solidFill>
                  <a:srgbClr val="158466"/>
                </a:solidFill>
                <a:latin typeface="Arial" panose="020B0604020202020204"/>
                <a:ea typeface="Microsoft YaHei" panose="020B0503020204020204" charset="-122"/>
              </a:rPr>
              <a:t>Понятійний апарат</a:t>
            </a:r>
            <a:endParaRPr lang="ru-RU" sz="3600" b="0" strike="noStrike" spc="-1">
              <a:latin typeface="Arial" panose="020B0604020202020204"/>
            </a:endParaRPr>
          </a:p>
        </p:txBody>
      </p:sp>
      <p:sp>
        <p:nvSpPr>
          <p:cNvPr id="138" name="Текстовое поле 15361"/>
          <p:cNvSpPr/>
          <p:nvPr/>
        </p:nvSpPr>
        <p:spPr>
          <a:xfrm>
            <a:off x="193040" y="1480820"/>
            <a:ext cx="8214995" cy="4639310"/>
          </a:xfrm>
          <a:prstGeom prst="rect">
            <a:avLst/>
          </a:prstGeom>
          <a:noFill/>
          <a:ln w="9525">
            <a:noFill/>
          </a:ln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minor"/>
        </p:style>
        <p:txBody>
          <a:bodyPr anchor="t">
            <a:noAutofit/>
          </a:bodyPr>
          <a:p>
            <a:pPr marL="1905" indent="-1905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tabLst>
                <a:tab pos="0" algn="l"/>
              </a:tabLst>
            </a:pPr>
            <a:r>
              <a:rPr lang="uk-UA" sz="2800" b="0" strike="noStrike" spc="-1">
                <a:solidFill>
                  <a:srgbClr val="000000"/>
                </a:solidFill>
                <a:latin typeface="Times New Roman" panose="02020603050405020304"/>
                <a:ea typeface="Microsoft YaHei" panose="020B0503020204020204" charset="-122"/>
              </a:rPr>
              <a:t> </a:t>
            </a:r>
            <a:r>
              <a:rPr lang="ru-RU" altLang="en-US" sz="2800">
                <a:sym typeface="+mn-ea"/>
              </a:rPr>
              <a:t>Дискурс – це інтегральний феномен, розумово-комунікативна діяльність, що є сукупністю процесу й результату і включає як екстралінгвістичний, так і власне лінгвістичний аспект, у якому, окрім тексту, виділяються пресупозиція й контекст (прагматичний, соціальний, когнітивний), що зумовлюють виокремлення мовних засобів»</a:t>
            </a:r>
            <a:r>
              <a:rPr lang="uk-UA" sz="2800" b="0" strike="noStrike" spc="-1">
                <a:solidFill>
                  <a:srgbClr val="000000"/>
                </a:solidFill>
                <a:latin typeface="Times New Roman" panose="02020603050405020304"/>
                <a:ea typeface="Microsoft YaHei" panose="020B0503020204020204" charset="-122"/>
              </a:rPr>
              <a:t> </a:t>
            </a:r>
            <a:endParaRPr lang="uk-UA" sz="2800" b="0" strike="noStrike" spc="-1">
              <a:solidFill>
                <a:srgbClr val="000000"/>
              </a:solidFill>
              <a:latin typeface="Times New Roman" panose="02020603050405020304"/>
              <a:ea typeface="Microsoft YaHei" panose="020B0503020204020204" charset="-122"/>
            </a:endParaRPr>
          </a:p>
          <a:p>
            <a:pPr marL="1905" indent="-1905" algn="r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tabLst>
                <a:tab pos="0" algn="l"/>
              </a:tabLst>
            </a:pPr>
            <a:r>
              <a:rPr lang="en-US" altLang="uk-UA" sz="2800" b="0" strike="noStrike" spc="-1">
                <a:solidFill>
                  <a:srgbClr val="000000"/>
                </a:solidFill>
                <a:latin typeface="Times New Roman" panose="02020603050405020304"/>
                <a:ea typeface="Microsoft YaHei" panose="020B0503020204020204" charset="-122"/>
              </a:rPr>
              <a:t>(</a:t>
            </a:r>
            <a:r>
              <a:rPr lang="uk-UA" sz="2800" b="0" i="1" strike="noStrike" spc="-1">
                <a:solidFill>
                  <a:srgbClr val="000000"/>
                </a:solidFill>
                <a:latin typeface="Times New Roman" panose="02020603050405020304"/>
                <a:ea typeface="Microsoft YaHei" panose="020B0503020204020204" charset="-122"/>
              </a:rPr>
              <a:t>І.С. Шевченко</a:t>
            </a:r>
            <a:r>
              <a:rPr lang="en-US" altLang="uk-UA" sz="2800" b="0" i="1" strike="noStrike" spc="-1">
                <a:solidFill>
                  <a:srgbClr val="000000"/>
                </a:solidFill>
                <a:latin typeface="Times New Roman" panose="02020603050405020304"/>
                <a:ea typeface="Microsoft YaHei" panose="020B0503020204020204" charset="-122"/>
              </a:rPr>
              <a:t>)</a:t>
            </a:r>
            <a:r>
              <a:rPr lang="uk-UA" sz="2800" b="0" i="1" strike="noStrike" spc="-1">
                <a:solidFill>
                  <a:srgbClr val="000000"/>
                </a:solidFill>
                <a:latin typeface="Times New Roman" panose="02020603050405020304"/>
                <a:ea typeface="Microsoft YaHei" panose="020B0503020204020204" charset="-122"/>
              </a:rPr>
              <a:t> </a:t>
            </a:r>
            <a:endParaRPr lang="uk-UA" sz="2800" b="0" i="1" strike="noStrike" spc="-1">
              <a:solidFill>
                <a:srgbClr val="000000"/>
              </a:solidFill>
              <a:latin typeface="Times New Roman" panose="02020603050405020304"/>
              <a:ea typeface="Microsoft YaHei" panose="020B0503020204020204" charset="-122"/>
            </a:endParaRPr>
          </a:p>
          <a:p>
            <a:pPr marL="1905" indent="512445">
              <a:lnSpc>
                <a:spcPct val="100000"/>
              </a:lnSpc>
              <a:spcBef>
                <a:spcPts val="800"/>
              </a:spcBef>
              <a:spcAft>
                <a:spcPts val="100"/>
              </a:spcAft>
              <a:tabLst>
                <a:tab pos="0" algn="l"/>
              </a:tabLst>
            </a:pPr>
            <a:endParaRPr lang="ru-RU" sz="2800" b="0" strike="noStrike" spc="-1">
              <a:latin typeface="Arial" panose="020B0604020202020204"/>
            </a:endParaRPr>
          </a:p>
          <a:p>
            <a:pPr marL="1905" indent="512445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tabLst>
                <a:tab pos="0" algn="l"/>
              </a:tabLst>
            </a:pPr>
            <a:r>
              <a:rPr lang="en-US" sz="2800" b="0" strike="noStrike" spc="-1">
                <a:solidFill>
                  <a:srgbClr val="000000"/>
                </a:solidFill>
                <a:latin typeface="Times New Roman" panose="02020603050405020304"/>
                <a:ea typeface="Microsoft YaHei" panose="020B0503020204020204" charset="-122"/>
              </a:rPr>
              <a:t> </a:t>
            </a:r>
            <a:endParaRPr lang="ru-RU" sz="2800" b="0" strike="noStrike" spc="-1">
              <a:latin typeface="Arial" panose="020B0604020202020204"/>
            </a:endParaRPr>
          </a:p>
        </p:txBody>
      </p:sp>
      <p:sp>
        <p:nvSpPr>
          <p:cNvPr id="139" name="Текстовое поле 15362"/>
          <p:cNvSpPr/>
          <p:nvPr/>
        </p:nvSpPr>
        <p:spPr>
          <a:xfrm>
            <a:off x="6553080" y="6245280"/>
            <a:ext cx="2133360" cy="475920"/>
          </a:xfrm>
          <a:prstGeom prst="rect">
            <a:avLst/>
          </a:prstGeom>
          <a:noFill/>
          <a:ln w="9525">
            <a:noFill/>
          </a:ln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minor"/>
        </p:style>
        <p:txBody>
          <a:bodyPr lIns="90000" tIns="46800" rIns="90000" bIns="46800" anchor="t">
            <a:noAutofit/>
          </a:bodyPr>
          <a:p>
            <a:pPr algn="r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tabLst>
                <a:tab pos="0" algn="l"/>
              </a:tabLst>
            </a:pPr>
            <a:fld id="{517808D9-A30B-4B10-8847-AC232C055076}" type="slidenum">
              <a:rPr lang="ru-RU" sz="1400" b="0" strike="noStrike" spc="-1">
                <a:solidFill>
                  <a:srgbClr val="000000"/>
                </a:solidFill>
                <a:latin typeface="Arial" panose="020B0604020202020204"/>
                <a:ea typeface="Microsoft YaHei" panose="020B0503020204020204" charset="-122"/>
              </a:rPr>
            </a:fld>
            <a:endParaRPr lang="ru-RU" sz="1400" b="0" strike="noStrike" spc="-1">
              <a:latin typeface="Arial" panose="020B0604020202020204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Текстовое поле 16384"/>
          <p:cNvSpPr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solidFill>
            <a:srgbClr val="FFFFCC"/>
          </a:solidFill>
          <a:ln w="9525">
            <a:noFill/>
          </a:ln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minor"/>
        </p:style>
        <p:txBody>
          <a:bodyPr anchor="ctr">
            <a:noAutofit/>
          </a:bodyPr>
          <a:p>
            <a:pPr algn="ctr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tabLst>
                <a:tab pos="0" algn="l"/>
              </a:tabLst>
            </a:pPr>
            <a:r>
              <a:rPr lang="uk-UA" altLang="en-US" sz="3200" b="1" strike="noStrike" spc="-1">
                <a:solidFill>
                  <a:srgbClr val="158466"/>
                </a:solidFill>
                <a:latin typeface="Arial" panose="020B0604020202020204"/>
                <a:ea typeface="Microsoft YaHei" panose="020B0503020204020204" charset="-122"/>
              </a:rPr>
              <a:t>Роль комунікативної ситуації</a:t>
            </a:r>
            <a:endParaRPr lang="ru-RU" sz="3200" b="0" strike="noStrike" spc="-1">
              <a:latin typeface="Arial" panose="020B0604020202020204"/>
            </a:endParaRPr>
          </a:p>
        </p:txBody>
      </p:sp>
      <p:sp>
        <p:nvSpPr>
          <p:cNvPr id="141" name="Текстовое поле 16385"/>
          <p:cNvSpPr/>
          <p:nvPr/>
        </p:nvSpPr>
        <p:spPr>
          <a:xfrm>
            <a:off x="360045" y="1440180"/>
            <a:ext cx="8228965" cy="5058410"/>
          </a:xfrm>
          <a:prstGeom prst="rect">
            <a:avLst/>
          </a:prstGeom>
          <a:noFill/>
          <a:ln w="9525">
            <a:noFill/>
          </a:ln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minor"/>
        </p:style>
        <p:txBody>
          <a:bodyPr anchor="t">
            <a:noAutofit/>
          </a:bodyPr>
          <a:p>
            <a:pPr marL="138430" indent="0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Font typeface="Wingdings" panose="05000000000000000000" charset="0"/>
              <a:buNone/>
              <a:tabLst>
                <a:tab pos="0" algn="l"/>
              </a:tabLst>
            </a:pPr>
            <a:r>
              <a:rPr lang="uk-UA" altLang="ru-RU" sz="2800" b="1">
                <a:sym typeface="+mn-ea"/>
              </a:rPr>
              <a:t>Типи дискурсу: </a:t>
            </a:r>
            <a:endParaRPr lang="ru-RU" altLang="en-US" sz="2800" b="1">
              <a:sym typeface="+mn-ea"/>
            </a:endParaRPr>
          </a:p>
          <a:p>
            <a:pPr marL="549275" indent="-410845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Font typeface="Wingdings" panose="05000000000000000000" charset="0"/>
              <a:buChar char="Ø"/>
              <a:tabLst>
                <a:tab pos="0" algn="l"/>
              </a:tabLst>
            </a:pPr>
            <a:r>
              <a:rPr lang="ru-RU" altLang="en-US" sz="2800" b="1">
                <a:sym typeface="+mn-ea"/>
              </a:rPr>
              <a:t>персональний </a:t>
            </a:r>
            <a:r>
              <a:rPr lang="ru-RU" altLang="en-US" sz="2800">
                <a:sym typeface="+mn-ea"/>
              </a:rPr>
              <a:t>(особистіс</a:t>
            </a:r>
            <a:r>
              <a:rPr lang="uk-UA" altLang="ru-RU" sz="2800">
                <a:sym typeface="+mn-ea"/>
              </a:rPr>
              <a:t>но-</a:t>
            </a:r>
            <a:r>
              <a:rPr lang="ru-RU" altLang="en-US" sz="2800">
                <a:sym typeface="+mn-ea"/>
              </a:rPr>
              <a:t>орієнтований</a:t>
            </a:r>
            <a:r>
              <a:rPr lang="ru-RU" altLang="en-US" sz="2800">
                <a:sym typeface="+mn-ea"/>
              </a:rPr>
              <a:t>)</a:t>
            </a:r>
            <a:r>
              <a:rPr lang="uk-UA" altLang="ru-RU" sz="2800">
                <a:sym typeface="+mn-ea"/>
              </a:rPr>
              <a:t>  </a:t>
            </a:r>
            <a:endParaRPr lang="uk-UA" altLang="ru-RU" sz="2800">
              <a:sym typeface="+mn-ea"/>
            </a:endParaRPr>
          </a:p>
          <a:p>
            <a:pPr marL="138430" indent="0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Font typeface="Wingdings" panose="05000000000000000000" charset="0"/>
              <a:buNone/>
              <a:tabLst>
                <a:tab pos="0" algn="l"/>
              </a:tabLst>
            </a:pPr>
            <a:r>
              <a:rPr lang="ru-RU" altLang="en-US" sz="2800">
                <a:sym typeface="+mn-ea"/>
              </a:rPr>
              <a:t> </a:t>
            </a:r>
            <a:r>
              <a:rPr lang="ru-RU" altLang="en-US" sz="2800">
                <a:sym typeface="+mn-ea"/>
              </a:rPr>
              <a:t>будується на широкому смисловому полі свідомості адресата</a:t>
            </a:r>
            <a:endParaRPr lang="ru-RU" altLang="en-US" sz="2800">
              <a:sym typeface="+mn-ea"/>
            </a:endParaRPr>
          </a:p>
          <a:p>
            <a:pPr marL="549275" indent="-410845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Font typeface="Wingdings" panose="05000000000000000000" charset="0"/>
              <a:buChar char="Ø"/>
              <a:tabLst>
                <a:tab pos="0" algn="l"/>
              </a:tabLst>
            </a:pPr>
            <a:r>
              <a:rPr lang="ru-RU" altLang="en-US" sz="2800" b="1">
                <a:sym typeface="+mn-ea"/>
              </a:rPr>
              <a:t>інституційний </a:t>
            </a:r>
            <a:r>
              <a:rPr lang="ru-RU" altLang="en-US" sz="2800">
                <a:sym typeface="+mn-ea"/>
              </a:rPr>
              <a:t>(статусно-орієнтований) </a:t>
            </a:r>
            <a:endParaRPr lang="ru-RU" altLang="en-US" sz="2800">
              <a:sym typeface="+mn-ea"/>
            </a:endParaRPr>
          </a:p>
          <a:p>
            <a:pPr marL="549275" indent="-410845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tabLst>
                <a:tab pos="0" algn="l"/>
              </a:tabLst>
            </a:pPr>
            <a:r>
              <a:rPr lang="ru-RU" altLang="en-US" sz="2800">
                <a:sym typeface="+mn-ea"/>
              </a:rPr>
              <a:t>у заданих рамках статусно-рольових відносин</a:t>
            </a:r>
            <a:r>
              <a:rPr lang="uk-UA" altLang="ru-RU" sz="2800">
                <a:sym typeface="+mn-ea"/>
              </a:rPr>
              <a:t>, враховуються </a:t>
            </a:r>
            <a:r>
              <a:rPr lang="ru-RU" altLang="en-US" sz="2800">
                <a:solidFill>
                  <a:schemeClr val="accent1">
                    <a:lumMod val="75000"/>
                  </a:schemeClr>
                </a:solidFill>
                <a:sym typeface="+mn-ea"/>
              </a:rPr>
              <a:t>учасник</a:t>
            </a:r>
            <a:r>
              <a:rPr lang="uk-UA" altLang="ru-RU" sz="2800">
                <a:solidFill>
                  <a:schemeClr val="accent1">
                    <a:lumMod val="75000"/>
                  </a:schemeClr>
                </a:solidFill>
                <a:sym typeface="+mn-ea"/>
              </a:rPr>
              <a:t>и </a:t>
            </a:r>
            <a:r>
              <a:rPr lang="uk-UA" altLang="ru-RU" sz="2800">
                <a:sym typeface="+mn-ea"/>
              </a:rPr>
              <a:t>спілкування та </a:t>
            </a:r>
            <a:r>
              <a:rPr lang="ru-RU" altLang="en-US" sz="2800">
                <a:solidFill>
                  <a:schemeClr val="accent1">
                    <a:lumMod val="75000"/>
                  </a:schemeClr>
                </a:solidFill>
                <a:sym typeface="+mn-ea"/>
              </a:rPr>
              <a:t>ціл</a:t>
            </a:r>
            <a:r>
              <a:rPr lang="uk-UA" altLang="ru-RU" sz="2800">
                <a:solidFill>
                  <a:schemeClr val="accent1">
                    <a:lumMod val="75000"/>
                  </a:schemeClr>
                </a:solidFill>
                <a:sym typeface="+mn-ea"/>
              </a:rPr>
              <a:t>і </a:t>
            </a:r>
            <a:r>
              <a:rPr lang="ru-RU" altLang="en-US" sz="2800">
                <a:sym typeface="+mn-ea"/>
              </a:rPr>
              <a:t>спілкування </a:t>
            </a:r>
            <a:r>
              <a:rPr lang="uk-UA" altLang="ru-RU" sz="2800">
                <a:sym typeface="+mn-ea"/>
              </a:rPr>
              <a:t>(у</a:t>
            </a:r>
            <a:r>
              <a:rPr lang="ru-RU" altLang="en-US" sz="2800" b="1" i="1">
                <a:solidFill>
                  <a:schemeClr val="accent1">
                    <a:lumMod val="75000"/>
                  </a:schemeClr>
                </a:solidFill>
                <a:sym typeface="+mn-ea"/>
              </a:rPr>
              <a:t>часник</a:t>
            </a:r>
            <a:r>
              <a:rPr lang="uk-UA" altLang="ru-RU" sz="2800" b="1" i="1">
                <a:solidFill>
                  <a:schemeClr val="accent1">
                    <a:lumMod val="75000"/>
                  </a:schemeClr>
                </a:solidFill>
                <a:sym typeface="+mn-ea"/>
              </a:rPr>
              <a:t>и</a:t>
            </a:r>
            <a:r>
              <a:rPr lang="ru-RU" altLang="en-US" sz="2800" b="1" i="1">
                <a:solidFill>
                  <a:schemeClr val="accent1">
                    <a:lumMod val="75000"/>
                  </a:schemeClr>
                </a:solidFill>
                <a:sym typeface="+mn-ea"/>
              </a:rPr>
              <a:t> </a:t>
            </a:r>
            <a:r>
              <a:rPr lang="uk-UA" altLang="ru-RU" sz="2800" b="1" i="1">
                <a:sym typeface="+mn-ea"/>
              </a:rPr>
              <a:t>-</a:t>
            </a:r>
            <a:r>
              <a:rPr lang="ru-RU" altLang="en-US" sz="2800">
                <a:sym typeface="+mn-ea"/>
              </a:rPr>
              <a:t> представники того чи іншого інституту (агенти) та люди, які звертаються до них (клієнти)</a:t>
            </a:r>
            <a:r>
              <a:rPr lang="uk-UA" altLang="ru-RU" sz="2800">
                <a:sym typeface="+mn-ea"/>
              </a:rPr>
              <a:t>; ц</a:t>
            </a:r>
            <a:r>
              <a:rPr lang="uk-UA" altLang="ru-RU" sz="2800" b="1">
                <a:solidFill>
                  <a:schemeClr val="accent1">
                    <a:lumMod val="75000"/>
                  </a:schemeClr>
                </a:solidFill>
                <a:sym typeface="+mn-ea"/>
              </a:rPr>
              <a:t>ілі - </a:t>
            </a:r>
            <a:r>
              <a:rPr lang="uk-UA" altLang="ru-RU" sz="2800">
                <a:sym typeface="+mn-ea"/>
              </a:rPr>
              <a:t>залежать від типу суспільного інституту)</a:t>
            </a:r>
            <a:endParaRPr lang="uk-UA" altLang="ru-RU" sz="2800">
              <a:sym typeface="+mn-ea"/>
            </a:endParaRPr>
          </a:p>
          <a:p>
            <a:pPr marL="549275" indent="-410845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tabLst>
                <a:tab pos="0" algn="l"/>
              </a:tabLst>
            </a:pPr>
            <a:endParaRPr lang="ru-RU" sz="2600" strike="noStrike" spc="-1">
              <a:latin typeface="Arial" panose="020B0604020202020204"/>
            </a:endParaRPr>
          </a:p>
          <a:p>
            <a:pPr marL="549275" indent="-410845">
              <a:lnSpc>
                <a:spcPct val="100000"/>
              </a:lnSpc>
              <a:spcBef>
                <a:spcPts val="900"/>
              </a:spcBef>
              <a:spcAft>
                <a:spcPts val="100"/>
              </a:spcAft>
              <a:tabLst>
                <a:tab pos="0" algn="l"/>
              </a:tabLst>
            </a:pPr>
            <a:endParaRPr lang="ru-RU" sz="2600" strike="noStrike" spc="-1">
              <a:latin typeface="Arial" panose="020B0604020202020204"/>
            </a:endParaRPr>
          </a:p>
        </p:txBody>
      </p:sp>
      <p:sp>
        <p:nvSpPr>
          <p:cNvPr id="142" name="Текстовое поле 16386"/>
          <p:cNvSpPr/>
          <p:nvPr/>
        </p:nvSpPr>
        <p:spPr>
          <a:xfrm>
            <a:off x="6553080" y="6245280"/>
            <a:ext cx="2133360" cy="475920"/>
          </a:xfrm>
          <a:prstGeom prst="rect">
            <a:avLst/>
          </a:prstGeom>
          <a:noFill/>
          <a:ln w="9525">
            <a:noFill/>
          </a:ln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minor"/>
        </p:style>
        <p:txBody>
          <a:bodyPr lIns="90000" tIns="46800" rIns="90000" bIns="46800" anchor="t">
            <a:noAutofit/>
          </a:bodyPr>
          <a:p>
            <a:pPr algn="r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tabLst>
                <a:tab pos="0" algn="l"/>
              </a:tabLst>
            </a:pPr>
            <a:fld id="{FAD317BF-FB41-45B3-830A-8D30017A790C}" type="slidenum">
              <a:rPr lang="ru-RU" sz="1400" b="0" strike="noStrike" spc="-1">
                <a:solidFill>
                  <a:srgbClr val="000000"/>
                </a:solidFill>
                <a:latin typeface="Arial" panose="020B0604020202020204"/>
                <a:ea typeface="Microsoft YaHei" panose="020B0503020204020204" charset="-122"/>
              </a:rPr>
            </a:fld>
            <a:endParaRPr lang="ru-RU" sz="1400" b="0" strike="noStrike" spc="-1">
              <a:latin typeface="Arial" panose="020B0604020202020204"/>
            </a:endParaRPr>
          </a:p>
        </p:txBody>
      </p:sp>
    </p:spTree>
  </p:cSld>
  <p:clrMapOvr>
    <a:masterClrMapping/>
  </p:clrMapOvr>
  <p:transition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Текстовое поле 20480"/>
          <p:cNvSpPr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solidFill>
            <a:srgbClr val="FFFFCC"/>
          </a:solidFill>
          <a:ln w="9525">
            <a:noFill/>
          </a:ln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minor"/>
        </p:style>
        <p:txBody>
          <a:bodyPr anchor="ctr">
            <a:noAutofit/>
          </a:bodyPr>
          <a:p>
            <a:pPr algn="ctr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tabLst>
                <a:tab pos="0" algn="l"/>
              </a:tabLst>
            </a:pPr>
            <a:r>
              <a:rPr lang="uk-UA" altLang="en-US" sz="2600" b="1" strike="noStrike" spc="-1">
                <a:solidFill>
                  <a:srgbClr val="158466"/>
                </a:solidFill>
                <a:latin typeface="Arial" panose="020B0604020202020204"/>
                <a:ea typeface="Microsoft YaHei" panose="020B0503020204020204" charset="-122"/>
              </a:rPr>
              <a:t>Парадигматичні параметри ДД</a:t>
            </a:r>
            <a:endParaRPr lang="ru-RU" sz="2600" b="0" strike="noStrike" spc="-1">
              <a:latin typeface="Arial" panose="020B0604020202020204"/>
            </a:endParaRPr>
          </a:p>
        </p:txBody>
      </p:sp>
      <p:sp>
        <p:nvSpPr>
          <p:cNvPr id="155" name="Текстовое поле 20481"/>
          <p:cNvSpPr/>
          <p:nvPr/>
        </p:nvSpPr>
        <p:spPr>
          <a:xfrm>
            <a:off x="360360" y="1440000"/>
            <a:ext cx="8229240" cy="4525560"/>
          </a:xfrm>
          <a:prstGeom prst="rect">
            <a:avLst/>
          </a:prstGeom>
          <a:noFill/>
          <a:ln w="9525">
            <a:noFill/>
          </a:ln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minor"/>
        </p:style>
        <p:txBody>
          <a:bodyPr anchor="t">
            <a:noAutofit/>
          </a:bodyPr>
          <a:p>
            <a:pPr marL="1905" indent="136525" algn="just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Clr>
                <a:srgbClr val="000000"/>
              </a:buClr>
              <a:buFont typeface="Wingdings" panose="05000000000000000000" pitchFamily="2" charset="2"/>
              <a:buChar char=""/>
              <a:tabLst>
                <a:tab pos="0" algn="l"/>
                <a:tab pos="449580" algn="l"/>
                <a:tab pos="898525" algn="l"/>
                <a:tab pos="1348105" algn="l"/>
                <a:tab pos="1797050" algn="l"/>
                <a:tab pos="2246630" algn="l"/>
                <a:tab pos="2695575" algn="l"/>
                <a:tab pos="3145155" algn="l"/>
                <a:tab pos="3594100" algn="l"/>
                <a:tab pos="4043045" algn="l"/>
                <a:tab pos="4492625" algn="l"/>
                <a:tab pos="4941570" algn="l"/>
                <a:tab pos="5390515" algn="l"/>
                <a:tab pos="5840095" algn="l"/>
                <a:tab pos="6289040" algn="l"/>
                <a:tab pos="6738620" algn="l"/>
                <a:tab pos="7187565" algn="l"/>
                <a:tab pos="7637145" algn="l"/>
                <a:tab pos="8086090" algn="l"/>
                <a:tab pos="8536305" algn="l"/>
                <a:tab pos="8984615" algn="l"/>
                <a:tab pos="9434830" algn="l"/>
                <a:tab pos="9883775" algn="l"/>
                <a:tab pos="10333355" algn="l"/>
                <a:tab pos="10782300" algn="l"/>
              </a:tabLst>
            </a:pPr>
            <a:r>
              <a:rPr lang="ru-RU" sz="2400" b="0" strike="noStrike" spc="-1">
                <a:solidFill>
                  <a:srgbClr val="000000"/>
                </a:solidFill>
                <a:latin typeface="Times New Roman" panose="02020603050405020304" charset="0"/>
                <a:ea typeface="Microsoft YaHei" panose="020B0503020204020204" charset="-122"/>
                <a:cs typeface="Times New Roman" panose="02020603050405020304" charset="0"/>
              </a:rPr>
              <a:t> Ко</a:t>
            </a:r>
            <a:r>
              <a:rPr lang="uk-UA" altLang="ru-RU" sz="2400" b="0" strike="noStrike" spc="-1">
                <a:solidFill>
                  <a:srgbClr val="000000"/>
                </a:solidFill>
                <a:latin typeface="Times New Roman" panose="02020603050405020304" charset="0"/>
                <a:ea typeface="Microsoft YaHei" panose="020B0503020204020204" charset="-122"/>
                <a:cs typeface="Times New Roman" panose="02020603050405020304" charset="0"/>
              </a:rPr>
              <a:t>нститутивні - </a:t>
            </a:r>
            <a:r>
              <a:rPr lang="ru-RU" altLang="en-US" sz="2400">
                <a:latin typeface="Times New Roman" panose="02020603050405020304" charset="0"/>
                <a:cs typeface="Times New Roman" panose="02020603050405020304" charset="0"/>
                <a:sym typeface="+mn-ea"/>
              </a:rPr>
              <a:t>цілі, цінності й стратегії відповідного типу дискурсу,. АДД володіє усім розмаїттям функціональних цілей, притаманних традиційному дискурсу: комунікативні (чатботи, анімовані агенти, розмовні інтерфейси, аватари), ігрові, навчальні, розважальні </a:t>
            </a:r>
            <a:r>
              <a:rPr lang="uk-UA" altLang="ru-RU" sz="2400">
                <a:latin typeface="Times New Roman" panose="02020603050405020304" charset="0"/>
                <a:cs typeface="Times New Roman" panose="02020603050405020304" charset="0"/>
                <a:sym typeface="+mn-ea"/>
              </a:rPr>
              <a:t>тощо</a:t>
            </a:r>
            <a:r>
              <a:rPr lang="ru-RU" altLang="en-US" sz="2400">
                <a:latin typeface="Times New Roman" panose="02020603050405020304" charset="0"/>
                <a:cs typeface="Times New Roman" panose="02020603050405020304" charset="0"/>
                <a:sym typeface="+mn-ea"/>
              </a:rPr>
              <a:t>.</a:t>
            </a:r>
            <a:endParaRPr lang="uk-UA" altLang="ru-RU" sz="2400" b="0" strike="noStrike" spc="-1">
              <a:solidFill>
                <a:srgbClr val="000000"/>
              </a:solidFill>
              <a:latin typeface="Times New Roman" panose="02020603050405020304" charset="0"/>
              <a:ea typeface="Microsoft YaHei" panose="020B0503020204020204" charset="-122"/>
              <a:cs typeface="Times New Roman" panose="02020603050405020304" charset="0"/>
            </a:endParaRPr>
          </a:p>
          <a:p>
            <a:pPr marL="1905" indent="136525" algn="just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Clr>
                <a:srgbClr val="000000"/>
              </a:buClr>
              <a:buFont typeface="Wingdings" panose="05000000000000000000" pitchFamily="2" charset="2"/>
              <a:buChar char=""/>
              <a:tabLst>
                <a:tab pos="0" algn="l"/>
                <a:tab pos="449580" algn="l"/>
                <a:tab pos="898525" algn="l"/>
                <a:tab pos="1348105" algn="l"/>
                <a:tab pos="1797050" algn="l"/>
                <a:tab pos="2246630" algn="l"/>
                <a:tab pos="2695575" algn="l"/>
                <a:tab pos="3145155" algn="l"/>
                <a:tab pos="3594100" algn="l"/>
                <a:tab pos="4043045" algn="l"/>
                <a:tab pos="4492625" algn="l"/>
                <a:tab pos="4941570" algn="l"/>
                <a:tab pos="5390515" algn="l"/>
                <a:tab pos="5840095" algn="l"/>
                <a:tab pos="6289040" algn="l"/>
                <a:tab pos="6738620" algn="l"/>
                <a:tab pos="7187565" algn="l"/>
                <a:tab pos="7637145" algn="l"/>
                <a:tab pos="8086090" algn="l"/>
                <a:tab pos="8536305" algn="l"/>
                <a:tab pos="8984615" algn="l"/>
                <a:tab pos="9434830" algn="l"/>
                <a:tab pos="9883775" algn="l"/>
                <a:tab pos="10333355" algn="l"/>
                <a:tab pos="10782300" algn="l"/>
              </a:tabLst>
            </a:pPr>
            <a:r>
              <a:rPr lang="uk-UA" altLang="ru-RU" sz="2400" b="0" strike="noStrike" spc="-1">
                <a:solidFill>
                  <a:srgbClr val="000000"/>
                </a:solidFill>
                <a:latin typeface="Times New Roman" panose="02020603050405020304" charset="0"/>
                <a:ea typeface="Microsoft YaHei" panose="020B0503020204020204" charset="-122"/>
                <a:cs typeface="Times New Roman" panose="02020603050405020304" charset="0"/>
              </a:rPr>
              <a:t> Жанрово-стилістичні - </a:t>
            </a:r>
            <a:r>
              <a:rPr lang="ru-RU" altLang="en-US" sz="2400">
                <a:latin typeface="Times New Roman" panose="02020603050405020304" charset="0"/>
                <a:cs typeface="Times New Roman" panose="02020603050405020304" charset="0"/>
                <a:sym typeface="+mn-ea"/>
              </a:rPr>
              <a:t>.уніфікаційні характеристики</a:t>
            </a:r>
            <a:r>
              <a:rPr lang="uk-UA" altLang="ru-RU" sz="2400">
                <a:latin typeface="Times New Roman" panose="02020603050405020304" charset="0"/>
                <a:cs typeface="Times New Roman" panose="02020603050405020304" charset="0"/>
                <a:sym typeface="+mn-ea"/>
              </a:rPr>
              <a:t> (</a:t>
            </a:r>
            <a:r>
              <a:rPr lang="ru-RU" altLang="en-US" sz="2400">
                <a:latin typeface="Times New Roman" panose="02020603050405020304" charset="0"/>
                <a:cs typeface="Times New Roman" panose="02020603050405020304" charset="0"/>
                <a:sym typeface="+mn-ea"/>
              </a:rPr>
              <a:t>дискурсивні </a:t>
            </a:r>
            <a:r>
              <a:rPr lang="uk-UA" altLang="ru-RU" sz="2400">
                <a:latin typeface="Times New Roman" panose="02020603050405020304" charset="0"/>
                <a:cs typeface="Times New Roman" panose="02020603050405020304" charset="0"/>
                <a:sym typeface="+mn-ea"/>
              </a:rPr>
              <a:t>різновиди)</a:t>
            </a:r>
            <a:endParaRPr lang="uk-UA" altLang="ru-RU" sz="2400" b="0" strike="noStrike" spc="-1">
              <a:solidFill>
                <a:srgbClr val="000000"/>
              </a:solidFill>
              <a:latin typeface="Times New Roman" panose="02020603050405020304" charset="0"/>
              <a:ea typeface="Microsoft YaHei" panose="020B0503020204020204" charset="-122"/>
              <a:cs typeface="Times New Roman" panose="02020603050405020304" charset="0"/>
            </a:endParaRPr>
          </a:p>
          <a:p>
            <a:pPr marL="1905" indent="136525" algn="just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Clr>
                <a:srgbClr val="000000"/>
              </a:buClr>
              <a:buFont typeface="Wingdings" panose="05000000000000000000" pitchFamily="2" charset="2"/>
              <a:buChar char=""/>
              <a:tabLst>
                <a:tab pos="0" algn="l"/>
                <a:tab pos="449580" algn="l"/>
                <a:tab pos="898525" algn="l"/>
                <a:tab pos="1348105" algn="l"/>
                <a:tab pos="1797050" algn="l"/>
                <a:tab pos="2246630" algn="l"/>
                <a:tab pos="2695575" algn="l"/>
                <a:tab pos="3145155" algn="l"/>
                <a:tab pos="3594100" algn="l"/>
                <a:tab pos="4043045" algn="l"/>
                <a:tab pos="4492625" algn="l"/>
                <a:tab pos="4941570" algn="l"/>
                <a:tab pos="5390515" algn="l"/>
                <a:tab pos="5840095" algn="l"/>
                <a:tab pos="6289040" algn="l"/>
                <a:tab pos="6738620" algn="l"/>
                <a:tab pos="7187565" algn="l"/>
                <a:tab pos="7637145" algn="l"/>
                <a:tab pos="8086090" algn="l"/>
                <a:tab pos="8536305" algn="l"/>
                <a:tab pos="8984615" algn="l"/>
                <a:tab pos="9434830" algn="l"/>
                <a:tab pos="9883775" algn="l"/>
                <a:tab pos="10333355" algn="l"/>
                <a:tab pos="10782300" algn="l"/>
              </a:tabLst>
            </a:pPr>
            <a:r>
              <a:rPr lang="uk-UA" altLang="ru-RU" sz="2400" b="0" strike="noStrike" spc="-1">
                <a:solidFill>
                  <a:srgbClr val="000000"/>
                </a:solidFill>
                <a:latin typeface="Times New Roman" panose="02020603050405020304" charset="0"/>
                <a:ea typeface="Microsoft YaHei" panose="020B0503020204020204" charset="-122"/>
                <a:cs typeface="Times New Roman" panose="02020603050405020304" charset="0"/>
              </a:rPr>
              <a:t> Змістові - </a:t>
            </a:r>
            <a:r>
              <a:rPr lang="ru-RU" altLang="en-US" sz="2400">
                <a:latin typeface="Times New Roman" panose="02020603050405020304" charset="0"/>
                <a:cs typeface="Times New Roman" panose="02020603050405020304" charset="0"/>
                <a:sym typeface="+mn-ea"/>
              </a:rPr>
              <a:t>семантико-прагматичні параметри дискурсу відповідно до тематичної спрямованості </a:t>
            </a:r>
            <a:endParaRPr lang="uk-UA" altLang="ru-RU" sz="2400" b="0" strike="noStrike" spc="-1">
              <a:solidFill>
                <a:srgbClr val="000000"/>
              </a:solidFill>
              <a:latin typeface="Times New Roman" panose="02020603050405020304" charset="0"/>
              <a:ea typeface="Microsoft YaHei" panose="020B0503020204020204" charset="-122"/>
              <a:cs typeface="Times New Roman" panose="02020603050405020304" charset="0"/>
            </a:endParaRPr>
          </a:p>
          <a:p>
            <a:pPr marL="1905" indent="136525" algn="just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Clr>
                <a:srgbClr val="000000"/>
              </a:buClr>
              <a:buFont typeface="Wingdings" panose="05000000000000000000" pitchFamily="2" charset="2"/>
              <a:buChar char=""/>
              <a:tabLst>
                <a:tab pos="0" algn="l"/>
                <a:tab pos="449580" algn="l"/>
                <a:tab pos="898525" algn="l"/>
                <a:tab pos="1348105" algn="l"/>
                <a:tab pos="1797050" algn="l"/>
                <a:tab pos="2246630" algn="l"/>
                <a:tab pos="2695575" algn="l"/>
                <a:tab pos="3145155" algn="l"/>
                <a:tab pos="3594100" algn="l"/>
                <a:tab pos="4043045" algn="l"/>
                <a:tab pos="4492625" algn="l"/>
                <a:tab pos="4941570" algn="l"/>
                <a:tab pos="5390515" algn="l"/>
                <a:tab pos="5840095" algn="l"/>
                <a:tab pos="6289040" algn="l"/>
                <a:tab pos="6738620" algn="l"/>
                <a:tab pos="7187565" algn="l"/>
                <a:tab pos="7637145" algn="l"/>
                <a:tab pos="8086090" algn="l"/>
                <a:tab pos="8536305" algn="l"/>
                <a:tab pos="8984615" algn="l"/>
                <a:tab pos="9434830" algn="l"/>
                <a:tab pos="9883775" algn="l"/>
                <a:tab pos="10333355" algn="l"/>
                <a:tab pos="10782300" algn="l"/>
              </a:tabLst>
            </a:pPr>
            <a:r>
              <a:rPr lang="uk-UA" altLang="ru-RU" sz="2400" b="0" strike="noStrike" spc="-1">
                <a:solidFill>
                  <a:srgbClr val="000000"/>
                </a:solidFill>
                <a:latin typeface="Times New Roman" panose="02020603050405020304" charset="0"/>
                <a:ea typeface="Microsoft YaHei" panose="020B0503020204020204" charset="-122"/>
                <a:cs typeface="Times New Roman" panose="02020603050405020304" charset="0"/>
              </a:rPr>
              <a:t>Функційні -  </a:t>
            </a:r>
            <a:r>
              <a:rPr lang="ru-RU" altLang="en-US" sz="2400">
                <a:latin typeface="Times New Roman" panose="02020603050405020304" charset="0"/>
                <a:cs typeface="Times New Roman" panose="02020603050405020304" charset="0"/>
                <a:sym typeface="+mn-ea"/>
              </a:rPr>
              <a:t>спос</a:t>
            </a:r>
            <a:r>
              <a:rPr lang="uk-UA" altLang="ru-RU" sz="2400">
                <a:latin typeface="Times New Roman" panose="02020603050405020304" charset="0"/>
                <a:cs typeface="Times New Roman" panose="02020603050405020304" charset="0"/>
                <a:sym typeface="+mn-ea"/>
              </a:rPr>
              <a:t>іб</a:t>
            </a:r>
            <a:r>
              <a:rPr lang="ru-RU" altLang="en-US" sz="2400">
                <a:latin typeface="Times New Roman" panose="02020603050405020304" charset="0"/>
                <a:cs typeface="Times New Roman" panose="02020603050405020304" charset="0"/>
                <a:sym typeface="+mn-ea"/>
              </a:rPr>
              <a:t> організації тексту, змістовн</a:t>
            </a:r>
            <a:r>
              <a:rPr lang="uk-UA" altLang="ru-RU" sz="2400">
                <a:latin typeface="Times New Roman" panose="02020603050405020304" charset="0"/>
                <a:cs typeface="Times New Roman" panose="02020603050405020304" charset="0"/>
                <a:sym typeface="+mn-ea"/>
              </a:rPr>
              <a:t>а </a:t>
            </a:r>
            <a:r>
              <a:rPr lang="ru-RU" altLang="en-US" sz="2400">
                <a:latin typeface="Times New Roman" panose="02020603050405020304" charset="0"/>
                <a:cs typeface="Times New Roman" panose="02020603050405020304" charset="0"/>
                <a:sym typeface="+mn-ea"/>
              </a:rPr>
              <a:t>зв’язніст</a:t>
            </a:r>
            <a:r>
              <a:rPr lang="uk-UA" altLang="ru-RU" sz="2400">
                <a:latin typeface="Times New Roman" panose="02020603050405020304" charset="0"/>
                <a:cs typeface="Times New Roman" panose="02020603050405020304" charset="0"/>
                <a:sym typeface="+mn-ea"/>
              </a:rPr>
              <a:t>ь, </a:t>
            </a:r>
            <a:r>
              <a:rPr lang="ru-RU" altLang="en-US" sz="2400">
                <a:latin typeface="Times New Roman" panose="02020603050405020304" charset="0"/>
                <a:cs typeface="Times New Roman" panose="02020603050405020304" charset="0"/>
                <a:sym typeface="+mn-ea"/>
              </a:rPr>
              <a:t>виражаються на рівні мовлення, висловлень учасників, </a:t>
            </a:r>
            <a:r>
              <a:rPr lang="uk-UA" altLang="ru-RU" sz="2400">
                <a:latin typeface="Times New Roman" panose="02020603050405020304" charset="0"/>
                <a:cs typeface="Times New Roman" panose="02020603050405020304" charset="0"/>
                <a:sym typeface="+mn-ea"/>
              </a:rPr>
              <a:t>актуальна для комуніканта </a:t>
            </a:r>
            <a:r>
              <a:rPr lang="ru-RU" altLang="en-US" sz="2400">
                <a:latin typeface="Times New Roman" panose="02020603050405020304" charset="0"/>
                <a:cs typeface="Times New Roman" panose="02020603050405020304" charset="0"/>
                <a:sym typeface="+mn-ea"/>
              </a:rPr>
              <a:t>темати</a:t>
            </a:r>
            <a:r>
              <a:rPr lang="uk-UA" altLang="ru-RU" sz="2400">
                <a:latin typeface="Times New Roman" panose="02020603050405020304" charset="0"/>
                <a:cs typeface="Times New Roman" panose="02020603050405020304" charset="0"/>
                <a:sym typeface="+mn-ea"/>
              </a:rPr>
              <a:t>ка. </a:t>
            </a:r>
            <a:r>
              <a:rPr lang="ru-RU" sz="2400" b="0" strike="noStrike" spc="-1">
                <a:solidFill>
                  <a:srgbClr val="000000"/>
                </a:solidFill>
                <a:latin typeface="Times New Roman" panose="02020603050405020304" charset="0"/>
                <a:ea typeface="Microsoft YaHei" panose="020B0503020204020204" charset="-122"/>
                <a:cs typeface="Times New Roman" panose="02020603050405020304" charset="0"/>
              </a:rPr>
              <a:t>. </a:t>
            </a:r>
            <a:endParaRPr lang="ru-RU" sz="2400" b="0" strike="noStrike" spc="-1">
              <a:solidFill>
                <a:srgbClr val="000000"/>
              </a:solidFill>
              <a:latin typeface="Times New Roman" panose="02020603050405020304" charset="0"/>
              <a:ea typeface="Microsoft YaHei" panose="020B0503020204020204" charset="-122"/>
              <a:cs typeface="Times New Roman" panose="02020603050405020304" charset="0"/>
            </a:endParaRPr>
          </a:p>
          <a:p>
            <a:pPr marL="1905" indent="136525" algn="just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Clr>
                <a:srgbClr val="000000"/>
              </a:buClr>
              <a:buFont typeface="Wingdings" panose="05000000000000000000" pitchFamily="2" charset="2"/>
              <a:buChar char=""/>
              <a:tabLst>
                <a:tab pos="0" algn="l"/>
                <a:tab pos="449580" algn="l"/>
                <a:tab pos="898525" algn="l"/>
                <a:tab pos="1348105" algn="l"/>
                <a:tab pos="1797050" algn="l"/>
                <a:tab pos="2246630" algn="l"/>
                <a:tab pos="2695575" algn="l"/>
                <a:tab pos="3145155" algn="l"/>
                <a:tab pos="3594100" algn="l"/>
                <a:tab pos="4043045" algn="l"/>
                <a:tab pos="4492625" algn="l"/>
                <a:tab pos="4941570" algn="l"/>
                <a:tab pos="5390515" algn="l"/>
                <a:tab pos="5840095" algn="l"/>
                <a:tab pos="6289040" algn="l"/>
                <a:tab pos="6738620" algn="l"/>
                <a:tab pos="7187565" algn="l"/>
                <a:tab pos="7637145" algn="l"/>
                <a:tab pos="8086090" algn="l"/>
                <a:tab pos="8536305" algn="l"/>
                <a:tab pos="8984615" algn="l"/>
                <a:tab pos="9434830" algn="l"/>
                <a:tab pos="9883775" algn="l"/>
                <a:tab pos="10333355" algn="l"/>
                <a:tab pos="10782300" algn="l"/>
              </a:tabLst>
            </a:pPr>
            <a:r>
              <a:rPr lang="uk-UA" altLang="ru-RU" sz="2400" b="0" strike="noStrike" spc="-1">
                <a:solidFill>
                  <a:srgbClr val="000000"/>
                </a:solidFill>
                <a:latin typeface="Times New Roman" panose="02020603050405020304" charset="0"/>
                <a:ea typeface="Microsoft YaHei" panose="020B0503020204020204" charset="-122"/>
                <a:cs typeface="Times New Roman" panose="02020603050405020304" charset="0"/>
              </a:rPr>
              <a:t>Учасники -  </a:t>
            </a:r>
            <a:r>
              <a:rPr lang="ru-RU" altLang="en-US" sz="2400">
                <a:latin typeface="Times New Roman" panose="02020603050405020304" charset="0"/>
                <a:cs typeface="Times New Roman" panose="02020603050405020304" charset="0"/>
                <a:sym typeface="+mn-ea"/>
              </a:rPr>
              <a:t>основним агентом є Машина, клієнтом – Людина.</a:t>
            </a:r>
            <a:r>
              <a:rPr lang="ru-RU" altLang="en-US" sz="2400">
                <a:sym typeface="+mn-ea"/>
              </a:rPr>
              <a:t> </a:t>
            </a:r>
            <a:endParaRPr lang="ru-RU" sz="2400" b="0" strike="noStrike" spc="-1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905" indent="136525">
              <a:lnSpc>
                <a:spcPct val="100000"/>
              </a:lnSpc>
              <a:spcBef>
                <a:spcPts val="800"/>
              </a:spcBef>
              <a:spcAft>
                <a:spcPts val="100"/>
              </a:spcAft>
              <a:tabLst>
                <a:tab pos="0" algn="l"/>
              </a:tabLst>
            </a:pPr>
            <a:endParaRPr lang="ru-RU" sz="2600" b="0" strike="noStrike" spc="-1">
              <a:latin typeface="Arial" panose="020B0604020202020204"/>
            </a:endParaRPr>
          </a:p>
          <a:p>
            <a:pPr marL="1905" indent="136525">
              <a:lnSpc>
                <a:spcPct val="100000"/>
              </a:lnSpc>
              <a:spcBef>
                <a:spcPts val="900"/>
              </a:spcBef>
              <a:spcAft>
                <a:spcPts val="100"/>
              </a:spcAft>
              <a:tabLst>
                <a:tab pos="0" algn="l"/>
              </a:tabLst>
            </a:pPr>
            <a:endParaRPr lang="ru-RU" sz="2600" b="0" strike="noStrike" spc="-1">
              <a:latin typeface="Arial" panose="020B0604020202020204"/>
            </a:endParaRPr>
          </a:p>
          <a:p>
            <a:pPr marL="1905" indent="136525">
              <a:lnSpc>
                <a:spcPct val="100000"/>
              </a:lnSpc>
              <a:spcBef>
                <a:spcPts val="900"/>
              </a:spcBef>
              <a:spcAft>
                <a:spcPts val="100"/>
              </a:spcAft>
              <a:tabLst>
                <a:tab pos="0" algn="l"/>
              </a:tabLst>
            </a:pPr>
            <a:endParaRPr lang="ru-RU" sz="2600" b="0" strike="noStrike" spc="-1">
              <a:latin typeface="Arial" panose="020B0604020202020204"/>
            </a:endParaRPr>
          </a:p>
        </p:txBody>
      </p:sp>
      <p:sp>
        <p:nvSpPr>
          <p:cNvPr id="156" name="Текстовое поле 20482"/>
          <p:cNvSpPr/>
          <p:nvPr/>
        </p:nvSpPr>
        <p:spPr>
          <a:xfrm>
            <a:off x="6553080" y="6245280"/>
            <a:ext cx="2133360" cy="475920"/>
          </a:xfrm>
          <a:prstGeom prst="rect">
            <a:avLst/>
          </a:prstGeom>
          <a:noFill/>
          <a:ln w="9525">
            <a:noFill/>
          </a:ln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minor"/>
        </p:style>
        <p:txBody>
          <a:bodyPr lIns="90000" tIns="46800" rIns="90000" bIns="46800" anchor="t">
            <a:noAutofit/>
          </a:bodyPr>
          <a:p>
            <a:pPr algn="r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tabLst>
                <a:tab pos="0" algn="l"/>
              </a:tabLst>
            </a:pPr>
            <a:fld id="{9595EE72-4766-4CBE-B498-78ECC4700D0D}" type="slidenum">
              <a:rPr lang="ru-RU" sz="1400" b="0" strike="noStrike" spc="-1">
                <a:solidFill>
                  <a:srgbClr val="000000"/>
                </a:solidFill>
                <a:latin typeface="Arial" panose="020B0604020202020204"/>
                <a:ea typeface="Microsoft YaHei" panose="020B0503020204020204" charset="-122"/>
              </a:rPr>
            </a:fld>
            <a:endParaRPr lang="ru-RU" sz="1400" b="0" strike="noStrike" spc="-1">
              <a:latin typeface="Arial" panose="020B0604020202020204"/>
            </a:endParaRPr>
          </a:p>
        </p:txBody>
      </p:sp>
    </p:spTree>
  </p:cSld>
  <p:clrMapOvr>
    <a:masterClrMapping/>
  </p:clrMapOvr>
  <p:transition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Текстовое поле 17408"/>
          <p:cNvSpPr/>
          <p:nvPr/>
        </p:nvSpPr>
        <p:spPr>
          <a:xfrm>
            <a:off x="457200" y="274680"/>
            <a:ext cx="8229240" cy="804600"/>
          </a:xfrm>
          <a:prstGeom prst="rect">
            <a:avLst/>
          </a:prstGeom>
          <a:solidFill>
            <a:srgbClr val="FFFFCC"/>
          </a:solidFill>
          <a:ln w="9525">
            <a:noFill/>
          </a:ln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minor"/>
        </p:style>
        <p:txBody>
          <a:bodyPr anchor="ctr">
            <a:noAutofit/>
          </a:bodyPr>
          <a:p>
            <a:pPr algn="ctr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tabLst>
                <a:tab pos="0" algn="l"/>
              </a:tabLst>
            </a:pPr>
            <a:r>
              <a:rPr lang="uk-UA" altLang="en-US" sz="3200" b="1" strike="noStrike" spc="-1">
                <a:solidFill>
                  <a:srgbClr val="158466"/>
                </a:solidFill>
                <a:latin typeface="Book Antiqua"/>
                <a:ea typeface="Microsoft YaHei" panose="020B0503020204020204" charset="-122"/>
              </a:rPr>
              <a:t>Ознаки ДД</a:t>
            </a:r>
            <a:endParaRPr lang="ru-RU" sz="3200" b="0" strike="noStrike" spc="-1">
              <a:latin typeface="Arial" panose="020B0604020202020204"/>
            </a:endParaRPr>
          </a:p>
        </p:txBody>
      </p:sp>
      <p:sp>
        <p:nvSpPr>
          <p:cNvPr id="144" name="Текстовое поле 17409"/>
          <p:cNvSpPr/>
          <p:nvPr/>
        </p:nvSpPr>
        <p:spPr>
          <a:xfrm>
            <a:off x="558720" y="1054080"/>
            <a:ext cx="8229240" cy="4525560"/>
          </a:xfrm>
          <a:prstGeom prst="rect">
            <a:avLst/>
          </a:prstGeom>
          <a:noFill/>
          <a:ln w="9525">
            <a:noFill/>
          </a:ln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minor"/>
        </p:style>
        <p:txBody>
          <a:bodyPr anchor="t">
            <a:noAutofit/>
          </a:bodyPr>
          <a:p>
            <a:pPr marL="549275" indent="-410845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tabLst>
                <a:tab pos="0" algn="l"/>
              </a:tabLst>
            </a:pPr>
            <a:endParaRPr lang="ru-RU" sz="2200" b="0" strike="noStrike" spc="-1">
              <a:latin typeface="Arial" panose="020B0604020202020204"/>
            </a:endParaRPr>
          </a:p>
          <a:p>
            <a:pPr marL="549275" indent="-410845">
              <a:lnSpc>
                <a:spcPct val="100000"/>
              </a:lnSpc>
              <a:spcBef>
                <a:spcPts val="615"/>
              </a:spcBef>
              <a:spcAft>
                <a:spcPts val="50"/>
              </a:spcAft>
              <a:tabLst>
                <a:tab pos="0" algn="l"/>
              </a:tabLst>
            </a:pPr>
            <a:endParaRPr lang="ru-RU" sz="2000" b="0" strike="noStrike" spc="-1">
              <a:latin typeface="Arial" panose="020B0604020202020204"/>
            </a:endParaRPr>
          </a:p>
          <a:p>
            <a:pPr marL="549275" indent="-410845">
              <a:lnSpc>
                <a:spcPct val="100000"/>
              </a:lnSpc>
              <a:spcBef>
                <a:spcPts val="615"/>
              </a:spcBef>
              <a:spcAft>
                <a:spcPts val="50"/>
              </a:spcAft>
              <a:buClr>
                <a:srgbClr val="F9F9F9"/>
              </a:buClr>
              <a:buSzPct val="65000"/>
              <a:buFont typeface="Wingdings 2" charset="2"/>
              <a:buChar char=""/>
              <a:tabLst>
                <a:tab pos="0" algn="l"/>
                <a:tab pos="449580" algn="l"/>
                <a:tab pos="898525" algn="l"/>
                <a:tab pos="1348105" algn="l"/>
                <a:tab pos="1797050" algn="l"/>
                <a:tab pos="2246630" algn="l"/>
                <a:tab pos="2695575" algn="l"/>
                <a:tab pos="3145155" algn="l"/>
                <a:tab pos="3594100" algn="l"/>
                <a:tab pos="4043045" algn="l"/>
                <a:tab pos="4492625" algn="l"/>
                <a:tab pos="4941570" algn="l"/>
                <a:tab pos="5390515" algn="l"/>
                <a:tab pos="5840095" algn="l"/>
                <a:tab pos="6289040" algn="l"/>
                <a:tab pos="6738620" algn="l"/>
                <a:tab pos="7187565" algn="l"/>
                <a:tab pos="7637145" algn="l"/>
                <a:tab pos="8086090" algn="l"/>
                <a:tab pos="8536305" algn="l"/>
                <a:tab pos="8984615" algn="l"/>
                <a:tab pos="9434830" algn="l"/>
                <a:tab pos="9883775" algn="l"/>
                <a:tab pos="10333355" algn="l"/>
                <a:tab pos="10782300" algn="l"/>
              </a:tabLst>
            </a:pPr>
            <a:r>
              <a:rPr lang="ru-RU" sz="2000" b="0" strike="noStrike" spc="-1">
                <a:solidFill>
                  <a:srgbClr val="000000"/>
                </a:solidFill>
                <a:latin typeface="Book Antiqua"/>
                <a:ea typeface="Microsoft YaHei" panose="020B0503020204020204" charset="-122"/>
              </a:rPr>
              <a:t>. </a:t>
            </a:r>
            <a:endParaRPr lang="ru-RU" sz="2000" b="0" strike="noStrike" spc="-1">
              <a:latin typeface="Arial" panose="020B0604020202020204"/>
            </a:endParaRPr>
          </a:p>
          <a:p>
            <a:pPr marL="549275" indent="-410845">
              <a:lnSpc>
                <a:spcPct val="100000"/>
              </a:lnSpc>
              <a:spcBef>
                <a:spcPts val="800"/>
              </a:spcBef>
              <a:spcAft>
                <a:spcPts val="100"/>
              </a:spcAft>
              <a:tabLst>
                <a:tab pos="0" algn="l"/>
              </a:tabLst>
            </a:pPr>
            <a:endParaRPr lang="ru-RU" sz="2600" b="0" strike="noStrike" spc="-1">
              <a:latin typeface="Arial" panose="020B0604020202020204"/>
            </a:endParaRPr>
          </a:p>
          <a:p>
            <a:pPr marL="549275" indent="-410845">
              <a:lnSpc>
                <a:spcPct val="100000"/>
              </a:lnSpc>
              <a:spcBef>
                <a:spcPts val="900"/>
              </a:spcBef>
              <a:spcAft>
                <a:spcPts val="100"/>
              </a:spcAft>
              <a:tabLst>
                <a:tab pos="0" algn="l"/>
              </a:tabLst>
            </a:pPr>
            <a:endParaRPr lang="ru-RU" sz="2600" b="0" strike="noStrike" spc="-1">
              <a:latin typeface="Arial" panose="020B0604020202020204"/>
            </a:endParaRPr>
          </a:p>
          <a:p>
            <a:pPr marL="549275" indent="-410845">
              <a:lnSpc>
                <a:spcPct val="100000"/>
              </a:lnSpc>
              <a:spcBef>
                <a:spcPts val="900"/>
              </a:spcBef>
              <a:spcAft>
                <a:spcPts val="100"/>
              </a:spcAft>
              <a:tabLst>
                <a:tab pos="0" algn="l"/>
              </a:tabLst>
            </a:pPr>
            <a:endParaRPr lang="ru-RU" sz="2600" b="0" strike="noStrike" spc="-1">
              <a:latin typeface="Arial" panose="020B0604020202020204"/>
            </a:endParaRPr>
          </a:p>
        </p:txBody>
      </p:sp>
      <p:sp>
        <p:nvSpPr>
          <p:cNvPr id="145" name="Текстовое поле 17410"/>
          <p:cNvSpPr/>
          <p:nvPr/>
        </p:nvSpPr>
        <p:spPr>
          <a:xfrm>
            <a:off x="6553080" y="6245280"/>
            <a:ext cx="2133360" cy="475920"/>
          </a:xfrm>
          <a:prstGeom prst="rect">
            <a:avLst/>
          </a:prstGeom>
          <a:noFill/>
          <a:ln w="9525">
            <a:noFill/>
          </a:ln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minor"/>
        </p:style>
        <p:txBody>
          <a:bodyPr lIns="90000" tIns="46800" rIns="90000" bIns="46800" anchor="t">
            <a:noAutofit/>
          </a:bodyPr>
          <a:p>
            <a:pPr algn="r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tabLst>
                <a:tab pos="0" algn="l"/>
              </a:tabLst>
            </a:pPr>
            <a:fld id="{23C5542C-FE60-4336-BF8E-8A90CEAB244D}" type="slidenum">
              <a:rPr lang="ru-RU" sz="1400" b="0" strike="noStrike" spc="-1">
                <a:solidFill>
                  <a:srgbClr val="000000"/>
                </a:solidFill>
                <a:latin typeface="Arial" panose="020B0604020202020204"/>
                <a:ea typeface="Microsoft YaHei" panose="020B0503020204020204" charset="-122"/>
              </a:rPr>
            </a:fld>
            <a:endParaRPr lang="ru-RU" sz="1400" b="0" strike="noStrike" spc="-1">
              <a:latin typeface="Arial" panose="020B0604020202020204"/>
            </a:endParaRPr>
          </a:p>
        </p:txBody>
      </p:sp>
      <p:sp>
        <p:nvSpPr>
          <p:cNvPr id="2" name="Текстовое поле 1"/>
          <p:cNvSpPr txBox="1"/>
          <p:nvPr/>
        </p:nvSpPr>
        <p:spPr>
          <a:xfrm>
            <a:off x="457200" y="1167130"/>
            <a:ext cx="7798435" cy="5130800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p>
            <a:r>
              <a:rPr lang="uk-UA" altLang="ru-RU" sz="2800">
                <a:sym typeface="+mn-ea"/>
              </a:rPr>
              <a:t>- Комунікація між антропними й автомати-зованими агентами (Людина і Машина)</a:t>
            </a:r>
            <a:endParaRPr lang="uk-UA" altLang="ru-RU" sz="2800">
              <a:sym typeface="+mn-ea"/>
            </a:endParaRPr>
          </a:p>
          <a:p>
            <a:r>
              <a:rPr lang="uk-UA" altLang="ru-RU" sz="2800">
                <a:sym typeface="+mn-ea"/>
              </a:rPr>
              <a:t> - Цифровізована природа - нівелює </a:t>
            </a:r>
            <a:r>
              <a:rPr lang="uk-UA" altLang="ru-RU" sz="2800">
                <a:sym typeface="+mn-ea"/>
              </a:rPr>
              <a:t>особистісну  орієнтованість, підвищує значущість статусно-орієнтованої мети</a:t>
            </a:r>
            <a:endParaRPr lang="uk-UA" altLang="ru-RU" sz="2800">
              <a:sym typeface="+mn-ea"/>
            </a:endParaRPr>
          </a:p>
          <a:p>
            <a:r>
              <a:rPr lang="uk-UA" altLang="ru-RU" sz="2800">
                <a:sym typeface="+mn-ea"/>
              </a:rPr>
              <a:t>-  </a:t>
            </a:r>
            <a:r>
              <a:rPr lang="uk-UA" altLang="ru-RU" sz="2800">
                <a:sym typeface="+mn-ea"/>
              </a:rPr>
              <a:t>Людина </a:t>
            </a:r>
            <a:r>
              <a:rPr lang="uk-UA" altLang="ru-RU" sz="2800">
                <a:sym typeface="+mn-ea"/>
              </a:rPr>
              <a:t>перетворюється з автора на споживача </a:t>
            </a:r>
            <a:endParaRPr lang="uk-UA" altLang="ru-RU" sz="2800">
              <a:sym typeface="+mn-ea"/>
            </a:endParaRPr>
          </a:p>
          <a:p>
            <a:r>
              <a:rPr lang="uk-UA" altLang="ru-RU" sz="2800">
                <a:sym typeface="+mn-ea"/>
              </a:rPr>
              <a:t>- Людина – Машина можуть змінювати свої ролі (соціальні агенти, чат-боти)</a:t>
            </a:r>
            <a:endParaRPr lang="uk-UA" altLang="ru-RU" sz="2800">
              <a:sym typeface="+mn-ea"/>
            </a:endParaRPr>
          </a:p>
          <a:p>
            <a:r>
              <a:rPr lang="uk-UA" altLang="ru-RU" sz="2800">
                <a:sym typeface="+mn-ea"/>
              </a:rPr>
              <a:t>- П</a:t>
            </a:r>
            <a:r>
              <a:rPr lang="ru-RU" altLang="en-US" sz="2800">
                <a:sym typeface="+mn-ea"/>
              </a:rPr>
              <a:t>оєднання вербального та невербального кодів</a:t>
            </a:r>
            <a:r>
              <a:rPr lang="uk-UA" altLang="ru-RU" sz="2800">
                <a:sym typeface="+mn-ea"/>
              </a:rPr>
              <a:t> (вербальні та візуальні засоби)</a:t>
            </a:r>
            <a:endParaRPr lang="uk-UA" altLang="ru-RU" sz="2800">
              <a:sym typeface="+mn-ea"/>
            </a:endParaRPr>
          </a:p>
          <a:p>
            <a:endParaRPr lang="uk-UA" altLang="ru-RU" sz="2800">
              <a:sym typeface="+mn-ea"/>
            </a:endParaRPr>
          </a:p>
        </p:txBody>
      </p:sp>
    </p:spTree>
  </p:cSld>
  <p:clrMapOvr>
    <a:masterClrMapping/>
  </p:clrMapOvr>
  <p:transition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Текстовое поле 18432"/>
          <p:cNvSpPr/>
          <p:nvPr/>
        </p:nvSpPr>
        <p:spPr>
          <a:xfrm>
            <a:off x="457200" y="274680"/>
            <a:ext cx="8229240" cy="804600"/>
          </a:xfrm>
          <a:prstGeom prst="rect">
            <a:avLst/>
          </a:prstGeom>
          <a:solidFill>
            <a:srgbClr val="FFFFCC"/>
          </a:solidFill>
          <a:ln w="9525">
            <a:noFill/>
          </a:ln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minor"/>
        </p:style>
        <p:txBody>
          <a:bodyPr anchor="ctr">
            <a:noAutofit/>
          </a:bodyPr>
          <a:p>
            <a:pPr algn="ctr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tabLst>
                <a:tab pos="0" algn="l"/>
              </a:tabLst>
            </a:pPr>
            <a:r>
              <a:rPr lang="uk-UA" altLang="en-US" sz="3200" b="1" strike="noStrike" spc="-1">
                <a:solidFill>
                  <a:srgbClr val="158466"/>
                </a:solidFill>
                <a:latin typeface="Book Antiqua"/>
                <a:ea typeface="Microsoft YaHei" panose="020B0503020204020204" charset="-122"/>
              </a:rPr>
              <a:t>ДД і споріднені явища</a:t>
            </a:r>
            <a:endParaRPr lang="ru-RU" sz="3200" b="0" strike="noStrike" spc="-1">
              <a:latin typeface="Arial" panose="020B0604020202020204"/>
            </a:endParaRPr>
          </a:p>
        </p:txBody>
      </p:sp>
      <p:sp>
        <p:nvSpPr>
          <p:cNvPr id="147" name="Текстовое поле 18433"/>
          <p:cNvSpPr/>
          <p:nvPr/>
        </p:nvSpPr>
        <p:spPr>
          <a:xfrm>
            <a:off x="558720" y="1054080"/>
            <a:ext cx="8229240" cy="4525560"/>
          </a:xfrm>
          <a:prstGeom prst="rect">
            <a:avLst/>
          </a:prstGeom>
          <a:noFill/>
          <a:ln w="9525">
            <a:noFill/>
          </a:ln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minor"/>
        </p:style>
        <p:txBody>
          <a:bodyPr anchor="t">
            <a:noAutofit/>
          </a:bodyPr>
          <a:p>
            <a:pPr marL="549275" indent="-410845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tabLst>
                <a:tab pos="0" algn="l"/>
              </a:tabLst>
            </a:pPr>
            <a:r>
              <a:rPr lang="en-US" sz="2800" b="0" strike="noStrike" spc="-1">
                <a:solidFill>
                  <a:srgbClr val="000000"/>
                </a:solidFill>
                <a:latin typeface="Book Antiqua"/>
                <a:ea typeface="Microsoft YaHei" panose="020B0503020204020204" charset="-122"/>
              </a:rPr>
              <a:t>«дигітальний дискурс» </a:t>
            </a:r>
            <a:endParaRPr lang="en-US" sz="2800" b="0" strike="noStrike" spc="-1">
              <a:solidFill>
                <a:srgbClr val="000000"/>
              </a:solidFill>
              <a:latin typeface="Book Antiqua"/>
              <a:ea typeface="Microsoft YaHei" panose="020B0503020204020204" charset="-122"/>
            </a:endParaRPr>
          </a:p>
          <a:p>
            <a:pPr marL="549275" indent="-410845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tabLst>
                <a:tab pos="0" algn="l"/>
              </a:tabLst>
            </a:pPr>
            <a:r>
              <a:rPr lang="en-US" sz="2800" b="0" strike="noStrike" spc="-1">
                <a:solidFill>
                  <a:srgbClr val="000000"/>
                </a:solidFill>
                <a:latin typeface="Book Antiqua"/>
                <a:ea typeface="Microsoft YaHei" panose="020B0503020204020204" charset="-122"/>
              </a:rPr>
              <a:t>«комп’ютерний дискурс»</a:t>
            </a:r>
            <a:endParaRPr lang="en-US" sz="2800" b="0" strike="noStrike" spc="-1">
              <a:solidFill>
                <a:srgbClr val="000000"/>
              </a:solidFill>
              <a:latin typeface="Book Antiqua"/>
              <a:ea typeface="Microsoft YaHei" panose="020B0503020204020204" charset="-122"/>
            </a:endParaRPr>
          </a:p>
          <a:p>
            <a:pPr marL="549275" indent="-410845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tabLst>
                <a:tab pos="0" algn="l"/>
              </a:tabLst>
            </a:pPr>
            <a:r>
              <a:rPr lang="en-US" sz="2800" b="0" strike="noStrike" spc="-1">
                <a:solidFill>
                  <a:srgbClr val="000000"/>
                </a:solidFill>
                <a:latin typeface="Book Antiqua"/>
                <a:ea typeface="Microsoft YaHei" panose="020B0503020204020204" charset="-122"/>
              </a:rPr>
              <a:t>«віртуальний дискурс» </a:t>
            </a:r>
            <a:endParaRPr lang="en-US" sz="2800" b="0" strike="noStrike" spc="-1">
              <a:solidFill>
                <a:srgbClr val="000000"/>
              </a:solidFill>
              <a:latin typeface="Book Antiqua"/>
              <a:ea typeface="Microsoft YaHei" panose="020B0503020204020204" charset="-122"/>
            </a:endParaRPr>
          </a:p>
          <a:p>
            <a:pPr marL="549275" indent="-410845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tabLst>
                <a:tab pos="0" algn="l"/>
              </a:tabLst>
            </a:pPr>
            <a:r>
              <a:rPr lang="en-US" sz="2800" b="0" strike="noStrike" spc="-1">
                <a:solidFill>
                  <a:srgbClr val="000000"/>
                </a:solidFill>
                <a:latin typeface="Book Antiqua"/>
                <a:ea typeface="Microsoft YaHei" panose="020B0503020204020204" charset="-122"/>
              </a:rPr>
              <a:t>«дискурс інформаційних технологій»</a:t>
            </a:r>
            <a:endParaRPr lang="en-US" sz="2800" b="0" strike="noStrike" spc="-1">
              <a:solidFill>
                <a:srgbClr val="000000"/>
              </a:solidFill>
              <a:latin typeface="Book Antiqua"/>
              <a:ea typeface="Microsoft YaHei" panose="020B0503020204020204" charset="-122"/>
            </a:endParaRPr>
          </a:p>
          <a:p>
            <a:pPr marL="549275" indent="-410845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tabLst>
                <a:tab pos="0" algn="l"/>
              </a:tabLst>
            </a:pPr>
            <a:endParaRPr lang="en-US" sz="2800" b="0" strike="noStrike" spc="-1">
              <a:solidFill>
                <a:srgbClr val="000000"/>
              </a:solidFill>
              <a:latin typeface="Book Antiqua"/>
              <a:ea typeface="Microsoft YaHei" panose="020B0503020204020204" charset="-122"/>
            </a:endParaRPr>
          </a:p>
          <a:p>
            <a:pPr marL="549275" indent="-410845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tabLst>
                <a:tab pos="0" algn="l"/>
              </a:tabLst>
            </a:pPr>
            <a:r>
              <a:rPr lang="en-US" sz="2800" b="0" strike="noStrike" spc="-1">
                <a:solidFill>
                  <a:srgbClr val="000000"/>
                </a:solidFill>
                <a:latin typeface="Book Antiqua"/>
                <a:ea typeface="Microsoft YaHei" panose="020B0503020204020204" charset="-122"/>
              </a:rPr>
              <a:t>Спільни</a:t>
            </a:r>
            <a:r>
              <a:rPr lang="uk-UA" altLang="en-US" sz="2800" b="0" strike="noStrike" spc="-1">
                <a:solidFill>
                  <a:srgbClr val="000000"/>
                </a:solidFill>
                <a:latin typeface="Book Antiqua"/>
                <a:ea typeface="Microsoft YaHei" panose="020B0503020204020204" charset="-122"/>
              </a:rPr>
              <a:t>й</a:t>
            </a:r>
            <a:r>
              <a:rPr lang="en-US" sz="2800" b="0" strike="noStrike" spc="-1">
                <a:solidFill>
                  <a:srgbClr val="000000"/>
                </a:solidFill>
                <a:latin typeface="Book Antiqua"/>
                <a:ea typeface="Microsoft YaHei" panose="020B0503020204020204" charset="-122"/>
              </a:rPr>
              <a:t> знаменник</a:t>
            </a:r>
            <a:r>
              <a:rPr lang="uk-UA" altLang="en-US" sz="2800" b="0" strike="noStrike" spc="-1">
                <a:solidFill>
                  <a:srgbClr val="000000"/>
                </a:solidFill>
                <a:latin typeface="Book Antiqua"/>
                <a:ea typeface="Microsoft YaHei" panose="020B0503020204020204" charset="-122"/>
              </a:rPr>
              <a:t> - </a:t>
            </a:r>
            <a:r>
              <a:rPr lang="en-US" sz="2800" b="0" strike="noStrike" spc="-1">
                <a:solidFill>
                  <a:srgbClr val="000000"/>
                </a:solidFill>
                <a:latin typeface="Book Antiqua"/>
                <a:ea typeface="Microsoft YaHei" panose="020B0503020204020204" charset="-122"/>
              </a:rPr>
              <a:t>комп’ютерн</a:t>
            </a:r>
            <a:r>
              <a:rPr lang="uk-UA" altLang="en-US" sz="2800" b="0" strike="noStrike" spc="-1">
                <a:solidFill>
                  <a:srgbClr val="000000"/>
                </a:solidFill>
                <a:latin typeface="Book Antiqua"/>
                <a:ea typeface="Microsoft YaHei" panose="020B0503020204020204" charset="-122"/>
              </a:rPr>
              <a:t>а </a:t>
            </a:r>
            <a:r>
              <a:rPr lang="en-US" sz="2800" b="0" strike="noStrike" spc="-1">
                <a:solidFill>
                  <a:srgbClr val="000000"/>
                </a:solidFill>
                <a:latin typeface="Book Antiqua"/>
                <a:ea typeface="Microsoft YaHei" panose="020B0503020204020204" charset="-122"/>
              </a:rPr>
              <a:t>/</a:t>
            </a:r>
            <a:r>
              <a:rPr lang="uk-UA" altLang="en-US" sz="2800" b="0" strike="noStrike" spc="-1">
                <a:solidFill>
                  <a:srgbClr val="000000"/>
                </a:solidFill>
                <a:latin typeface="Book Antiqua"/>
                <a:ea typeface="Microsoft YaHei" panose="020B0503020204020204" charset="-122"/>
              </a:rPr>
              <a:t> </a:t>
            </a:r>
            <a:r>
              <a:rPr lang="en-US" sz="2800" b="0" strike="noStrike" spc="-1">
                <a:solidFill>
                  <a:srgbClr val="000000"/>
                </a:solidFill>
                <a:latin typeface="Book Antiqua"/>
                <a:ea typeface="Microsoft YaHei" panose="020B0503020204020204" charset="-122"/>
              </a:rPr>
              <a:t>технологічн</a:t>
            </a:r>
            <a:r>
              <a:rPr lang="uk-UA" altLang="en-US" sz="2800" b="0" strike="noStrike" spc="-1">
                <a:solidFill>
                  <a:srgbClr val="000000"/>
                </a:solidFill>
                <a:latin typeface="Book Antiqua"/>
                <a:ea typeface="Microsoft YaHei" panose="020B0503020204020204" charset="-122"/>
              </a:rPr>
              <a:t>а </a:t>
            </a:r>
            <a:r>
              <a:rPr lang="en-US" sz="2800" b="0" strike="noStrike" spc="-1">
                <a:solidFill>
                  <a:srgbClr val="000000"/>
                </a:solidFill>
                <a:latin typeface="Book Antiqua"/>
                <a:ea typeface="Microsoft YaHei" panose="020B0503020204020204" charset="-122"/>
              </a:rPr>
              <a:t>опосередкован</a:t>
            </a:r>
            <a:r>
              <a:rPr lang="uk-UA" altLang="en-US" sz="2800" b="0" strike="noStrike" spc="-1">
                <a:solidFill>
                  <a:srgbClr val="000000"/>
                </a:solidFill>
                <a:latin typeface="Book Antiqua"/>
                <a:ea typeface="Microsoft YaHei" panose="020B0503020204020204" charset="-122"/>
              </a:rPr>
              <a:t>ість</a:t>
            </a:r>
            <a:r>
              <a:rPr lang="en-US" sz="2800" b="0" strike="noStrike" spc="-1">
                <a:solidFill>
                  <a:srgbClr val="000000"/>
                </a:solidFill>
                <a:latin typeface="Book Antiqua"/>
                <a:ea typeface="Microsoft YaHei" panose="020B0503020204020204" charset="-122"/>
              </a:rPr>
              <a:t>.</a:t>
            </a:r>
            <a:endParaRPr lang="en-US" sz="2800" b="0" strike="noStrike" spc="-1">
              <a:solidFill>
                <a:srgbClr val="000000"/>
              </a:solidFill>
              <a:latin typeface="Book Antiqua"/>
              <a:ea typeface="Microsoft YaHei" panose="020B0503020204020204" charset="-122"/>
            </a:endParaRPr>
          </a:p>
          <a:p>
            <a:pPr marL="549275" indent="-410845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tabLst>
                <a:tab pos="0" algn="l"/>
              </a:tabLst>
            </a:pPr>
            <a:r>
              <a:rPr lang="uk-UA" altLang="en-US" sz="2800" b="0" strike="noStrike" spc="-1">
                <a:solidFill>
                  <a:srgbClr val="000000"/>
                </a:solidFill>
                <a:latin typeface="Book Antiqua"/>
                <a:ea typeface="Microsoft YaHei" panose="020B0503020204020204" charset="-122"/>
              </a:rPr>
              <a:t>Д</a:t>
            </a:r>
            <a:r>
              <a:rPr lang="en-US" sz="2800" b="0" strike="noStrike" spc="-1">
                <a:solidFill>
                  <a:srgbClr val="000000"/>
                </a:solidFill>
                <a:latin typeface="Book Antiqua"/>
                <a:ea typeface="Microsoft YaHei" panose="020B0503020204020204" charset="-122"/>
              </a:rPr>
              <a:t>уалiзм </a:t>
            </a:r>
            <a:r>
              <a:rPr lang="uk-UA" altLang="en-US" sz="2800" b="0" strike="noStrike" spc="-1">
                <a:solidFill>
                  <a:srgbClr val="000000"/>
                </a:solidFill>
                <a:latin typeface="Book Antiqua"/>
                <a:ea typeface="Microsoft YaHei" panose="020B0503020204020204" charset="-122"/>
              </a:rPr>
              <a:t>по</a:t>
            </a:r>
            <a:r>
              <a:rPr lang="en-US" sz="2800" b="0" strike="noStrike" spc="-1">
                <a:solidFill>
                  <a:srgbClr val="000000"/>
                </a:solidFill>
                <a:latin typeface="Book Antiqua"/>
                <a:ea typeface="Microsoft YaHei" panose="020B0503020204020204" charset="-122"/>
              </a:rPr>
              <a:t>трактувань – </a:t>
            </a:r>
            <a:r>
              <a:rPr lang="uk-UA" altLang="en-US" sz="2800" b="0" strike="noStrike" spc="-1">
                <a:solidFill>
                  <a:srgbClr val="000000"/>
                </a:solidFill>
                <a:latin typeface="Book Antiqua"/>
                <a:ea typeface="Microsoft YaHei" panose="020B0503020204020204" charset="-122"/>
              </a:rPr>
              <a:t>як </a:t>
            </a:r>
            <a:r>
              <a:rPr lang="en-US" sz="2800" b="0" strike="noStrike" spc="-1">
                <a:solidFill>
                  <a:srgbClr val="000000"/>
                </a:solidFill>
                <a:latin typeface="Book Antiqua"/>
                <a:ea typeface="Microsoft YaHei" panose="020B0503020204020204" charset="-122"/>
              </a:rPr>
              <a:t>тексти комп’ютерної тематики</a:t>
            </a:r>
            <a:r>
              <a:rPr lang="uk-UA" altLang="en-US" sz="2800" b="0" strike="noStrike" spc="-1">
                <a:solidFill>
                  <a:srgbClr val="000000"/>
                </a:solidFill>
                <a:latin typeface="Book Antiqua"/>
                <a:ea typeface="Microsoft YaHei" panose="020B0503020204020204" charset="-122"/>
              </a:rPr>
              <a:t>, так і різні </a:t>
            </a:r>
            <a:r>
              <a:rPr lang="en-US" sz="2800" b="0" strike="noStrike" spc="-1">
                <a:solidFill>
                  <a:srgbClr val="000000"/>
                </a:solidFill>
                <a:latin typeface="Book Antiqua"/>
                <a:ea typeface="Microsoft YaHei" panose="020B0503020204020204" charset="-122"/>
              </a:rPr>
              <a:t>жанр</a:t>
            </a:r>
            <a:r>
              <a:rPr lang="uk-UA" altLang="en-US" sz="2800" b="0" strike="noStrike" spc="-1">
                <a:solidFill>
                  <a:srgbClr val="000000"/>
                </a:solidFill>
                <a:latin typeface="Book Antiqua"/>
                <a:ea typeface="Microsoft YaHei" panose="020B0503020204020204" charset="-122"/>
              </a:rPr>
              <a:t>и </a:t>
            </a:r>
            <a:r>
              <a:rPr lang="en-US" sz="2800" b="0" strike="noStrike" spc="-1">
                <a:solidFill>
                  <a:srgbClr val="000000"/>
                </a:solidFill>
                <a:latin typeface="Book Antiqua"/>
                <a:ea typeface="Microsoft YaHei" panose="020B0503020204020204" charset="-122"/>
              </a:rPr>
              <a:t>публічного монологічного й діалогічного мовлення в Інтернет-середовищі</a:t>
            </a:r>
            <a:endParaRPr lang="en-US" sz="2800" b="0" strike="noStrike" spc="-1">
              <a:solidFill>
                <a:srgbClr val="000000"/>
              </a:solidFill>
              <a:latin typeface="Book Antiqua"/>
              <a:ea typeface="Microsoft YaHei" panose="020B0503020204020204" charset="-122"/>
            </a:endParaRPr>
          </a:p>
          <a:p>
            <a:pPr marL="549275" indent="-410845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tabLst>
                <a:tab pos="0" algn="l"/>
              </a:tabLst>
            </a:pPr>
            <a:r>
              <a:rPr lang="en-US" sz="2800" b="0" strike="noStrike" spc="-1">
                <a:solidFill>
                  <a:srgbClr val="000000"/>
                </a:solidFill>
                <a:latin typeface="Book Antiqua"/>
                <a:ea typeface="Microsoft YaHei" panose="020B0503020204020204" charset="-122"/>
              </a:rPr>
              <a:t> </a:t>
            </a:r>
            <a:endParaRPr lang="en-US" sz="2800" b="0" strike="noStrike" spc="-1">
              <a:solidFill>
                <a:srgbClr val="000000"/>
              </a:solidFill>
              <a:latin typeface="Book Antiqua"/>
              <a:ea typeface="Microsoft YaHei" panose="020B0503020204020204" charset="-122"/>
            </a:endParaRPr>
          </a:p>
          <a:p>
            <a:pPr marL="549275" indent="-410845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tabLst>
                <a:tab pos="0" algn="l"/>
              </a:tabLst>
            </a:pPr>
            <a:endParaRPr lang="en-US" sz="2200" b="0" strike="noStrike" spc="-1">
              <a:solidFill>
                <a:srgbClr val="000000"/>
              </a:solidFill>
              <a:latin typeface="Book Antiqua"/>
              <a:ea typeface="Microsoft YaHei" panose="020B0503020204020204" charset="-122"/>
            </a:endParaRPr>
          </a:p>
          <a:p>
            <a:pPr marL="549275" indent="-410845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tabLst>
                <a:tab pos="0" algn="l"/>
              </a:tabLst>
            </a:pPr>
            <a:endParaRPr lang="en-US" sz="2200" b="0" strike="noStrike" spc="-1">
              <a:solidFill>
                <a:srgbClr val="000000"/>
              </a:solidFill>
              <a:latin typeface="Book Antiqua"/>
              <a:ea typeface="Microsoft YaHei" panose="020B0503020204020204" charset="-122"/>
            </a:endParaRPr>
          </a:p>
          <a:p>
            <a:pPr marL="549275" indent="-410845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tabLst>
                <a:tab pos="0" algn="l"/>
              </a:tabLst>
            </a:pPr>
            <a:endParaRPr lang="en-US" sz="2200" b="0" strike="noStrike" spc="-1">
              <a:solidFill>
                <a:srgbClr val="000000"/>
              </a:solidFill>
              <a:latin typeface="Book Antiqua"/>
              <a:ea typeface="Microsoft YaHei" panose="020B0503020204020204" charset="-122"/>
            </a:endParaRPr>
          </a:p>
          <a:p>
            <a:pPr marL="549275" indent="-410845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tabLst>
                <a:tab pos="0" algn="l"/>
              </a:tabLst>
            </a:pPr>
            <a:r>
              <a:rPr lang="uk-UA" altLang="en-US" sz="2200" b="0" strike="noStrike" spc="-1">
                <a:solidFill>
                  <a:srgbClr val="000000"/>
                </a:solidFill>
                <a:latin typeface="Book Antiqua"/>
                <a:ea typeface="Microsoft YaHei" panose="020B0503020204020204" charset="-122"/>
              </a:rPr>
              <a:t>о</a:t>
            </a:r>
            <a:endParaRPr lang="en-US" sz="2200" b="0" strike="noStrike" spc="-1">
              <a:solidFill>
                <a:srgbClr val="000000"/>
              </a:solidFill>
              <a:latin typeface="Book Antiqua"/>
              <a:ea typeface="Microsoft YaHei" panose="020B0503020204020204" charset="-122"/>
            </a:endParaRPr>
          </a:p>
          <a:p>
            <a:pPr marL="549275" indent="-410845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tabLst>
                <a:tab pos="0" algn="l"/>
              </a:tabLst>
            </a:pPr>
            <a:endParaRPr lang="en-US" sz="2200" b="0" strike="noStrike" spc="-1">
              <a:solidFill>
                <a:srgbClr val="000000"/>
              </a:solidFill>
              <a:latin typeface="Book Antiqua"/>
              <a:ea typeface="Microsoft YaHei" panose="020B0503020204020204" charset="-122"/>
            </a:endParaRPr>
          </a:p>
          <a:p>
            <a:pPr marL="549275" indent="-410845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tabLst>
                <a:tab pos="0" algn="l"/>
              </a:tabLst>
            </a:pPr>
            <a:r>
              <a:rPr lang="en-US" sz="2200" b="0" strike="noStrike" spc="-1">
                <a:solidFill>
                  <a:srgbClr val="000000"/>
                </a:solidFill>
                <a:latin typeface="Book Antiqua"/>
                <a:ea typeface="Microsoft YaHei" panose="020B0503020204020204" charset="-122"/>
              </a:rPr>
              <a:t>. </a:t>
            </a:r>
            <a:endParaRPr lang="ru-RU" sz="2200" b="0" strike="noStrike" spc="-1">
              <a:latin typeface="Arial" panose="020B0604020202020204"/>
            </a:endParaRPr>
          </a:p>
          <a:p>
            <a:pPr marL="549275" indent="-410845">
              <a:lnSpc>
                <a:spcPct val="100000"/>
              </a:lnSpc>
              <a:spcBef>
                <a:spcPts val="615"/>
              </a:spcBef>
              <a:spcAft>
                <a:spcPts val="50"/>
              </a:spcAft>
              <a:tabLst>
                <a:tab pos="0" algn="l"/>
              </a:tabLst>
            </a:pPr>
            <a:endParaRPr lang="ru-RU" sz="2200" b="0" strike="noStrike" spc="-1">
              <a:latin typeface="Arial" panose="020B0604020202020204"/>
            </a:endParaRPr>
          </a:p>
          <a:p>
            <a:pPr marL="549275" indent="-410845">
              <a:lnSpc>
                <a:spcPct val="100000"/>
              </a:lnSpc>
              <a:spcBef>
                <a:spcPts val="615"/>
              </a:spcBef>
              <a:spcAft>
                <a:spcPts val="50"/>
              </a:spcAft>
              <a:tabLst>
                <a:tab pos="0" algn="l"/>
              </a:tabLst>
            </a:pPr>
            <a:endParaRPr lang="ru-RU" sz="2000" b="0" strike="noStrike" spc="-1">
              <a:latin typeface="Arial" panose="020B0604020202020204"/>
            </a:endParaRPr>
          </a:p>
          <a:p>
            <a:pPr marL="549275" indent="-410845">
              <a:lnSpc>
                <a:spcPct val="100000"/>
              </a:lnSpc>
              <a:spcBef>
                <a:spcPts val="615"/>
              </a:spcBef>
              <a:spcAft>
                <a:spcPts val="50"/>
              </a:spcAft>
              <a:buClr>
                <a:srgbClr val="F9F9F9"/>
              </a:buClr>
              <a:buSzPct val="65000"/>
              <a:buFont typeface="Wingdings 2" charset="2"/>
              <a:buChar char=""/>
              <a:tabLst>
                <a:tab pos="0" algn="l"/>
                <a:tab pos="449580" algn="l"/>
                <a:tab pos="898525" algn="l"/>
                <a:tab pos="1348105" algn="l"/>
                <a:tab pos="1797050" algn="l"/>
                <a:tab pos="2246630" algn="l"/>
                <a:tab pos="2695575" algn="l"/>
                <a:tab pos="3145155" algn="l"/>
                <a:tab pos="3594100" algn="l"/>
                <a:tab pos="4043045" algn="l"/>
                <a:tab pos="4492625" algn="l"/>
                <a:tab pos="4941570" algn="l"/>
                <a:tab pos="5390515" algn="l"/>
                <a:tab pos="5840095" algn="l"/>
                <a:tab pos="6289040" algn="l"/>
                <a:tab pos="6738620" algn="l"/>
                <a:tab pos="7187565" algn="l"/>
                <a:tab pos="7637145" algn="l"/>
                <a:tab pos="8086090" algn="l"/>
                <a:tab pos="8536305" algn="l"/>
                <a:tab pos="8984615" algn="l"/>
                <a:tab pos="9434830" algn="l"/>
                <a:tab pos="9883775" algn="l"/>
                <a:tab pos="10333355" algn="l"/>
                <a:tab pos="10782300" algn="l"/>
              </a:tabLst>
            </a:pPr>
            <a:r>
              <a:rPr lang="ru-RU" sz="2000" b="0" strike="noStrike" spc="-1">
                <a:solidFill>
                  <a:srgbClr val="000000"/>
                </a:solidFill>
                <a:latin typeface="Book Antiqua"/>
                <a:ea typeface="Microsoft YaHei" panose="020B0503020204020204" charset="-122"/>
              </a:rPr>
              <a:t>. </a:t>
            </a:r>
            <a:endParaRPr lang="ru-RU" sz="2000" b="0" strike="noStrike" spc="-1">
              <a:latin typeface="Arial" panose="020B0604020202020204"/>
            </a:endParaRPr>
          </a:p>
          <a:p>
            <a:pPr marL="549275" indent="-410845">
              <a:lnSpc>
                <a:spcPct val="100000"/>
              </a:lnSpc>
              <a:spcBef>
                <a:spcPts val="800"/>
              </a:spcBef>
              <a:spcAft>
                <a:spcPts val="100"/>
              </a:spcAft>
              <a:tabLst>
                <a:tab pos="0" algn="l"/>
              </a:tabLst>
            </a:pPr>
            <a:endParaRPr lang="ru-RU" sz="2600" b="0" strike="noStrike" spc="-1">
              <a:latin typeface="Arial" panose="020B0604020202020204"/>
            </a:endParaRPr>
          </a:p>
          <a:p>
            <a:pPr marL="549275" indent="-410845">
              <a:lnSpc>
                <a:spcPct val="100000"/>
              </a:lnSpc>
              <a:spcBef>
                <a:spcPts val="900"/>
              </a:spcBef>
              <a:spcAft>
                <a:spcPts val="100"/>
              </a:spcAft>
              <a:tabLst>
                <a:tab pos="0" algn="l"/>
              </a:tabLst>
            </a:pPr>
            <a:endParaRPr lang="ru-RU" sz="2600" b="0" strike="noStrike" spc="-1">
              <a:latin typeface="Arial" panose="020B0604020202020204"/>
            </a:endParaRPr>
          </a:p>
          <a:p>
            <a:pPr marL="549275" indent="-410845">
              <a:lnSpc>
                <a:spcPct val="100000"/>
              </a:lnSpc>
              <a:spcBef>
                <a:spcPts val="900"/>
              </a:spcBef>
              <a:spcAft>
                <a:spcPts val="100"/>
              </a:spcAft>
              <a:tabLst>
                <a:tab pos="0" algn="l"/>
              </a:tabLst>
            </a:pPr>
            <a:endParaRPr lang="ru-RU" sz="2600" b="0" strike="noStrike" spc="-1">
              <a:latin typeface="Arial" panose="020B0604020202020204"/>
            </a:endParaRPr>
          </a:p>
        </p:txBody>
      </p:sp>
      <p:sp>
        <p:nvSpPr>
          <p:cNvPr id="148" name="Текстовое поле 18434"/>
          <p:cNvSpPr/>
          <p:nvPr/>
        </p:nvSpPr>
        <p:spPr>
          <a:xfrm>
            <a:off x="6553080" y="6245280"/>
            <a:ext cx="2133360" cy="475920"/>
          </a:xfrm>
          <a:prstGeom prst="rect">
            <a:avLst/>
          </a:prstGeom>
          <a:noFill/>
          <a:ln w="9525">
            <a:noFill/>
          </a:ln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minor"/>
        </p:style>
        <p:txBody>
          <a:bodyPr lIns="90000" tIns="46800" rIns="90000" bIns="46800" anchor="t">
            <a:noAutofit/>
          </a:bodyPr>
          <a:p>
            <a:pPr algn="r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tabLst>
                <a:tab pos="0" algn="l"/>
              </a:tabLst>
            </a:pPr>
            <a:fld id="{29DF696D-EE02-42A4-9FBC-56F227D2200B}" type="slidenum">
              <a:rPr lang="ru-RU" sz="1400" b="0" strike="noStrike" spc="-1">
                <a:solidFill>
                  <a:srgbClr val="000000"/>
                </a:solidFill>
                <a:latin typeface="Arial" panose="020B0604020202020204"/>
                <a:ea typeface="Microsoft YaHei" panose="020B0503020204020204" charset="-122"/>
              </a:rPr>
            </a:fld>
            <a:endParaRPr lang="ru-RU" sz="1400" b="0" strike="noStrike" spc="-1">
              <a:latin typeface="Arial" panose="020B0604020202020204"/>
            </a:endParaRPr>
          </a:p>
        </p:txBody>
      </p:sp>
    </p:spTree>
  </p:cSld>
  <p:clrMapOvr>
    <a:masterClrMapping/>
  </p:clrMapOvr>
  <p:transition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4" name="Изображение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619250" y="586740"/>
            <a:ext cx="5563235" cy="5979160"/>
          </a:xfrm>
          <a:prstGeom prst="rect">
            <a:avLst/>
          </a:prstGeom>
        </p:spPr>
      </p:pic>
      <p:sp>
        <p:nvSpPr>
          <p:cNvPr id="6" name="Текстовое поле 5"/>
          <p:cNvSpPr txBox="1"/>
          <p:nvPr/>
        </p:nvSpPr>
        <p:spPr>
          <a:xfrm>
            <a:off x="755650" y="45085"/>
            <a:ext cx="8653145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uk-UA" altLang="ru-RU" sz="2400" b="1">
                <a:solidFill>
                  <a:schemeClr val="accent1">
                    <a:lumMod val="75000"/>
                  </a:schemeClr>
                </a:solidFill>
              </a:rPr>
              <a:t>І</a:t>
            </a:r>
            <a:r>
              <a:rPr lang="ru-RU" altLang="en-US" sz="2400" b="1">
                <a:solidFill>
                  <a:schemeClr val="accent1">
                    <a:lumMod val="75000"/>
                  </a:schemeClr>
                </a:solidFill>
              </a:rPr>
              <a:t>нституційн</a:t>
            </a:r>
            <a:r>
              <a:rPr lang="uk-UA" altLang="ru-RU" sz="2400" b="1">
                <a:solidFill>
                  <a:schemeClr val="accent1">
                    <a:lumMod val="75000"/>
                  </a:schemeClr>
                </a:solidFill>
              </a:rPr>
              <a:t>і </a:t>
            </a:r>
            <a:r>
              <a:rPr lang="ru-RU" altLang="en-US" sz="2400" b="1">
                <a:solidFill>
                  <a:schemeClr val="accent1">
                    <a:lumMod val="75000"/>
                  </a:schemeClr>
                </a:solidFill>
              </a:rPr>
              <a:t>дискурс</a:t>
            </a:r>
            <a:r>
              <a:rPr lang="uk-UA" altLang="ru-RU" sz="2400" b="1">
                <a:solidFill>
                  <a:schemeClr val="accent1">
                    <a:lumMod val="75000"/>
                  </a:schemeClr>
                </a:solidFill>
              </a:rPr>
              <a:t>и </a:t>
            </a:r>
            <a:r>
              <a:rPr lang="ru-RU" altLang="en-US" sz="2400" b="1">
                <a:solidFill>
                  <a:schemeClr val="accent1">
                    <a:lumMod val="75000"/>
                  </a:schemeClr>
                </a:solidFill>
              </a:rPr>
              <a:t>у сфері ІТ-технологій</a:t>
            </a:r>
            <a:endParaRPr lang="ru-RU" altLang="en-US" sz="2400" b="1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Текстовое поле 19457"/>
          <p:cNvSpPr/>
          <p:nvPr/>
        </p:nvSpPr>
        <p:spPr>
          <a:xfrm>
            <a:off x="179070" y="304165"/>
            <a:ext cx="8228965" cy="5840730"/>
          </a:xfrm>
          <a:prstGeom prst="rect">
            <a:avLst/>
          </a:prstGeom>
          <a:noFill/>
          <a:ln w="9525">
            <a:noFill/>
          </a:ln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minor"/>
        </p:style>
        <p:txBody>
          <a:bodyPr anchor="t">
            <a:noAutofit/>
          </a:bodyPr>
          <a:p>
            <a:pPr marL="549275" indent="-410845" algn="ctr">
              <a:lnSpc>
                <a:spcPct val="100000"/>
              </a:lnSpc>
              <a:spcBef>
                <a:spcPts val="615"/>
              </a:spcBef>
              <a:spcAft>
                <a:spcPts val="50"/>
              </a:spcAft>
              <a:tabLst>
                <a:tab pos="0" algn="l"/>
              </a:tabLst>
            </a:pPr>
            <a:r>
              <a:rPr lang="ru-RU" sz="2200" b="1" strike="noStrike" spc="-1">
                <a:solidFill>
                  <a:srgbClr val="000000"/>
                </a:solidFill>
                <a:latin typeface="Book Antiqua"/>
                <a:ea typeface="Microsoft YaHei" panose="020B0503020204020204" charset="-122"/>
              </a:rPr>
              <a:t> </a:t>
            </a:r>
            <a:r>
              <a:rPr lang="ru-RU" sz="2200" b="1" strike="noStrike" spc="-1">
                <a:solidFill>
                  <a:srgbClr val="158466"/>
                </a:solidFill>
                <a:latin typeface="Book Antiqua"/>
                <a:ea typeface="Microsoft YaHei" panose="020B0503020204020204" charset="-122"/>
              </a:rPr>
              <a:t>  </a:t>
            </a:r>
            <a:r>
              <a:rPr lang="uk-UA" altLang="ru-RU" sz="2800" b="1" strike="noStrike" spc="-1">
                <a:solidFill>
                  <a:srgbClr val="158466"/>
                </a:solidFill>
                <a:latin typeface="Book Antiqua"/>
                <a:ea typeface="Microsoft YaHei" panose="020B0503020204020204" charset="-122"/>
              </a:rPr>
              <a:t>Англомовний дигітальний дискурс</a:t>
            </a:r>
            <a:endParaRPr lang="uk-UA" altLang="ru-RU" sz="2800" b="1" strike="noStrike" spc="-1">
              <a:solidFill>
                <a:srgbClr val="158466"/>
              </a:solidFill>
              <a:latin typeface="Book Antiqua"/>
              <a:ea typeface="Microsoft YaHei" panose="020B0503020204020204" charset="-122"/>
            </a:endParaRPr>
          </a:p>
          <a:p>
            <a:pPr marL="549275" indent="-410845" algn="l">
              <a:lnSpc>
                <a:spcPct val="100000"/>
              </a:lnSpc>
              <a:spcBef>
                <a:spcPts val="615"/>
              </a:spcBef>
              <a:spcAft>
                <a:spcPts val="50"/>
              </a:spcAft>
              <a:tabLst>
                <a:tab pos="0" algn="l"/>
              </a:tabLst>
            </a:pPr>
            <a:r>
              <a:rPr lang="uk-UA" altLang="ru-RU" sz="2800" b="1" strike="noStrike" spc="-1">
                <a:solidFill>
                  <a:srgbClr val="158466"/>
                </a:solidFill>
                <a:latin typeface="Book Antiqua"/>
                <a:ea typeface="Microsoft YaHei" panose="020B0503020204020204" charset="-122"/>
              </a:rPr>
              <a:t>  </a:t>
            </a:r>
            <a:r>
              <a:rPr lang="ru-RU" altLang="en-US" sz="2600" b="1">
                <a:sym typeface="+mn-ea"/>
              </a:rPr>
              <a:t>Конститутивні ознаки</a:t>
            </a:r>
            <a:r>
              <a:rPr lang="ru-RU" altLang="en-US" sz="2600">
                <a:sym typeface="+mn-ea"/>
              </a:rPr>
              <a:t> АДД </a:t>
            </a:r>
            <a:r>
              <a:rPr lang="uk-UA" altLang="ru-RU" sz="2600">
                <a:sym typeface="+mn-ea"/>
              </a:rPr>
              <a:t>- у</a:t>
            </a:r>
            <a:r>
              <a:rPr lang="ru-RU" altLang="en-US" sz="2600">
                <a:sym typeface="+mn-ea"/>
              </a:rPr>
              <a:t>часник</a:t>
            </a:r>
            <a:r>
              <a:rPr lang="uk-UA" altLang="ru-RU" sz="2600">
                <a:sym typeface="+mn-ea"/>
              </a:rPr>
              <a:t>и</a:t>
            </a:r>
            <a:r>
              <a:rPr lang="ru-RU" altLang="en-US" sz="2600">
                <a:sym typeface="+mn-ea"/>
              </a:rPr>
              <a:t>, умови, організаці</a:t>
            </a:r>
            <a:r>
              <a:rPr lang="uk-UA" altLang="ru-RU" sz="2600">
                <a:sym typeface="+mn-ea"/>
              </a:rPr>
              <a:t>я</a:t>
            </a:r>
            <a:r>
              <a:rPr lang="ru-RU" altLang="en-US" sz="2600">
                <a:sym typeface="+mn-ea"/>
              </a:rPr>
              <a:t>, способи і матеріал спілкування,  сфер</a:t>
            </a:r>
            <a:r>
              <a:rPr lang="uk-UA" altLang="ru-RU" sz="2600">
                <a:sym typeface="+mn-ea"/>
              </a:rPr>
              <a:t>а </a:t>
            </a:r>
            <a:r>
              <a:rPr lang="ru-RU" altLang="en-US" sz="2600">
                <a:sym typeface="+mn-ea"/>
              </a:rPr>
              <a:t>спілкування і комунікативне середовище, мотиви, цілі, стратегії, канал, режим, тональність, стиль і жанр спілкування.</a:t>
            </a:r>
            <a:endParaRPr lang="ru-RU" altLang="en-US" sz="2600">
              <a:sym typeface="+mn-ea"/>
            </a:endParaRPr>
          </a:p>
          <a:p>
            <a:pPr marL="549275" indent="-410845" algn="l">
              <a:lnSpc>
                <a:spcPct val="100000"/>
              </a:lnSpc>
              <a:spcBef>
                <a:spcPts val="615"/>
              </a:spcBef>
              <a:spcAft>
                <a:spcPts val="50"/>
              </a:spcAft>
              <a:tabLst>
                <a:tab pos="0" algn="l"/>
              </a:tabLst>
            </a:pPr>
            <a:r>
              <a:rPr lang="ru-RU" altLang="en-US" sz="2600" b="1">
                <a:sym typeface="+mn-ea"/>
              </a:rPr>
              <a:t>Учасники комунікаці</a:t>
            </a:r>
            <a:r>
              <a:rPr lang="uk-UA" altLang="ru-RU" sz="2600" b="1">
                <a:sym typeface="+mn-ea"/>
              </a:rPr>
              <a:t>ї  - </a:t>
            </a:r>
            <a:r>
              <a:rPr lang="ru-RU" altLang="en-US" sz="2600">
                <a:sym typeface="+mn-ea"/>
              </a:rPr>
              <a:t>програмісти, комп’ютерні інженери, інженери чатботів – проміжної ланки у комунікації «Людина ↔ Машина», користувачі мережі Інтернет, широкий загал суспільства</a:t>
            </a:r>
            <a:r>
              <a:rPr lang="uk-UA" altLang="ru-RU" sz="2600">
                <a:sym typeface="+mn-ea"/>
              </a:rPr>
              <a:t>.</a:t>
            </a:r>
            <a:endParaRPr lang="uk-UA" altLang="ru-RU" sz="2600">
              <a:sym typeface="+mn-ea"/>
            </a:endParaRPr>
          </a:p>
          <a:p>
            <a:pPr marL="549275" indent="-410845" algn="l">
              <a:lnSpc>
                <a:spcPct val="100000"/>
              </a:lnSpc>
              <a:spcBef>
                <a:spcPts val="615"/>
              </a:spcBef>
              <a:spcAft>
                <a:spcPts val="50"/>
              </a:spcAft>
              <a:tabLst>
                <a:tab pos="0" algn="l"/>
              </a:tabLst>
            </a:pPr>
            <a:r>
              <a:rPr lang="uk-UA" altLang="ru-RU" sz="2600" b="1">
                <a:sym typeface="+mn-ea"/>
              </a:rPr>
              <a:t>Соціалізаційна мета - </a:t>
            </a:r>
            <a:r>
              <a:rPr lang="ru-RU" altLang="en-US" sz="2600">
                <a:sym typeface="+mn-ea"/>
              </a:rPr>
              <a:t>повн</a:t>
            </a:r>
            <a:r>
              <a:rPr lang="uk-UA" altLang="ru-RU" sz="2600">
                <a:sym typeface="+mn-ea"/>
              </a:rPr>
              <a:t>а </a:t>
            </a:r>
            <a:r>
              <a:rPr lang="ru-RU" altLang="en-US" sz="2600">
                <a:sym typeface="+mn-ea"/>
              </a:rPr>
              <a:t>інтеграці</a:t>
            </a:r>
            <a:r>
              <a:rPr lang="uk-UA" altLang="ru-RU" sz="2600">
                <a:sym typeface="+mn-ea"/>
              </a:rPr>
              <a:t>я </a:t>
            </a:r>
            <a:r>
              <a:rPr lang="ru-RU" altLang="en-US" sz="2600">
                <a:sym typeface="+mn-ea"/>
              </a:rPr>
              <a:t>спілкування в систему соціальних відносин</a:t>
            </a:r>
            <a:endParaRPr lang="uk-UA" altLang="ru-RU" sz="2600">
              <a:sym typeface="+mn-ea"/>
            </a:endParaRPr>
          </a:p>
          <a:p>
            <a:pPr marL="549275" indent="-410845" algn="l">
              <a:lnSpc>
                <a:spcPct val="100000"/>
              </a:lnSpc>
              <a:spcBef>
                <a:spcPts val="615"/>
              </a:spcBef>
              <a:spcAft>
                <a:spcPts val="50"/>
              </a:spcAft>
              <a:tabLst>
                <a:tab pos="0" algn="l"/>
              </a:tabLst>
            </a:pPr>
            <a:r>
              <a:rPr lang="uk-UA" altLang="ru-RU" sz="2600" b="1">
                <a:sym typeface="+mn-ea"/>
              </a:rPr>
              <a:t>Унікальні риси </a:t>
            </a:r>
            <a:endParaRPr lang="ru-RU" sz="2600" b="1" strike="noStrike" spc="-1">
              <a:solidFill>
                <a:schemeClr val="tx1"/>
              </a:solidFill>
              <a:latin typeface="Arial" panose="020B0604020202020204"/>
            </a:endParaRPr>
          </a:p>
        </p:txBody>
      </p:sp>
      <p:sp>
        <p:nvSpPr>
          <p:cNvPr id="151" name="Текстовое поле 19458"/>
          <p:cNvSpPr/>
          <p:nvPr/>
        </p:nvSpPr>
        <p:spPr>
          <a:xfrm>
            <a:off x="6553080" y="6245280"/>
            <a:ext cx="2133360" cy="475920"/>
          </a:xfrm>
          <a:prstGeom prst="rect">
            <a:avLst/>
          </a:prstGeom>
          <a:noFill/>
          <a:ln w="9525">
            <a:noFill/>
          </a:ln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minor"/>
        </p:style>
        <p:txBody>
          <a:bodyPr lIns="90000" tIns="46800" rIns="90000" bIns="46800" anchor="t">
            <a:noAutofit/>
          </a:bodyPr>
          <a:p>
            <a:pPr algn="r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tabLst>
                <a:tab pos="0" algn="l"/>
              </a:tabLst>
            </a:pPr>
            <a:fld id="{17074AB6-2981-45AF-9CAB-DBF0D991D12C}" type="slidenum">
              <a:rPr lang="ru-RU" sz="1400" b="0" strike="noStrike" spc="-1">
                <a:solidFill>
                  <a:srgbClr val="000000"/>
                </a:solidFill>
                <a:latin typeface="Arial" panose="020B0604020202020204"/>
                <a:ea typeface="Microsoft YaHei" panose="020B0503020204020204" charset="-122"/>
              </a:rPr>
            </a:fld>
            <a:endParaRPr lang="ru-RU" sz="1400" b="0" strike="noStrike" spc="-1">
              <a:latin typeface="Arial" panose="020B0604020202020204"/>
            </a:endParaRPr>
          </a:p>
        </p:txBody>
      </p:sp>
    </p:spTree>
  </p:cSld>
  <p:clrMapOvr>
    <a:masterClrMapping/>
  </p:clrMapOvr>
  <p:transition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Текстовое поле 21504"/>
          <p:cNvSpPr/>
          <p:nvPr/>
        </p:nvSpPr>
        <p:spPr>
          <a:xfrm>
            <a:off x="457200" y="539640"/>
            <a:ext cx="8229240" cy="2879280"/>
          </a:xfrm>
          <a:prstGeom prst="rect">
            <a:avLst/>
          </a:prstGeom>
          <a:noFill/>
          <a:ln w="9525">
            <a:noFill/>
          </a:ln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minor"/>
        </p:style>
        <p:txBody>
          <a:bodyPr anchor="t">
            <a:noAutofit/>
          </a:bodyPr>
          <a:p>
            <a:pPr marL="1905" indent="-1905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tabLst>
                <a:tab pos="0" algn="l"/>
              </a:tabLst>
            </a:pPr>
            <a:endParaRPr lang="ru-RU" sz="2600" b="0" strike="noStrike" spc="-1">
              <a:latin typeface="Arial" panose="020B0604020202020204"/>
            </a:endParaRPr>
          </a:p>
          <a:p>
            <a:pPr marL="1905" indent="-1905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tabLst>
                <a:tab pos="0" algn="l"/>
              </a:tabLst>
            </a:pPr>
            <a:r>
              <a:rPr lang="uk-UA" sz="2800" b="0" strike="noStrike" spc="-1">
                <a:solidFill>
                  <a:srgbClr val="000000"/>
                </a:solidFill>
                <a:latin typeface="Times New Roman" panose="02020603050405020304"/>
                <a:ea typeface="Microsoft YaHei" panose="020B0503020204020204" charset="-122"/>
              </a:rPr>
              <a:t> </a:t>
            </a:r>
            <a:endParaRPr lang="ru-RU" sz="2800" b="0" strike="noStrike" spc="-1">
              <a:latin typeface="Arial" panose="020B0604020202020204"/>
            </a:endParaRPr>
          </a:p>
          <a:p>
            <a:pPr marL="1905" indent="512445">
              <a:lnSpc>
                <a:spcPct val="100000"/>
              </a:lnSpc>
              <a:spcBef>
                <a:spcPts val="800"/>
              </a:spcBef>
              <a:spcAft>
                <a:spcPts val="100"/>
              </a:spcAft>
              <a:tabLst>
                <a:tab pos="0" algn="l"/>
              </a:tabLst>
            </a:pPr>
            <a:endParaRPr lang="ru-RU" sz="2800" b="0" strike="noStrike" spc="-1">
              <a:latin typeface="Arial" panose="020B0604020202020204"/>
            </a:endParaRPr>
          </a:p>
          <a:p>
            <a:pPr marL="1905" indent="512445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tabLst>
                <a:tab pos="0" algn="l"/>
              </a:tabLst>
            </a:pPr>
            <a:r>
              <a:rPr lang="en-US" sz="2800" b="0" strike="noStrike" spc="-1">
                <a:solidFill>
                  <a:srgbClr val="000000"/>
                </a:solidFill>
                <a:latin typeface="Times New Roman" panose="02020603050405020304"/>
                <a:ea typeface="Microsoft YaHei" panose="020B0503020204020204" charset="-122"/>
              </a:rPr>
              <a:t> </a:t>
            </a:r>
            <a:endParaRPr lang="ru-RU" sz="2800" b="0" strike="noStrike" spc="-1">
              <a:latin typeface="Arial" panose="020B0604020202020204"/>
            </a:endParaRPr>
          </a:p>
        </p:txBody>
      </p:sp>
      <p:sp>
        <p:nvSpPr>
          <p:cNvPr id="158" name="Текстовое поле 21505"/>
          <p:cNvSpPr/>
          <p:nvPr/>
        </p:nvSpPr>
        <p:spPr>
          <a:xfrm>
            <a:off x="6553080" y="6245280"/>
            <a:ext cx="2133360" cy="475920"/>
          </a:xfrm>
          <a:prstGeom prst="rect">
            <a:avLst/>
          </a:prstGeom>
          <a:noFill/>
          <a:ln w="9525">
            <a:noFill/>
          </a:ln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minor"/>
        </p:style>
        <p:txBody>
          <a:bodyPr lIns="90000" tIns="46800" rIns="90000" bIns="46800" anchor="t">
            <a:noAutofit/>
          </a:bodyPr>
          <a:p>
            <a:pPr algn="r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tabLst>
                <a:tab pos="0" algn="l"/>
              </a:tabLst>
            </a:pPr>
            <a:fld id="{F1DE90DB-BCB0-42AD-B3E2-284E0B9AA891}" type="slidenum">
              <a:rPr lang="ru-RU" sz="1400" b="0" strike="noStrike" spc="-1">
                <a:solidFill>
                  <a:srgbClr val="000000"/>
                </a:solidFill>
                <a:latin typeface="Arial" panose="020B0604020202020204"/>
                <a:ea typeface="Microsoft YaHei" panose="020B0503020204020204" charset="-122"/>
              </a:rPr>
            </a:fld>
            <a:endParaRPr lang="ru-RU" sz="1400" b="0" strike="noStrike" spc="-1">
              <a:latin typeface="Arial" panose="020B0604020202020204"/>
            </a:endParaRPr>
          </a:p>
        </p:txBody>
      </p:sp>
      <p:sp>
        <p:nvSpPr>
          <p:cNvPr id="2" name="Текстовое поле 1"/>
          <p:cNvSpPr txBox="1"/>
          <p:nvPr/>
        </p:nvSpPr>
        <p:spPr>
          <a:xfrm>
            <a:off x="457200" y="332105"/>
            <a:ext cx="7963535" cy="8406130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p>
            <a:pPr algn="ctr"/>
            <a:r>
              <a:rPr lang="uk-UA" altLang="ru-RU" sz="2400" b="1">
                <a:sym typeface="+mn-ea"/>
              </a:rPr>
              <a:t>АДД як т</a:t>
            </a:r>
            <a:r>
              <a:rPr lang="ru-RU" altLang="en-US" sz="2400" b="1">
                <a:sym typeface="+mn-ea"/>
              </a:rPr>
              <a:t>рирівнев</a:t>
            </a:r>
            <a:r>
              <a:rPr lang="uk-UA" altLang="ru-RU" sz="2400" b="1">
                <a:sym typeface="+mn-ea"/>
              </a:rPr>
              <a:t>ий </a:t>
            </a:r>
            <a:r>
              <a:rPr lang="ru-RU" altLang="en-US" sz="2400" b="1">
                <a:sym typeface="+mn-ea"/>
              </a:rPr>
              <a:t>феномен</a:t>
            </a:r>
            <a:endParaRPr lang="ru-RU" altLang="en-US" sz="2400" b="1">
              <a:sym typeface="+mn-ea"/>
            </a:endParaRPr>
          </a:p>
          <a:p>
            <a:r>
              <a:rPr lang="ru-RU" altLang="en-US" sz="2400">
                <a:sym typeface="+mn-ea"/>
              </a:rPr>
              <a:t> 1) мікрорівень - базисний рівень</a:t>
            </a:r>
            <a:r>
              <a:rPr lang="uk-UA" altLang="ru-RU" sz="2400">
                <a:sym typeface="+mn-ea"/>
              </a:rPr>
              <a:t> (АДД як </a:t>
            </a:r>
            <a:r>
              <a:rPr lang="ru-RU" altLang="en-US" sz="2400">
                <a:sym typeface="+mn-ea"/>
              </a:rPr>
              <a:t>лінгвоматематичний конгломерат, в якому кодується комунікація «Людина ↔ Машина» засобами (природної) </a:t>
            </a:r>
            <a:r>
              <a:rPr lang="uk-UA" altLang="ru-RU" sz="2400">
                <a:sym typeface="+mn-ea"/>
              </a:rPr>
              <a:t>АМ</a:t>
            </a:r>
            <a:r>
              <a:rPr lang="ru-RU" altLang="en-US" sz="2400">
                <a:sym typeface="+mn-ea"/>
              </a:rPr>
              <a:t> та (штучними) </a:t>
            </a:r>
            <a:r>
              <a:rPr lang="uk-UA" altLang="ru-RU" sz="2400">
                <a:sym typeface="+mn-ea"/>
              </a:rPr>
              <a:t>МП)</a:t>
            </a:r>
            <a:r>
              <a:rPr lang="ru-RU" altLang="en-US" sz="2400">
                <a:sym typeface="+mn-ea"/>
              </a:rPr>
              <a:t>; </a:t>
            </a:r>
            <a:endParaRPr lang="ru-RU" altLang="en-US" sz="2400"/>
          </a:p>
          <a:p>
            <a:r>
              <a:rPr lang="ru-RU" altLang="en-US" sz="2400">
                <a:sym typeface="+mn-ea"/>
              </a:rPr>
              <a:t>2) мезорівень – проміжний рівень комунікації «Людина ↔ Машина», на якому втілюється «дигіталізованість» П(А)М, її «двостороння» репрезентація як засобу створення інструментарію для обробки самої себе, так і її об’єкта; </a:t>
            </a:r>
            <a:endParaRPr lang="ru-RU" altLang="en-US" sz="2400"/>
          </a:p>
          <a:p>
            <a:r>
              <a:rPr lang="ru-RU" altLang="en-US" sz="2400">
                <a:sym typeface="+mn-ea"/>
              </a:rPr>
              <a:t>3) макрорівень – вищий рівень АДД</a:t>
            </a:r>
            <a:r>
              <a:rPr lang="uk-UA" altLang="ru-RU" sz="2400">
                <a:sym typeface="+mn-ea"/>
              </a:rPr>
              <a:t> (</a:t>
            </a:r>
            <a:r>
              <a:rPr lang="ru-RU" altLang="en-US" sz="2400">
                <a:sym typeface="+mn-ea"/>
              </a:rPr>
              <a:t>вербальне спілкування Людини і Машини за допомогою П(А)М</a:t>
            </a:r>
            <a:r>
              <a:rPr lang="uk-UA" altLang="ru-RU" sz="2400">
                <a:sym typeface="+mn-ea"/>
              </a:rPr>
              <a:t>, </a:t>
            </a:r>
            <a:r>
              <a:rPr lang="ru-RU" altLang="en-US" sz="2400">
                <a:sym typeface="+mn-ea"/>
              </a:rPr>
              <a:t>Машина-чатбот постає як анімована сутність</a:t>
            </a:r>
            <a:r>
              <a:rPr lang="uk-UA" altLang="ru-RU" sz="2400">
                <a:sym typeface="+mn-ea"/>
              </a:rPr>
              <a:t>)</a:t>
            </a:r>
            <a:r>
              <a:rPr lang="ru-RU" altLang="en-US" sz="2400">
                <a:sym typeface="+mn-ea"/>
              </a:rPr>
              <a:t>; діє симбіоз статичних і динамічних комунікативних ознак АДД (інтерактивність, мультимедійність, інтертекстуальність  гіпертекстуальність, мультимодусність). </a:t>
            </a:r>
            <a:endParaRPr lang="ru-RU" altLang="en-US" sz="2400"/>
          </a:p>
          <a:p>
            <a:endParaRPr lang="ru-RU" altLang="en-US" sz="240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Текстовое поле 22528"/>
          <p:cNvSpPr/>
          <p:nvPr/>
        </p:nvSpPr>
        <p:spPr>
          <a:xfrm>
            <a:off x="457200" y="539640"/>
            <a:ext cx="8229240" cy="2879280"/>
          </a:xfrm>
          <a:prstGeom prst="rect">
            <a:avLst/>
          </a:prstGeom>
          <a:noFill/>
          <a:ln w="9525">
            <a:noFill/>
          </a:ln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minor"/>
        </p:style>
        <p:txBody>
          <a:bodyPr anchor="t">
            <a:noAutofit/>
          </a:bodyPr>
          <a:p>
            <a:pPr marL="1905" indent="-1905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tabLst>
                <a:tab pos="0" algn="l"/>
              </a:tabLst>
            </a:pPr>
            <a:endParaRPr lang="ru-RU" sz="2600" b="0" strike="noStrike" spc="-1">
              <a:latin typeface="Arial" panose="020B0604020202020204"/>
            </a:endParaRPr>
          </a:p>
          <a:p>
            <a:pPr marL="1905" indent="-1905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tabLst>
                <a:tab pos="0" algn="l"/>
              </a:tabLst>
            </a:pPr>
            <a:endParaRPr lang="ru-RU" sz="2600" b="0" strike="noStrike" spc="-1">
              <a:latin typeface="Arial" panose="020B0604020202020204"/>
            </a:endParaRPr>
          </a:p>
          <a:p>
            <a:pPr marL="1905" indent="-1905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tabLst>
                <a:tab pos="0" algn="l"/>
              </a:tabLst>
            </a:pPr>
            <a:r>
              <a:rPr lang="uk-UA" sz="2800" b="0" strike="noStrike" spc="-1">
                <a:solidFill>
                  <a:srgbClr val="000000"/>
                </a:solidFill>
                <a:latin typeface="Times New Roman" panose="02020603050405020304"/>
                <a:ea typeface="Microsoft YaHei" panose="020B0503020204020204" charset="-122"/>
              </a:rPr>
              <a:t> </a:t>
            </a:r>
            <a:endParaRPr lang="ru-RU" sz="2800" b="0" strike="noStrike" spc="-1">
              <a:latin typeface="Arial" panose="020B0604020202020204"/>
            </a:endParaRPr>
          </a:p>
          <a:p>
            <a:pPr marL="1905" indent="512445">
              <a:lnSpc>
                <a:spcPct val="100000"/>
              </a:lnSpc>
              <a:spcBef>
                <a:spcPts val="800"/>
              </a:spcBef>
              <a:spcAft>
                <a:spcPts val="100"/>
              </a:spcAft>
              <a:tabLst>
                <a:tab pos="0" algn="l"/>
              </a:tabLst>
            </a:pPr>
            <a:endParaRPr lang="ru-RU" sz="2800" b="0" strike="noStrike" spc="-1">
              <a:latin typeface="Arial" panose="020B0604020202020204"/>
            </a:endParaRPr>
          </a:p>
          <a:p>
            <a:pPr marL="1905" indent="512445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tabLst>
                <a:tab pos="0" algn="l"/>
              </a:tabLst>
            </a:pPr>
            <a:r>
              <a:rPr lang="en-US" sz="2800" b="0" strike="noStrike" spc="-1">
                <a:solidFill>
                  <a:srgbClr val="000000"/>
                </a:solidFill>
                <a:latin typeface="Times New Roman" panose="02020603050405020304"/>
                <a:ea typeface="Microsoft YaHei" panose="020B0503020204020204" charset="-122"/>
              </a:rPr>
              <a:t> </a:t>
            </a:r>
            <a:endParaRPr lang="ru-RU" sz="2800" b="0" strike="noStrike" spc="-1">
              <a:latin typeface="Arial" panose="020B0604020202020204"/>
            </a:endParaRPr>
          </a:p>
        </p:txBody>
      </p:sp>
      <p:sp>
        <p:nvSpPr>
          <p:cNvPr id="160" name="Текстовое поле 22529"/>
          <p:cNvSpPr/>
          <p:nvPr/>
        </p:nvSpPr>
        <p:spPr>
          <a:xfrm>
            <a:off x="6553080" y="6245280"/>
            <a:ext cx="2133360" cy="475920"/>
          </a:xfrm>
          <a:prstGeom prst="rect">
            <a:avLst/>
          </a:prstGeom>
          <a:noFill/>
          <a:ln w="9525">
            <a:noFill/>
          </a:ln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minor"/>
        </p:style>
        <p:txBody>
          <a:bodyPr lIns="90000" tIns="46800" rIns="90000" bIns="46800" anchor="t">
            <a:noAutofit/>
          </a:bodyPr>
          <a:p>
            <a:pPr algn="r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tabLst>
                <a:tab pos="0" algn="l"/>
              </a:tabLst>
            </a:pPr>
            <a:fld id="{9065E0B7-51AD-472C-9053-FE1D0B5E80FA}" type="slidenum">
              <a:rPr lang="ru-RU" sz="1400" b="0" strike="noStrike" spc="-1">
                <a:solidFill>
                  <a:srgbClr val="000000"/>
                </a:solidFill>
                <a:latin typeface="Arial" panose="020B0604020202020204"/>
                <a:ea typeface="Microsoft YaHei" panose="020B0503020204020204" charset="-122"/>
              </a:rPr>
            </a:fld>
            <a:endParaRPr lang="ru-RU" sz="1400" b="0" strike="noStrike" spc="-1">
              <a:latin typeface="Arial" panose="020B0604020202020204"/>
            </a:endParaRPr>
          </a:p>
        </p:txBody>
      </p:sp>
      <p:sp>
        <p:nvSpPr>
          <p:cNvPr id="2" name="Текстовое поле 1"/>
          <p:cNvSpPr txBox="1"/>
          <p:nvPr/>
        </p:nvSpPr>
        <p:spPr>
          <a:xfrm>
            <a:off x="1017905" y="867410"/>
            <a:ext cx="7415530" cy="4269105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p>
            <a:r>
              <a:rPr lang="ru-RU" altLang="en-US" sz="2800" b="1">
                <a:sym typeface="+mn-ea"/>
              </a:rPr>
              <a:t>Англомовний дигітальний дискурс – </a:t>
            </a:r>
            <a:r>
              <a:rPr lang="ru-RU" altLang="en-US" sz="2800">
                <a:sym typeface="+mn-ea"/>
              </a:rPr>
              <a:t>різновид англомовної інституційної комунікації, опосередкованої симбіозом (штучних) мов програмування і (природної) англійської мови, в якій відбито цифровізовану мовленнєву (по)дію, що опосередковує соціодигітальний простір сучасності в межах комунікативного патерну «Людина ↔ Машина» і є процесом і результатом використання інноваційних інформаційних технологій. </a:t>
            </a:r>
            <a:endParaRPr lang="ru-RU" altLang="en-US" sz="2800">
              <a:sym typeface="+mn-ea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Текстовое поле 4096"/>
          <p:cNvSpPr/>
          <p:nvPr/>
        </p:nvSpPr>
        <p:spPr>
          <a:xfrm>
            <a:off x="1285920" y="357120"/>
            <a:ext cx="6286320" cy="999720"/>
          </a:xfrm>
          <a:prstGeom prst="rect">
            <a:avLst/>
          </a:prstGeom>
          <a:solidFill>
            <a:srgbClr val="F0CEEE"/>
          </a:solidFill>
          <a:ln w="9525">
            <a:noFill/>
          </a:ln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minor"/>
        </p:style>
        <p:txBody>
          <a:bodyPr anchor="ctr">
            <a:noAutofit/>
          </a:bodyPr>
          <a:p>
            <a:pPr algn="ctr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tabLst>
                <a:tab pos="0" algn="l"/>
              </a:tabLst>
            </a:pPr>
            <a:br>
              <a:rPr sz="3600"/>
            </a:br>
            <a:r>
              <a:rPr lang="uk-UA" sz="3600" b="1" u="sng" strike="noStrike" spc="-1">
                <a:solidFill>
                  <a:srgbClr val="000000"/>
                </a:solidFill>
                <a:uFillTx/>
                <a:latin typeface="Arial" panose="020B0604020202020204"/>
                <a:ea typeface="Microsoft YaHei" panose="020B0503020204020204" charset="-122"/>
              </a:rPr>
              <a:t>План</a:t>
            </a:r>
            <a:br>
              <a:rPr sz="3600"/>
            </a:br>
            <a:endParaRPr lang="ru-RU" sz="3600" b="0" strike="noStrike" spc="-1">
              <a:latin typeface="Arial" panose="020B0604020202020204"/>
            </a:endParaRPr>
          </a:p>
        </p:txBody>
      </p:sp>
      <p:sp>
        <p:nvSpPr>
          <p:cNvPr id="92" name="Текстовое поле 4097"/>
          <p:cNvSpPr/>
          <p:nvPr/>
        </p:nvSpPr>
        <p:spPr>
          <a:xfrm>
            <a:off x="457200" y="1251000"/>
            <a:ext cx="8229240" cy="4911480"/>
          </a:xfrm>
          <a:prstGeom prst="rect">
            <a:avLst/>
          </a:prstGeom>
          <a:noFill/>
          <a:ln w="9525">
            <a:noFill/>
          </a:ln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minor"/>
        </p:style>
        <p:txBody>
          <a:bodyPr anchor="t">
            <a:noAutofit/>
          </a:bodyPr>
          <a:p>
            <a:pPr marL="514350" indent="-514350">
              <a:lnSpc>
                <a:spcPct val="100000"/>
              </a:lnSpc>
              <a:spcBef>
                <a:spcPts val="800"/>
              </a:spcBef>
              <a:spcAft>
                <a:spcPts val="100"/>
              </a:spcAft>
              <a:tabLst>
                <a:tab pos="0" algn="l"/>
              </a:tabLst>
            </a:pPr>
            <a:endParaRPr lang="ru-RU" sz="2800" b="0" strike="noStrike" spc="-1">
              <a:latin typeface="Arial" panose="020B0604020202020204"/>
            </a:endParaRPr>
          </a:p>
          <a:p>
            <a:pPr marL="514350" indent="-514350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tabLst>
                <a:tab pos="0" algn="l"/>
              </a:tabLst>
            </a:pPr>
            <a:r>
              <a:rPr lang="en-US" sz="2800" b="0" strike="noStrike" spc="-1">
                <a:solidFill>
                  <a:srgbClr val="000000"/>
                </a:solidFill>
                <a:latin typeface="Times New Roman" panose="02020603050405020304"/>
                <a:ea typeface="Microsoft YaHei" panose="020B0503020204020204" charset="-122"/>
              </a:rPr>
              <a:t>1.</a:t>
            </a:r>
            <a:r>
              <a:rPr lang="uk-UA" sz="2800" b="0" strike="noStrike" spc="-1">
                <a:solidFill>
                  <a:srgbClr val="000000"/>
                </a:solidFill>
                <a:latin typeface="Times New Roman" panose="02020603050405020304"/>
                <a:ea typeface="Microsoft YaHei" panose="020B0503020204020204" charset="-122"/>
              </a:rPr>
              <a:t> </a:t>
            </a:r>
            <a:r>
              <a:rPr lang="en-US" sz="2800" b="0" strike="noStrike" spc="-1">
                <a:solidFill>
                  <a:srgbClr val="000000"/>
                </a:solidFill>
                <a:latin typeface="Times New Roman" panose="02020603050405020304"/>
                <a:ea typeface="Microsoft YaHei" panose="020B0503020204020204" charset="-122"/>
              </a:rPr>
              <a:t> Дискурс та його типологія в сучасних лінгвістичних студіях. </a:t>
            </a:r>
            <a:endParaRPr lang="ru-RU" sz="2800" b="0" strike="noStrike" spc="-1">
              <a:latin typeface="Arial" panose="020B0604020202020204"/>
            </a:endParaRPr>
          </a:p>
          <a:p>
            <a:pPr marL="514350" indent="-514350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tabLst>
                <a:tab pos="0" algn="l"/>
              </a:tabLst>
            </a:pPr>
            <a:r>
              <a:rPr lang="uk-UA" altLang="en-US" sz="2800" b="0" strike="noStrike" spc="-1">
                <a:solidFill>
                  <a:srgbClr val="000000"/>
                </a:solidFill>
                <a:latin typeface="Times New Roman" panose="02020603050405020304"/>
                <a:ea typeface="Microsoft YaHei" panose="020B0503020204020204" charset="-122"/>
              </a:rPr>
              <a:t>2. Виміри дискурсу, його ознаки і типи.</a:t>
            </a:r>
            <a:endParaRPr lang="uk-UA" altLang="en-US" sz="2800" b="0" strike="noStrike" spc="-1">
              <a:solidFill>
                <a:srgbClr val="000000"/>
              </a:solidFill>
              <a:latin typeface="Times New Roman" panose="02020603050405020304"/>
              <a:ea typeface="Microsoft YaHei" panose="020B0503020204020204" charset="-122"/>
            </a:endParaRPr>
          </a:p>
          <a:p>
            <a:pPr marL="514350" indent="-514350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tabLst>
                <a:tab pos="0" algn="l"/>
              </a:tabLst>
            </a:pPr>
            <a:r>
              <a:rPr lang="uk-UA" altLang="en-US" sz="2800" b="0" strike="noStrike" spc="-1">
                <a:solidFill>
                  <a:srgbClr val="000000"/>
                </a:solidFill>
                <a:latin typeface="Times New Roman" panose="02020603050405020304"/>
                <a:ea typeface="Microsoft YaHei" panose="020B0503020204020204" charset="-122"/>
              </a:rPr>
              <a:t>3. </a:t>
            </a:r>
            <a:r>
              <a:rPr lang="en-US" sz="2800" b="0" strike="noStrike" spc="-1">
                <a:solidFill>
                  <a:srgbClr val="000000"/>
                </a:solidFill>
                <a:latin typeface="Times New Roman" panose="02020603050405020304"/>
                <a:ea typeface="Microsoft YaHei" panose="020B0503020204020204" charset="-122"/>
              </a:rPr>
              <a:t> </a:t>
            </a:r>
            <a:r>
              <a:rPr lang="uk-UA" altLang="en-US" sz="2800" b="0" strike="noStrike" spc="-1">
                <a:solidFill>
                  <a:srgbClr val="000000"/>
                </a:solidFill>
                <a:latin typeface="Times New Roman" panose="02020603050405020304"/>
                <a:ea typeface="Microsoft YaHei" panose="020B0503020204020204" charset="-122"/>
              </a:rPr>
              <a:t>Парадигматичні параметри дигітального дискурсу.</a:t>
            </a:r>
            <a:endParaRPr lang="uk-UA" altLang="en-US" sz="2800" b="0" strike="noStrike" spc="-1">
              <a:solidFill>
                <a:srgbClr val="000000"/>
              </a:solidFill>
              <a:latin typeface="Times New Roman" panose="02020603050405020304"/>
              <a:ea typeface="Microsoft YaHei" panose="020B0503020204020204" charset="-122"/>
            </a:endParaRPr>
          </a:p>
          <a:p>
            <a:pPr marL="514350" indent="-514350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tabLst>
                <a:tab pos="0" algn="l"/>
              </a:tabLst>
            </a:pPr>
            <a:r>
              <a:rPr lang="uk-UA" altLang="en-US" sz="2800" b="0" strike="noStrike" spc="-1">
                <a:solidFill>
                  <a:srgbClr val="000000"/>
                </a:solidFill>
                <a:latin typeface="Times New Roman" panose="02020603050405020304"/>
                <a:ea typeface="Microsoft YaHei" panose="020B0503020204020204" charset="-122"/>
              </a:rPr>
              <a:t>4. Інституційні дискурси у сфері ІТ-технологій. </a:t>
            </a:r>
            <a:endParaRPr lang="en-US" sz="2800" b="0" strike="noStrike" spc="-1">
              <a:solidFill>
                <a:srgbClr val="000000"/>
              </a:solidFill>
              <a:latin typeface="Times New Roman" panose="02020603050405020304"/>
              <a:ea typeface="Microsoft YaHei" panose="020B0503020204020204" charset="-122"/>
              <a:sym typeface="+mn-ea"/>
            </a:endParaRPr>
          </a:p>
          <a:p>
            <a:pPr marL="514350" indent="-514350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tabLst>
                <a:tab pos="0" algn="l"/>
              </a:tabLst>
            </a:pPr>
            <a:r>
              <a:rPr lang="uk-UA" altLang="en-US" sz="2800" spc="-1">
                <a:solidFill>
                  <a:srgbClr val="000000"/>
                </a:solidFill>
                <a:latin typeface="Times New Roman" panose="02020603050405020304"/>
                <a:ea typeface="Microsoft YaHei" panose="020B0503020204020204" charset="-122"/>
                <a:sym typeface="+mn-ea"/>
              </a:rPr>
              <a:t>5 .</a:t>
            </a:r>
            <a:r>
              <a:rPr lang="en-US" sz="2800" spc="-1">
                <a:solidFill>
                  <a:srgbClr val="000000"/>
                </a:solidFill>
                <a:latin typeface="Times New Roman" panose="02020603050405020304"/>
                <a:ea typeface="Microsoft YaHei" panose="020B0503020204020204" charset="-122"/>
                <a:sym typeface="+mn-ea"/>
              </a:rPr>
              <a:t>Особливості вербального аранжування дигітального дискурсу. </a:t>
            </a:r>
            <a:endParaRPr lang="ru-RU" sz="2800" b="0" strike="noStrike" spc="-1">
              <a:latin typeface="Arial" panose="020B0604020202020204"/>
            </a:endParaRPr>
          </a:p>
          <a:p>
            <a:pPr marL="514350" indent="-514350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tabLst>
                <a:tab pos="0" algn="l"/>
              </a:tabLst>
            </a:pPr>
            <a:endParaRPr lang="ru-RU" sz="2800" b="0" strike="noStrike" spc="-1">
              <a:latin typeface="Arial" panose="020B0604020202020204"/>
            </a:endParaRPr>
          </a:p>
          <a:p>
            <a:pPr marL="514350" indent="-514350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tabLst>
                <a:tab pos="0" algn="l"/>
              </a:tabLst>
            </a:pPr>
            <a:endParaRPr lang="ru-RU" sz="2800" b="0" strike="noStrike" spc="-1">
              <a:latin typeface="Arial" panose="020B0604020202020204"/>
            </a:endParaRPr>
          </a:p>
          <a:p>
            <a:pPr marL="514350" indent="-514350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tabLst>
                <a:tab pos="0" algn="l"/>
              </a:tabLst>
            </a:pPr>
            <a:r>
              <a:rPr lang="en-US" sz="1400" b="0" strike="noStrike" spc="-1">
                <a:solidFill>
                  <a:srgbClr val="000000"/>
                </a:solidFill>
                <a:latin typeface="Arial" panose="020B0604020202020204"/>
                <a:ea typeface="Microsoft YaHei" panose="020B0503020204020204" charset="-122"/>
              </a:rPr>
              <a:t> </a:t>
            </a:r>
            <a:endParaRPr lang="ru-RU" sz="1400" b="0" strike="noStrike" spc="-1">
              <a:latin typeface="Arial" panose="020B0604020202020204"/>
            </a:endParaRPr>
          </a:p>
          <a:p>
            <a:pPr marL="514350" indent="-514350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tabLst>
                <a:tab pos="0" algn="l"/>
              </a:tabLst>
            </a:pPr>
            <a:endParaRPr lang="ru-RU" sz="1400" b="0" strike="noStrike" spc="-1">
              <a:latin typeface="Arial" panose="020B0604020202020204"/>
            </a:endParaRPr>
          </a:p>
          <a:p>
            <a:pPr marL="514350" indent="-514350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tabLst>
                <a:tab pos="0" algn="l"/>
              </a:tabLst>
            </a:pPr>
            <a:r>
              <a:rPr lang="en-US" sz="2800" b="0" strike="noStrike" spc="-1">
                <a:solidFill>
                  <a:srgbClr val="000000"/>
                </a:solidFill>
                <a:latin typeface="Times New Roman" panose="02020603050405020304"/>
                <a:ea typeface="Microsoft YaHei" panose="020B0503020204020204" charset="-122"/>
              </a:rPr>
              <a:t> </a:t>
            </a:r>
            <a:endParaRPr lang="ru-RU" sz="2800" b="0" strike="noStrike" spc="-1">
              <a:latin typeface="Arial" panose="020B0604020202020204"/>
            </a:endParaRPr>
          </a:p>
        </p:txBody>
      </p:sp>
      <p:sp>
        <p:nvSpPr>
          <p:cNvPr id="93" name="Текстовое поле 4098"/>
          <p:cNvSpPr/>
          <p:nvPr/>
        </p:nvSpPr>
        <p:spPr>
          <a:xfrm>
            <a:off x="6553080" y="6245280"/>
            <a:ext cx="2133360" cy="475920"/>
          </a:xfrm>
          <a:prstGeom prst="rect">
            <a:avLst/>
          </a:prstGeom>
          <a:noFill/>
          <a:ln w="9525">
            <a:noFill/>
          </a:ln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minor"/>
        </p:style>
        <p:txBody>
          <a:bodyPr lIns="90000" tIns="46800" rIns="90000" bIns="46800" anchor="t">
            <a:noAutofit/>
          </a:bodyPr>
          <a:p>
            <a:pPr algn="r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tabLst>
                <a:tab pos="0" algn="l"/>
              </a:tabLst>
            </a:pPr>
            <a:fld id="{4B2362BD-32A7-42B3-9751-7C3C4DC11883}" type="slidenum">
              <a:rPr lang="ru-RU" sz="1400" b="0" strike="noStrike" spc="-1">
                <a:solidFill>
                  <a:srgbClr val="000000"/>
                </a:solidFill>
                <a:latin typeface="Arial" panose="020B0604020202020204"/>
                <a:ea typeface="Microsoft YaHei" panose="020B0503020204020204" charset="-122"/>
              </a:rPr>
            </a:fld>
            <a:endParaRPr lang="ru-RU" sz="1400" b="0" strike="noStrike" spc="-1">
              <a:latin typeface="Arial" panose="020B0604020202020204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Текстовое поле 32768"/>
          <p:cNvSpPr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solidFill>
            <a:srgbClr val="FFFFCC"/>
          </a:solidFill>
          <a:ln w="9525">
            <a:noFill/>
          </a:ln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minor"/>
        </p:style>
        <p:txBody>
          <a:bodyPr anchor="ctr">
            <a:noAutofit/>
          </a:bodyPr>
          <a:p>
            <a:pPr algn="ctr">
              <a:lnSpc>
                <a:spcPct val="100000"/>
              </a:lnSpc>
              <a:spcBef>
                <a:spcPts val="615"/>
              </a:spcBef>
              <a:spcAft>
                <a:spcPts val="50"/>
              </a:spcAft>
              <a:tabLst>
                <a:tab pos="0" algn="l"/>
              </a:tabLst>
            </a:pPr>
            <a:r>
              <a:rPr lang="uk-UA" altLang="en-US" sz="3600" b="0" strike="noStrike" spc="-1">
                <a:solidFill>
                  <a:srgbClr val="158466"/>
                </a:solidFill>
                <a:latin typeface="Arial" panose="020B0604020202020204"/>
                <a:ea typeface="Microsoft YaHei" panose="020B0503020204020204" charset="-122"/>
              </a:rPr>
              <a:t>Вербальна актуалізація АДД</a:t>
            </a:r>
            <a:endParaRPr lang="ru-RU" sz="3600" b="0" strike="noStrike" spc="-1">
              <a:latin typeface="Arial" panose="020B0604020202020204"/>
            </a:endParaRPr>
          </a:p>
        </p:txBody>
      </p:sp>
      <p:sp>
        <p:nvSpPr>
          <p:cNvPr id="192" name="Текстовое поле 32769"/>
          <p:cNvSpPr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 w="9525">
            <a:noFill/>
          </a:ln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minor"/>
        </p:style>
        <p:txBody>
          <a:bodyPr anchor="t">
            <a:noAutofit/>
          </a:bodyPr>
          <a:p>
            <a:pPr marL="549275" indent="-410845">
              <a:lnSpc>
                <a:spcPct val="100000"/>
              </a:lnSpc>
              <a:spcBef>
                <a:spcPts val="615"/>
              </a:spcBef>
              <a:spcAft>
                <a:spcPts val="50"/>
              </a:spcAft>
              <a:tabLst>
                <a:tab pos="0" algn="l"/>
              </a:tabLst>
            </a:pPr>
            <a:r>
              <a:rPr lang="en-US" sz="2200" b="0" strike="noStrike" spc="-1">
                <a:solidFill>
                  <a:srgbClr val="000000"/>
                </a:solidFill>
                <a:latin typeface="Arial" panose="020B0604020202020204"/>
                <a:ea typeface="Microsoft YaHei" panose="020B0503020204020204" charset="-122"/>
              </a:rPr>
              <a:t>• </a:t>
            </a:r>
            <a:endParaRPr lang="ru-RU" sz="2600" b="0" strike="noStrike" spc="-1">
              <a:latin typeface="Arial" panose="020B0604020202020204"/>
            </a:endParaRPr>
          </a:p>
          <a:p>
            <a:pPr marL="549275" indent="-410845">
              <a:lnSpc>
                <a:spcPct val="100000"/>
              </a:lnSpc>
              <a:spcBef>
                <a:spcPts val="900"/>
              </a:spcBef>
              <a:spcAft>
                <a:spcPts val="100"/>
              </a:spcAft>
              <a:tabLst>
                <a:tab pos="0" algn="l"/>
              </a:tabLst>
            </a:pPr>
            <a:endParaRPr lang="ru-RU" sz="2600" b="0" strike="noStrike" spc="-1">
              <a:latin typeface="Arial" panose="020B0604020202020204"/>
            </a:endParaRPr>
          </a:p>
        </p:txBody>
      </p:sp>
      <p:sp>
        <p:nvSpPr>
          <p:cNvPr id="193" name="Текстовое поле 32770"/>
          <p:cNvSpPr/>
          <p:nvPr/>
        </p:nvSpPr>
        <p:spPr>
          <a:xfrm>
            <a:off x="6553080" y="6245280"/>
            <a:ext cx="2133360" cy="475920"/>
          </a:xfrm>
          <a:prstGeom prst="rect">
            <a:avLst/>
          </a:prstGeom>
          <a:noFill/>
          <a:ln w="9525">
            <a:noFill/>
          </a:ln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minor"/>
        </p:style>
        <p:txBody>
          <a:bodyPr lIns="90000" tIns="46800" rIns="90000" bIns="46800" anchor="t">
            <a:noAutofit/>
          </a:bodyPr>
          <a:p>
            <a:pPr algn="r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tabLst>
                <a:tab pos="0" algn="l"/>
              </a:tabLst>
            </a:pPr>
            <a:fld id="{15C94C78-E5DE-4212-AB13-A32DBE3DA4EA}" type="slidenum">
              <a:rPr lang="ru-RU" sz="1400" b="0" strike="noStrike" spc="-1">
                <a:solidFill>
                  <a:srgbClr val="000000"/>
                </a:solidFill>
                <a:latin typeface="Arial" panose="020B0604020202020204"/>
                <a:ea typeface="Microsoft YaHei" panose="020B0503020204020204" charset="-122"/>
              </a:rPr>
            </a:fld>
            <a:endParaRPr lang="ru-RU" sz="1400" b="0" strike="noStrike" spc="-1">
              <a:latin typeface="Arial" panose="020B0604020202020204"/>
            </a:endParaRPr>
          </a:p>
        </p:txBody>
      </p:sp>
      <p:sp>
        <p:nvSpPr>
          <p:cNvPr id="2" name="Текстовое поле 1"/>
          <p:cNvSpPr txBox="1"/>
          <p:nvPr/>
        </p:nvSpPr>
        <p:spPr>
          <a:xfrm>
            <a:off x="597535" y="1412240"/>
            <a:ext cx="7679055" cy="5305425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p>
            <a:pPr marL="342900" indent="-342900">
              <a:buFont typeface="Wingdings" panose="05000000000000000000" charset="0"/>
              <a:buChar char="Ø"/>
            </a:pPr>
            <a:r>
              <a:rPr lang="uk-UA" altLang="ru-RU" sz="2400" u="sng"/>
              <a:t> реалізація </a:t>
            </a:r>
            <a:r>
              <a:rPr lang="ru-RU" altLang="en-US" sz="2400" u="sng"/>
              <a:t>основн</a:t>
            </a:r>
            <a:r>
              <a:rPr lang="uk-UA" altLang="ru-RU" sz="2400" u="sng"/>
              <a:t>их </a:t>
            </a:r>
            <a:r>
              <a:rPr lang="ru-RU" altLang="en-US" sz="2400" u="sng"/>
              <a:t>ціл</a:t>
            </a:r>
            <a:r>
              <a:rPr lang="uk-UA" altLang="ru-RU" sz="2400" u="sng"/>
              <a:t>ей</a:t>
            </a:r>
            <a:r>
              <a:rPr lang="uk-UA" altLang="ru-RU" sz="2400"/>
              <a:t> (</a:t>
            </a:r>
            <a:r>
              <a:rPr lang="ru-RU" altLang="en-US" sz="2400"/>
              <a:t>стратегії </a:t>
            </a:r>
            <a:r>
              <a:rPr lang="uk-UA" altLang="ru-RU" sz="2400"/>
              <a:t>к</a:t>
            </a:r>
            <a:r>
              <a:rPr lang="ru-RU" altLang="en-US" sz="2400"/>
              <a:t>омуні</a:t>
            </a:r>
            <a:r>
              <a:rPr lang="uk-UA" altLang="ru-RU" sz="2400"/>
              <a:t>-</a:t>
            </a:r>
            <a:r>
              <a:rPr lang="ru-RU" altLang="en-US" sz="2400"/>
              <a:t>кативного впливу, подання запиту від людини до машини та його подальше кодування для «розуміння» машиною, а також інтерпретація отриманого повідомлення від машини. </a:t>
            </a:r>
            <a:endParaRPr lang="ru-RU" altLang="en-US" sz="2400"/>
          </a:p>
          <a:p>
            <a:pPr marL="342900" indent="-342900">
              <a:buFont typeface="Wingdings" panose="05000000000000000000" charset="0"/>
              <a:buChar char="Ø"/>
            </a:pPr>
            <a:r>
              <a:rPr lang="ru-RU" altLang="en-US" sz="2400" u="sng"/>
              <a:t>реалізаці</a:t>
            </a:r>
            <a:r>
              <a:rPr lang="uk-UA" altLang="ru-RU" sz="2400" u="sng"/>
              <a:t>я</a:t>
            </a:r>
            <a:r>
              <a:rPr lang="ru-RU" altLang="en-US" sz="2400" u="sng"/>
              <a:t> другорядних цілей</a:t>
            </a:r>
            <a:r>
              <a:rPr lang="uk-UA" altLang="ru-RU" sz="2400"/>
              <a:t> (</a:t>
            </a:r>
            <a:r>
              <a:rPr lang="ru-RU" altLang="en-US" sz="2400"/>
              <a:t>досягнення успіху шляхом розвитку мовленнєвої діяльності представників соціальної групи </a:t>
            </a:r>
            <a:r>
              <a:rPr lang="uk-UA" altLang="ru-RU" sz="2400"/>
              <a:t>АДД) \</a:t>
            </a:r>
            <a:endParaRPr lang="uk-UA" altLang="ru-RU" sz="2400"/>
          </a:p>
          <a:p>
            <a:pPr marL="342900" indent="-342900">
              <a:buFont typeface="Wingdings" panose="05000000000000000000" charset="0"/>
              <a:buChar char="Ø"/>
            </a:pPr>
            <a:r>
              <a:rPr lang="uk-UA" altLang="ru-RU" sz="2400" u="sng"/>
              <a:t>ресурси </a:t>
            </a:r>
            <a:r>
              <a:rPr lang="ru-RU" altLang="en-US" sz="2400" u="sng"/>
              <a:t>інформування </a:t>
            </a:r>
            <a:r>
              <a:rPr lang="ru-RU" altLang="en-US" sz="2400"/>
              <a:t>(електронні бібліотеки, Інтернет-ресурси,</a:t>
            </a:r>
            <a:r>
              <a:rPr lang="uk-UA" altLang="ru-RU" sz="2400"/>
              <a:t> </a:t>
            </a:r>
            <a:r>
              <a:rPr lang="ru-RU" altLang="en-US" sz="2400"/>
              <a:t>довідники з мов програмування, списки основних команд, приклади обробки природної мови, соціальні мережі і т. ін.); стратегії подання інформації та стратегії отримання інформації</a:t>
            </a:r>
            <a:r>
              <a:rPr lang="uk-UA" altLang="ru-RU" sz="2400"/>
              <a:t>). </a:t>
            </a:r>
            <a:endParaRPr lang="uk-UA" altLang="ru-RU" sz="2400"/>
          </a:p>
        </p:txBody>
      </p:sp>
    </p:spTree>
  </p:cSld>
  <p:clrMapOvr>
    <a:masterClrMapping/>
  </p:clrMapOvr>
  <p:transition>
    <p:fad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4" name="Изображение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6565" y="1249045"/>
            <a:ext cx="8843645" cy="3802380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4" name="Изображение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619885" y="621030"/>
            <a:ext cx="6165215" cy="5758815"/>
          </a:xfrm>
          <a:prstGeom prst="rect">
            <a:avLst/>
          </a:prstGeom>
        </p:spPr>
      </p:pic>
      <p:sp>
        <p:nvSpPr>
          <p:cNvPr id="5" name="Текстовое поле 4"/>
          <p:cNvSpPr txBox="1"/>
          <p:nvPr/>
        </p:nvSpPr>
        <p:spPr>
          <a:xfrm>
            <a:off x="814705" y="260350"/>
            <a:ext cx="7779385" cy="48133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r>
              <a:rPr lang="uk-UA" altLang="ru-RU" sz="2400" b="1">
                <a:solidFill>
                  <a:schemeClr val="accent1">
                    <a:lumMod val="75000"/>
                  </a:schemeClr>
                </a:solidFill>
              </a:rPr>
              <a:t>Спілкування Людини й Машини (макрорівень)</a:t>
            </a:r>
            <a:endParaRPr lang="uk-UA" altLang="ru-RU" sz="2400" b="1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Текстовое поле 37889"/>
          <p:cNvSpPr/>
          <p:nvPr/>
        </p:nvSpPr>
        <p:spPr>
          <a:xfrm>
            <a:off x="457200" y="1260360"/>
            <a:ext cx="8229240" cy="4865400"/>
          </a:xfrm>
          <a:prstGeom prst="rect">
            <a:avLst/>
          </a:prstGeom>
          <a:noFill/>
          <a:ln w="9525">
            <a:noFill/>
          </a:ln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minor"/>
        </p:style>
        <p:txBody>
          <a:bodyPr anchor="t">
            <a:noAutofit/>
          </a:bodyPr>
          <a:p>
            <a:pPr marL="549275" indent="-410845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tabLst>
                <a:tab pos="0" algn="l"/>
              </a:tabLst>
            </a:pPr>
            <a:endParaRPr lang="ru-RU" sz="2000" b="0" strike="noStrike" spc="-1">
              <a:latin typeface="Arial" panose="020B0604020202020204"/>
            </a:endParaRPr>
          </a:p>
          <a:p>
            <a:pPr marL="549275" indent="-410845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tabLst>
                <a:tab pos="0" algn="l"/>
              </a:tabLst>
            </a:pPr>
            <a:endParaRPr lang="ru-RU" sz="2000" b="0" strike="noStrike" spc="-1">
              <a:latin typeface="Arial" panose="020B0604020202020204"/>
            </a:endParaRPr>
          </a:p>
          <a:p>
            <a:pPr marL="549275" indent="-410845">
              <a:lnSpc>
                <a:spcPct val="100000"/>
              </a:lnSpc>
              <a:spcBef>
                <a:spcPts val="615"/>
              </a:spcBef>
              <a:spcAft>
                <a:spcPts val="50"/>
              </a:spcAft>
              <a:tabLst>
                <a:tab pos="0" algn="l"/>
              </a:tabLst>
            </a:pPr>
            <a:endParaRPr lang="ru-RU" sz="2000" b="0" strike="noStrike" spc="-1">
              <a:latin typeface="Arial" panose="020B0604020202020204"/>
            </a:endParaRPr>
          </a:p>
          <a:p>
            <a:pPr marL="549275" indent="-410845">
              <a:lnSpc>
                <a:spcPct val="100000"/>
              </a:lnSpc>
              <a:spcBef>
                <a:spcPts val="615"/>
              </a:spcBef>
              <a:spcAft>
                <a:spcPts val="50"/>
              </a:spcAft>
              <a:buClr>
                <a:srgbClr val="F9F9F9"/>
              </a:buClr>
              <a:buSzPct val="65000"/>
              <a:buFont typeface="Wingdings 2" charset="2"/>
              <a:buChar char=""/>
              <a:tabLst>
                <a:tab pos="0" algn="l"/>
                <a:tab pos="449580" algn="l"/>
                <a:tab pos="898525" algn="l"/>
                <a:tab pos="1348105" algn="l"/>
                <a:tab pos="1797050" algn="l"/>
                <a:tab pos="2246630" algn="l"/>
                <a:tab pos="2695575" algn="l"/>
                <a:tab pos="3145155" algn="l"/>
                <a:tab pos="3594100" algn="l"/>
                <a:tab pos="4043045" algn="l"/>
                <a:tab pos="4492625" algn="l"/>
                <a:tab pos="4941570" algn="l"/>
                <a:tab pos="5390515" algn="l"/>
                <a:tab pos="5840095" algn="l"/>
                <a:tab pos="6289040" algn="l"/>
                <a:tab pos="6738620" algn="l"/>
                <a:tab pos="7187565" algn="l"/>
                <a:tab pos="7637145" algn="l"/>
                <a:tab pos="8086090" algn="l"/>
                <a:tab pos="8536305" algn="l"/>
                <a:tab pos="8984615" algn="l"/>
                <a:tab pos="9434830" algn="l"/>
                <a:tab pos="9883775" algn="l"/>
                <a:tab pos="10333355" algn="l"/>
                <a:tab pos="10782300" algn="l"/>
              </a:tabLst>
            </a:pPr>
            <a:r>
              <a:rPr lang="ru-RU" sz="2000" b="0" strike="noStrike" spc="-1">
                <a:solidFill>
                  <a:srgbClr val="000000"/>
                </a:solidFill>
                <a:latin typeface="Book Antiqua"/>
                <a:ea typeface="Microsoft YaHei" panose="020B0503020204020204" charset="-122"/>
              </a:rPr>
              <a:t>. </a:t>
            </a:r>
            <a:endParaRPr lang="ru-RU" sz="2000" b="0" strike="noStrike" spc="-1">
              <a:latin typeface="Arial" panose="020B0604020202020204"/>
            </a:endParaRPr>
          </a:p>
          <a:p>
            <a:pPr marL="549275" indent="-410845">
              <a:lnSpc>
                <a:spcPct val="100000"/>
              </a:lnSpc>
              <a:spcBef>
                <a:spcPts val="800"/>
              </a:spcBef>
              <a:spcAft>
                <a:spcPts val="100"/>
              </a:spcAft>
              <a:tabLst>
                <a:tab pos="0" algn="l"/>
              </a:tabLst>
            </a:pPr>
            <a:endParaRPr lang="ru-RU" sz="2600" b="0" strike="noStrike" spc="-1">
              <a:latin typeface="Arial" panose="020B0604020202020204"/>
            </a:endParaRPr>
          </a:p>
          <a:p>
            <a:pPr marL="549275" indent="-410845">
              <a:lnSpc>
                <a:spcPct val="100000"/>
              </a:lnSpc>
              <a:spcBef>
                <a:spcPts val="900"/>
              </a:spcBef>
              <a:spcAft>
                <a:spcPts val="100"/>
              </a:spcAft>
              <a:tabLst>
                <a:tab pos="0" algn="l"/>
              </a:tabLst>
            </a:pPr>
            <a:endParaRPr lang="ru-RU" sz="2600" b="0" strike="noStrike" spc="-1">
              <a:latin typeface="Arial" panose="020B0604020202020204"/>
            </a:endParaRPr>
          </a:p>
          <a:p>
            <a:pPr marL="549275" indent="-410845">
              <a:lnSpc>
                <a:spcPct val="100000"/>
              </a:lnSpc>
              <a:spcBef>
                <a:spcPts val="900"/>
              </a:spcBef>
              <a:spcAft>
                <a:spcPts val="100"/>
              </a:spcAft>
              <a:tabLst>
                <a:tab pos="0" algn="l"/>
              </a:tabLst>
            </a:pPr>
            <a:endParaRPr lang="ru-RU" sz="2600" b="0" strike="noStrike" spc="-1">
              <a:latin typeface="Arial" panose="020B0604020202020204"/>
            </a:endParaRPr>
          </a:p>
        </p:txBody>
      </p:sp>
      <p:sp>
        <p:nvSpPr>
          <p:cNvPr id="208" name="Текстовое поле 37890"/>
          <p:cNvSpPr/>
          <p:nvPr/>
        </p:nvSpPr>
        <p:spPr>
          <a:xfrm>
            <a:off x="6553080" y="6245280"/>
            <a:ext cx="2133360" cy="475920"/>
          </a:xfrm>
          <a:prstGeom prst="rect">
            <a:avLst/>
          </a:prstGeom>
          <a:noFill/>
          <a:ln w="9525">
            <a:noFill/>
          </a:ln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minor"/>
        </p:style>
        <p:txBody>
          <a:bodyPr lIns="90000" tIns="46800" rIns="90000" bIns="46800" anchor="t">
            <a:noAutofit/>
          </a:bodyPr>
          <a:p>
            <a:pPr algn="r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tabLst>
                <a:tab pos="0" algn="l"/>
              </a:tabLst>
            </a:pPr>
            <a:fld id="{B177A6D4-0CF5-41FE-8CEB-99ED6F231A66}" type="slidenum">
              <a:rPr lang="ru-RU" sz="1400" b="0" strike="noStrike" spc="-1">
                <a:solidFill>
                  <a:srgbClr val="000000"/>
                </a:solidFill>
                <a:latin typeface="Arial" panose="020B0604020202020204"/>
                <a:ea typeface="Microsoft YaHei" panose="020B0503020204020204" charset="-122"/>
              </a:rPr>
            </a:fld>
            <a:endParaRPr lang="ru-RU" sz="1400" b="0" strike="noStrike" spc="-1">
              <a:latin typeface="Arial" panose="020B0604020202020204"/>
            </a:endParaRPr>
          </a:p>
        </p:txBody>
      </p:sp>
      <p:pic>
        <p:nvPicPr>
          <p:cNvPr id="2" name="Изображение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475740" y="-38735"/>
            <a:ext cx="5458460" cy="6846570"/>
          </a:xfrm>
          <a:prstGeom prst="rect">
            <a:avLst/>
          </a:prstGeom>
        </p:spPr>
      </p:pic>
    </p:spTree>
  </p:cSld>
  <p:clrMapOvr>
    <a:masterClrMapping/>
  </p:clrMapOvr>
  <p:transition>
    <p:fade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Текстовое поле 38912"/>
          <p:cNvSpPr/>
          <p:nvPr/>
        </p:nvSpPr>
        <p:spPr>
          <a:xfrm>
            <a:off x="457200" y="274955"/>
            <a:ext cx="8228965" cy="931545"/>
          </a:xfrm>
          <a:prstGeom prst="rect">
            <a:avLst/>
          </a:prstGeom>
          <a:solidFill>
            <a:srgbClr val="F0CEEE"/>
          </a:solidFill>
          <a:ln w="9525">
            <a:noFill/>
          </a:ln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minor"/>
        </p:style>
        <p:txBody>
          <a:bodyPr anchor="ctr">
            <a:noAutofit/>
          </a:bodyPr>
          <a:p>
            <a:pPr algn="l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tabLst>
                <a:tab pos="0" algn="l"/>
              </a:tabLst>
            </a:pPr>
            <a:r>
              <a:rPr lang="ru-RU" sz="2800" b="1" strike="noStrike" spc="-1">
                <a:solidFill>
                  <a:srgbClr val="1F497D"/>
                </a:solidFill>
                <a:latin typeface="Arial" panose="020B0604020202020204"/>
                <a:ea typeface="Microsoft YaHei" panose="020B0503020204020204" charset="-122"/>
              </a:rPr>
              <a:t>Завдання 1 (Презентація на семінарі,</a:t>
            </a:r>
            <a:r>
              <a:rPr lang="uk-UA" altLang="ru-RU" sz="2800" b="1" strike="noStrike" spc="-1">
                <a:solidFill>
                  <a:srgbClr val="1F497D"/>
                </a:solidFill>
                <a:latin typeface="Arial" panose="020B0604020202020204"/>
                <a:ea typeface="Microsoft YaHei" panose="020B0503020204020204" charset="-122"/>
              </a:rPr>
              <a:t> </a:t>
            </a:r>
            <a:r>
              <a:rPr lang="ru-RU" sz="2800" b="1" strike="noStrike" spc="-1">
                <a:solidFill>
                  <a:srgbClr val="1F497D"/>
                </a:solidFill>
                <a:latin typeface="Arial" panose="020B0604020202020204"/>
                <a:ea typeface="Microsoft YaHei" panose="020B0503020204020204" charset="-122"/>
              </a:rPr>
              <a:t>5 балів)</a:t>
            </a:r>
            <a:endParaRPr lang="ru-RU" sz="2800" b="0" strike="noStrike" spc="-1">
              <a:latin typeface="Arial" panose="020B0604020202020204"/>
            </a:endParaRPr>
          </a:p>
        </p:txBody>
      </p:sp>
      <p:sp>
        <p:nvSpPr>
          <p:cNvPr id="210" name="Текстовое поле 38913"/>
          <p:cNvSpPr/>
          <p:nvPr/>
        </p:nvSpPr>
        <p:spPr>
          <a:xfrm>
            <a:off x="97155" y="1079500"/>
            <a:ext cx="8552815" cy="5464175"/>
          </a:xfrm>
          <a:prstGeom prst="rect">
            <a:avLst/>
          </a:prstGeom>
          <a:noFill/>
          <a:ln w="9525">
            <a:noFill/>
          </a:ln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minor"/>
        </p:style>
        <p:txBody>
          <a:bodyPr anchor="t">
            <a:noAutofit/>
          </a:bodyPr>
          <a:p>
            <a:pPr marL="1905" indent="340995">
              <a:lnSpc>
                <a:spcPct val="100000"/>
              </a:lnSpc>
              <a:spcBef>
                <a:spcPts val="800"/>
              </a:spcBef>
              <a:spcAft>
                <a:spcPts val="100"/>
              </a:spcAft>
              <a:tabLst>
                <a:tab pos="0" algn="l"/>
              </a:tabLst>
            </a:pPr>
            <a:r>
              <a:rPr lang="ru-RU" b="0" i="1" strike="noStrike" spc="-1">
                <a:solidFill>
                  <a:schemeClr val="tx1"/>
                </a:solidFill>
                <a:latin typeface="Arial" panose="020B0604020202020204"/>
                <a:ea typeface="Microsoft YaHei" panose="020B0503020204020204" charset="-122"/>
              </a:rPr>
              <a:t>1. Соціо- та лінгвокультурні характеристики мов</a:t>
            </a:r>
            <a:r>
              <a:rPr lang="uk-UA" altLang="ru-RU" b="0" i="1" strike="noStrike" spc="-1">
                <a:solidFill>
                  <a:schemeClr val="tx1"/>
                </a:solidFill>
                <a:latin typeface="Arial" panose="020B0604020202020204"/>
                <a:ea typeface="Microsoft YaHei" panose="020B0503020204020204" charset="-122"/>
              </a:rPr>
              <a:t> </a:t>
            </a:r>
            <a:r>
              <a:rPr lang="ru-RU" b="0" i="1" strike="noStrike" spc="-1">
                <a:solidFill>
                  <a:schemeClr val="tx1"/>
                </a:solidFill>
                <a:latin typeface="Arial" panose="020B0604020202020204"/>
                <a:ea typeface="Microsoft YaHei" panose="020B0503020204020204" charset="-122"/>
              </a:rPr>
              <a:t>програмування</a:t>
            </a:r>
            <a:r>
              <a:rPr lang="uk-UA" altLang="ru-RU" b="0" i="1" strike="noStrike" spc="-1">
                <a:solidFill>
                  <a:schemeClr val="tx1"/>
                </a:solidFill>
                <a:latin typeface="Arial" panose="020B0604020202020204"/>
                <a:ea typeface="Microsoft YaHei" panose="020B0503020204020204" charset="-122"/>
              </a:rPr>
              <a:t>.</a:t>
            </a:r>
            <a:endParaRPr lang="ru-RU" b="0" i="1" strike="noStrike" spc="-1">
              <a:solidFill>
                <a:schemeClr val="tx1"/>
              </a:solidFill>
              <a:latin typeface="Arial" panose="020B0604020202020204"/>
              <a:ea typeface="Microsoft YaHei" panose="020B0503020204020204" charset="-122"/>
            </a:endParaRPr>
          </a:p>
          <a:p>
            <a:pPr marL="1905" indent="340995">
              <a:lnSpc>
                <a:spcPct val="100000"/>
              </a:lnSpc>
              <a:spcBef>
                <a:spcPts val="800"/>
              </a:spcBef>
              <a:spcAft>
                <a:spcPts val="100"/>
              </a:spcAft>
              <a:tabLst>
                <a:tab pos="0" algn="l"/>
              </a:tabLst>
            </a:pPr>
            <a:r>
              <a:rPr lang="uk-UA" altLang="ru-RU" b="0" i="1" strike="noStrike" spc="-1">
                <a:solidFill>
                  <a:schemeClr val="tx1"/>
                </a:solidFill>
                <a:latin typeface="Arial" panose="020B0604020202020204"/>
                <a:ea typeface="Microsoft YaHei" panose="020B0503020204020204" charset="-122"/>
              </a:rPr>
              <a:t>2</a:t>
            </a:r>
            <a:r>
              <a:rPr lang="ru-RU" b="0" i="1" strike="noStrike" spc="-1">
                <a:solidFill>
                  <a:schemeClr val="tx1"/>
                </a:solidFill>
                <a:latin typeface="Arial" panose="020B0604020202020204"/>
                <a:ea typeface="Microsoft YaHei" panose="020B0503020204020204" charset="-122"/>
              </a:rPr>
              <a:t>. Логіко-семантичний потенціал МП як основного</a:t>
            </a:r>
            <a:r>
              <a:rPr lang="uk-UA" altLang="ru-RU" b="0" i="1" strike="noStrike" spc="-1">
                <a:solidFill>
                  <a:schemeClr val="tx1"/>
                </a:solidFill>
                <a:latin typeface="Arial" panose="020B0604020202020204"/>
                <a:ea typeface="Microsoft YaHei" panose="020B0503020204020204" charset="-122"/>
              </a:rPr>
              <a:t> </a:t>
            </a:r>
            <a:r>
              <a:rPr lang="ru-RU" b="0" i="1" strike="noStrike" spc="-1">
                <a:solidFill>
                  <a:schemeClr val="tx1"/>
                </a:solidFill>
                <a:latin typeface="Arial" panose="020B0604020202020204"/>
                <a:ea typeface="Microsoft YaHei" panose="020B0503020204020204" charset="-122"/>
              </a:rPr>
              <a:t>конструкту АДД</a:t>
            </a:r>
            <a:r>
              <a:rPr lang="uk-UA" altLang="ru-RU" b="0" i="1" strike="noStrike" spc="-1">
                <a:solidFill>
                  <a:schemeClr val="tx1"/>
                </a:solidFill>
                <a:latin typeface="Arial" panose="020B0604020202020204"/>
                <a:ea typeface="Microsoft YaHei" panose="020B0503020204020204" charset="-122"/>
              </a:rPr>
              <a:t>.</a:t>
            </a:r>
            <a:endParaRPr lang="uk-UA" altLang="ru-RU" b="0" i="1" strike="noStrike" spc="-1">
              <a:solidFill>
                <a:schemeClr val="tx1"/>
              </a:solidFill>
              <a:latin typeface="Arial" panose="020B0604020202020204"/>
              <a:ea typeface="Microsoft YaHei" panose="020B0503020204020204" charset="-122"/>
            </a:endParaRPr>
          </a:p>
          <a:p>
            <a:pPr marL="1905" indent="340995">
              <a:lnSpc>
                <a:spcPct val="100000"/>
              </a:lnSpc>
              <a:spcBef>
                <a:spcPts val="800"/>
              </a:spcBef>
              <a:spcAft>
                <a:spcPts val="100"/>
              </a:spcAft>
              <a:tabLst>
                <a:tab pos="0" algn="l"/>
              </a:tabLst>
            </a:pPr>
            <a:r>
              <a:rPr lang="uk-UA" altLang="ru-RU" b="0" i="1" strike="noStrike" spc="-1">
                <a:solidFill>
                  <a:schemeClr val="tx1"/>
                </a:solidFill>
                <a:latin typeface="Arial" panose="020B0604020202020204"/>
                <a:ea typeface="Microsoft YaHei" panose="020B0503020204020204" charset="-122"/>
              </a:rPr>
              <a:t>3. </a:t>
            </a:r>
            <a:r>
              <a:rPr lang="uk-UA" altLang="ru-RU" i="1" spc="-1">
                <a:solidFill>
                  <a:schemeClr val="tx1"/>
                </a:solidFill>
                <a:latin typeface="Arial" panose="020B0604020202020204"/>
                <a:sym typeface="+mn-ea"/>
              </a:rPr>
              <a:t>Принципи машинної обробки природної англійської мови</a:t>
            </a:r>
            <a:endParaRPr lang="uk-UA" altLang="ru-RU" b="0" i="1" strike="noStrike" spc="-1">
              <a:solidFill>
                <a:schemeClr val="tx1"/>
              </a:solidFill>
              <a:latin typeface="Arial" panose="020B0604020202020204"/>
            </a:endParaRPr>
          </a:p>
          <a:p>
            <a:pPr marL="1905" indent="340995">
              <a:lnSpc>
                <a:spcPct val="100000"/>
              </a:lnSpc>
              <a:spcBef>
                <a:spcPts val="800"/>
              </a:spcBef>
              <a:spcAft>
                <a:spcPts val="100"/>
              </a:spcAft>
              <a:tabLst>
                <a:tab pos="0" algn="l"/>
              </a:tabLst>
            </a:pPr>
            <a:r>
              <a:rPr lang="uk-UA" altLang="ru-RU" b="0" i="1" strike="noStrike" spc="-1">
                <a:solidFill>
                  <a:schemeClr val="tx1"/>
                </a:solidFill>
                <a:latin typeface="Arial" panose="020B0604020202020204"/>
                <a:ea typeface="Microsoft YaHei" panose="020B0503020204020204" charset="-122"/>
              </a:rPr>
              <a:t>4. Т</a:t>
            </a:r>
            <a:r>
              <a:rPr lang="ru-RU" b="0" i="1" strike="noStrike" spc="-1">
                <a:solidFill>
                  <a:schemeClr val="tx1"/>
                </a:solidFill>
                <a:latin typeface="Arial" panose="020B0604020202020204"/>
                <a:ea typeface="Microsoft YaHei" panose="020B0503020204020204" charset="-122"/>
              </a:rPr>
              <a:t>ипологі</a:t>
            </a:r>
            <a:r>
              <a:rPr lang="uk-UA" altLang="ru-RU" b="0" i="1" strike="noStrike" spc="-1">
                <a:solidFill>
                  <a:schemeClr val="tx1"/>
                </a:solidFill>
                <a:latin typeface="Arial" panose="020B0604020202020204"/>
                <a:ea typeface="Microsoft YaHei" panose="020B0503020204020204" charset="-122"/>
              </a:rPr>
              <a:t>я </a:t>
            </a:r>
            <a:r>
              <a:rPr lang="ru-RU" b="0" i="1" strike="noStrike" spc="-1">
                <a:solidFill>
                  <a:schemeClr val="tx1"/>
                </a:solidFill>
                <a:latin typeface="Arial" panose="020B0604020202020204"/>
                <a:ea typeface="Microsoft YaHei" panose="020B0503020204020204" charset="-122"/>
              </a:rPr>
              <a:t>існуючих сайтів:</a:t>
            </a:r>
            <a:r>
              <a:rPr lang="uk-UA" altLang="ru-RU" b="0" i="1" strike="noStrike" spc="-1">
                <a:solidFill>
                  <a:schemeClr val="tx1"/>
                </a:solidFill>
                <a:latin typeface="Arial" panose="020B0604020202020204"/>
                <a:ea typeface="Microsoft YaHei" panose="020B0503020204020204" charset="-122"/>
              </a:rPr>
              <a:t> </a:t>
            </a:r>
            <a:r>
              <a:rPr lang="ru-RU" b="0" i="1" strike="noStrike" spc="-1">
                <a:solidFill>
                  <a:schemeClr val="tx1"/>
                </a:solidFill>
                <a:latin typeface="Arial" panose="020B0604020202020204"/>
                <a:ea typeface="Microsoft YaHei" panose="020B0503020204020204" charset="-122"/>
              </a:rPr>
              <a:t>довідкові, презентаційні</a:t>
            </a:r>
            <a:r>
              <a:rPr lang="uk-UA" altLang="ru-RU" b="0" i="1" strike="noStrike" spc="-1">
                <a:solidFill>
                  <a:schemeClr val="tx1"/>
                </a:solidFill>
                <a:latin typeface="Arial" panose="020B0604020202020204"/>
                <a:ea typeface="Microsoft YaHei" panose="020B0503020204020204" charset="-122"/>
              </a:rPr>
              <a:t>, </a:t>
            </a:r>
            <a:r>
              <a:rPr lang="ru-RU" b="0" i="1" strike="noStrike" spc="-1">
                <a:solidFill>
                  <a:schemeClr val="tx1"/>
                </a:solidFill>
                <a:latin typeface="Arial" panose="020B0604020202020204"/>
                <a:ea typeface="Microsoft YaHei" panose="020B0503020204020204" charset="-122"/>
              </a:rPr>
              <a:t>спеціалізовані, персональні та ін</a:t>
            </a:r>
            <a:r>
              <a:rPr lang="uk-UA" altLang="ru-RU" b="0" i="1" strike="noStrike" spc="-1">
                <a:solidFill>
                  <a:schemeClr val="tx1"/>
                </a:solidFill>
                <a:latin typeface="Arial" panose="020B0604020202020204"/>
                <a:ea typeface="Microsoft YaHei" panose="020B0503020204020204" charset="-122"/>
              </a:rPr>
              <a:t>.</a:t>
            </a:r>
            <a:endParaRPr lang="uk-UA" altLang="ru-RU" b="0" i="1" strike="noStrike" spc="-1">
              <a:solidFill>
                <a:schemeClr val="tx1"/>
              </a:solidFill>
              <a:latin typeface="Arial" panose="020B0604020202020204"/>
              <a:ea typeface="Microsoft YaHei" panose="020B0503020204020204" charset="-122"/>
            </a:endParaRPr>
          </a:p>
          <a:p>
            <a:pPr marL="1905" indent="340995">
              <a:lnSpc>
                <a:spcPct val="100000"/>
              </a:lnSpc>
              <a:spcBef>
                <a:spcPts val="800"/>
              </a:spcBef>
              <a:spcAft>
                <a:spcPts val="100"/>
              </a:spcAft>
              <a:tabLst>
                <a:tab pos="0" algn="l"/>
              </a:tabLst>
            </a:pPr>
            <a:r>
              <a:rPr lang="uk-UA" altLang="ru-RU" b="0" i="1" strike="noStrike" spc="-1">
                <a:solidFill>
                  <a:schemeClr val="tx1"/>
                </a:solidFill>
                <a:latin typeface="Arial" panose="020B0604020202020204"/>
                <a:ea typeface="Microsoft YaHei" panose="020B0503020204020204" charset="-122"/>
              </a:rPr>
              <a:t>5. </a:t>
            </a:r>
            <a:r>
              <a:rPr lang="uk-UA" altLang="ru-RU" i="1" spc="-1">
                <a:solidFill>
                  <a:schemeClr val="tx1"/>
                </a:solidFill>
                <a:latin typeface="Arial" panose="020B0604020202020204"/>
                <a:sym typeface="+mn-ea"/>
              </a:rPr>
              <a:t>Обробка текстів оригіналу та перекладу засобами цифрової лінгвістики</a:t>
            </a:r>
            <a:endParaRPr lang="uk-UA" altLang="ru-RU" b="0" i="1" strike="noStrike" spc="-1">
              <a:solidFill>
                <a:schemeClr val="tx1"/>
              </a:solidFill>
              <a:latin typeface="Arial" panose="020B0604020202020204"/>
            </a:endParaRPr>
          </a:p>
          <a:p>
            <a:pPr marL="1905" indent="340995">
              <a:lnSpc>
                <a:spcPct val="100000"/>
              </a:lnSpc>
              <a:spcBef>
                <a:spcPts val="800"/>
              </a:spcBef>
              <a:spcAft>
                <a:spcPts val="100"/>
              </a:spcAft>
              <a:tabLst>
                <a:tab pos="0" algn="l"/>
              </a:tabLst>
            </a:pPr>
            <a:r>
              <a:rPr lang="uk-UA" altLang="ru-RU" b="0" i="1" strike="noStrike" spc="-1">
                <a:solidFill>
                  <a:schemeClr val="tx1"/>
                </a:solidFill>
                <a:latin typeface="Arial" panose="020B0604020202020204"/>
                <a:ea typeface="Microsoft YaHei" panose="020B0503020204020204" charset="-122"/>
              </a:rPr>
              <a:t>6. </a:t>
            </a:r>
            <a:r>
              <a:rPr lang="uk-UA" altLang="ru-RU" b="0" i="1" strike="noStrike" spc="-1">
                <a:solidFill>
                  <a:schemeClr val="tx1"/>
                </a:solidFill>
                <a:latin typeface="Arial" panose="020B0604020202020204"/>
              </a:rPr>
              <a:t>Р</a:t>
            </a:r>
            <a:r>
              <a:rPr lang="ru-RU" b="0" i="1" strike="noStrike" spc="-1">
                <a:solidFill>
                  <a:schemeClr val="tx1"/>
                </a:solidFill>
                <a:latin typeface="Arial" panose="020B0604020202020204"/>
              </a:rPr>
              <a:t>озвиток медійної грамотності сучасного перекладача</a:t>
            </a:r>
            <a:r>
              <a:rPr lang="uk-UA" altLang="ru-RU" b="0" i="1" strike="noStrike" spc="-1">
                <a:solidFill>
                  <a:schemeClr val="tx1"/>
                </a:solidFill>
                <a:latin typeface="Arial" panose="020B0604020202020204"/>
              </a:rPr>
              <a:t>.</a:t>
            </a:r>
            <a:endParaRPr lang="ru-RU" b="0" i="1" strike="noStrike" spc="-1">
              <a:solidFill>
                <a:schemeClr val="tx1"/>
              </a:solidFill>
              <a:latin typeface="Arial" panose="020B0604020202020204"/>
            </a:endParaRPr>
          </a:p>
          <a:p>
            <a:pPr marL="1905" indent="340995">
              <a:lnSpc>
                <a:spcPct val="100000"/>
              </a:lnSpc>
              <a:spcBef>
                <a:spcPts val="800"/>
              </a:spcBef>
              <a:spcAft>
                <a:spcPts val="100"/>
              </a:spcAft>
              <a:tabLst>
                <a:tab pos="0" algn="l"/>
              </a:tabLst>
            </a:pPr>
            <a:r>
              <a:rPr lang="uk-UA" altLang="ru-RU" b="0" i="1" strike="noStrike" spc="-1">
                <a:solidFill>
                  <a:schemeClr val="tx1"/>
                </a:solidFill>
                <a:latin typeface="Arial" panose="020B0604020202020204"/>
              </a:rPr>
              <a:t>7. Чатбот як медіатор у процесі комунікації «Людина –Машина».</a:t>
            </a:r>
            <a:endParaRPr lang="uk-UA" altLang="ru-RU" b="0" i="1" strike="noStrike" spc="-1">
              <a:solidFill>
                <a:schemeClr val="tx1"/>
              </a:solidFill>
              <a:latin typeface="Arial" panose="020B0604020202020204"/>
            </a:endParaRPr>
          </a:p>
          <a:p>
            <a:pPr marL="1905" indent="340995">
              <a:lnSpc>
                <a:spcPct val="100000"/>
              </a:lnSpc>
              <a:spcBef>
                <a:spcPts val="800"/>
              </a:spcBef>
              <a:spcAft>
                <a:spcPts val="100"/>
              </a:spcAft>
              <a:tabLst>
                <a:tab pos="0" algn="l"/>
              </a:tabLst>
            </a:pPr>
            <a:r>
              <a:rPr lang="uk-UA" altLang="ru-RU" b="0" i="1" strike="noStrike" spc="-1">
                <a:solidFill>
                  <a:schemeClr val="tx1"/>
                </a:solidFill>
                <a:latin typeface="Arial" panose="020B0604020202020204"/>
              </a:rPr>
              <a:t>8. Лінгвальна шаблонізація мовлення чатботів </a:t>
            </a:r>
            <a:endParaRPr lang="uk-UA" altLang="ru-RU" b="0" i="1" strike="noStrike" spc="-1">
              <a:solidFill>
                <a:schemeClr val="tx1"/>
              </a:solidFill>
              <a:latin typeface="Arial" panose="020B0604020202020204"/>
            </a:endParaRPr>
          </a:p>
          <a:p>
            <a:pPr marL="1905" indent="340995">
              <a:lnSpc>
                <a:spcPct val="100000"/>
              </a:lnSpc>
              <a:spcBef>
                <a:spcPts val="800"/>
              </a:spcBef>
              <a:spcAft>
                <a:spcPts val="100"/>
              </a:spcAft>
              <a:tabLst>
                <a:tab pos="0" algn="l"/>
              </a:tabLst>
            </a:pPr>
            <a:r>
              <a:rPr lang="uk-UA" altLang="ru-RU" b="0" i="1" strike="noStrike" spc="-1">
                <a:solidFill>
                  <a:schemeClr val="tx1"/>
                </a:solidFill>
                <a:latin typeface="Arial" panose="020B0604020202020204"/>
              </a:rPr>
              <a:t>9. Прагматика анімованих англомовних агентівь спілкування.</a:t>
            </a:r>
            <a:endParaRPr lang="uk-UA" altLang="ru-RU" b="0" i="1" strike="noStrike" spc="-1">
              <a:solidFill>
                <a:schemeClr val="tx1"/>
              </a:solidFill>
              <a:latin typeface="Arial" panose="020B0604020202020204"/>
            </a:endParaRPr>
          </a:p>
          <a:p>
            <a:pPr marL="1905" indent="340995">
              <a:lnSpc>
                <a:spcPct val="100000"/>
              </a:lnSpc>
              <a:spcBef>
                <a:spcPts val="800"/>
              </a:spcBef>
              <a:spcAft>
                <a:spcPts val="100"/>
              </a:spcAft>
              <a:tabLst>
                <a:tab pos="0" algn="l"/>
              </a:tabLst>
            </a:pPr>
            <a:r>
              <a:rPr lang="uk-UA" altLang="ru-RU" b="0" i="1" strike="noStrike" spc="-1">
                <a:solidFill>
                  <a:schemeClr val="tx1"/>
                </a:solidFill>
                <a:latin typeface="Arial" panose="020B0604020202020204"/>
              </a:rPr>
              <a:t>10. Чат </a:t>
            </a:r>
            <a:r>
              <a:rPr lang="pl-PL" altLang="ru-RU" b="0" i="1" strike="noStrike" spc="-1">
                <a:solidFill>
                  <a:schemeClr val="tx1"/>
                </a:solidFill>
                <a:latin typeface="Arial" panose="020B0604020202020204"/>
              </a:rPr>
              <a:t>GPT: </a:t>
            </a:r>
            <a:r>
              <a:rPr lang="ru-RU" altLang="ru-RU" b="0" i="1" strike="noStrike" spc="-1">
                <a:solidFill>
                  <a:schemeClr val="tx1"/>
                </a:solidFill>
                <a:latin typeface="Arial" panose="020B0604020202020204"/>
              </a:rPr>
              <a:t>виклики та можливост</a:t>
            </a:r>
            <a:r>
              <a:rPr lang="uk-UA" altLang="ru-RU" b="0" i="1" strike="noStrike" spc="-1">
                <a:solidFill>
                  <a:schemeClr val="tx1"/>
                </a:solidFill>
                <a:latin typeface="Arial" panose="020B0604020202020204"/>
              </a:rPr>
              <a:t>і. </a:t>
            </a:r>
            <a:endParaRPr lang="uk-UA" altLang="ru-RU" b="0" i="1" strike="noStrike" spc="-1">
              <a:solidFill>
                <a:schemeClr val="tx1"/>
              </a:solidFill>
              <a:latin typeface="Arial" panose="020B0604020202020204"/>
            </a:endParaRPr>
          </a:p>
          <a:p>
            <a:pPr marL="1905" indent="340995">
              <a:lnSpc>
                <a:spcPct val="100000"/>
              </a:lnSpc>
              <a:spcBef>
                <a:spcPts val="800"/>
              </a:spcBef>
              <a:spcAft>
                <a:spcPts val="100"/>
              </a:spcAft>
              <a:tabLst>
                <a:tab pos="0" algn="l"/>
              </a:tabLst>
            </a:pPr>
            <a:r>
              <a:rPr lang="uk-UA" altLang="ru-RU" b="0" i="1" strike="noStrike" spc="-1">
                <a:solidFill>
                  <a:schemeClr val="tx1"/>
                </a:solidFill>
                <a:latin typeface="Arial" panose="020B0604020202020204"/>
              </a:rPr>
              <a:t>11. </a:t>
            </a:r>
            <a:r>
              <a:rPr lang="ru-RU" i="1" spc="-1">
                <a:solidFill>
                  <a:schemeClr val="tx1"/>
                </a:solidFill>
                <a:latin typeface="Arial" panose="020B0604020202020204"/>
                <a:ea typeface="Microsoft YaHei" panose="020B0503020204020204" charset="-122"/>
                <a:sym typeface="+mn-ea"/>
              </a:rPr>
              <a:t>Принципи й закономірності обробки природної мови засобами штучного інтелекту. </a:t>
            </a:r>
            <a:endParaRPr lang="ru-RU" i="1" spc="-1">
              <a:solidFill>
                <a:schemeClr val="tx1"/>
              </a:solidFill>
              <a:latin typeface="Arial" panose="020B0604020202020204"/>
              <a:ea typeface="Microsoft YaHei" panose="020B0503020204020204" charset="-122"/>
              <a:sym typeface="+mn-ea"/>
            </a:endParaRPr>
          </a:p>
          <a:p>
            <a:pPr marL="1905" indent="340995">
              <a:lnSpc>
                <a:spcPct val="100000"/>
              </a:lnSpc>
              <a:spcBef>
                <a:spcPts val="800"/>
              </a:spcBef>
              <a:spcAft>
                <a:spcPts val="100"/>
              </a:spcAft>
              <a:tabLst>
                <a:tab pos="0" algn="l"/>
              </a:tabLst>
            </a:pPr>
            <a:r>
              <a:rPr lang="uk-UA" altLang="ru-RU" i="1" spc="-1">
                <a:solidFill>
                  <a:schemeClr val="tx1"/>
                </a:solidFill>
                <a:latin typeface="Arial" panose="020B0604020202020204"/>
                <a:ea typeface="Microsoft YaHei" panose="020B0503020204020204" charset="-122"/>
                <a:sym typeface="+mn-ea"/>
              </a:rPr>
              <a:t>12. </a:t>
            </a:r>
            <a:r>
              <a:rPr lang="ru-RU" i="1" spc="-1">
                <a:solidFill>
                  <a:schemeClr val="tx1"/>
                </a:solidFill>
                <a:latin typeface="Arial" panose="020B0604020202020204"/>
                <a:ea typeface="Microsoft YaHei" panose="020B0503020204020204" charset="-122"/>
                <a:sym typeface="+mn-ea"/>
              </a:rPr>
              <a:t>Лінгвальна амбівалентність та її подолання.</a:t>
            </a:r>
            <a:r>
              <a:rPr lang="ru-RU" sz="2000" spc="-1">
                <a:solidFill>
                  <a:srgbClr val="1F497D"/>
                </a:solidFill>
                <a:latin typeface="Arial" panose="020B0604020202020204"/>
                <a:ea typeface="Microsoft YaHei" panose="020B0503020204020204" charset="-122"/>
                <a:sym typeface="+mn-ea"/>
              </a:rPr>
              <a:t> </a:t>
            </a:r>
            <a:endParaRPr lang="uk-UA" altLang="ru-RU" sz="2000" b="0" strike="noStrike" spc="-1">
              <a:latin typeface="Arial" panose="020B0604020202020204"/>
            </a:endParaRPr>
          </a:p>
        </p:txBody>
      </p:sp>
      <p:sp>
        <p:nvSpPr>
          <p:cNvPr id="211" name="Текстовое поле 38914"/>
          <p:cNvSpPr/>
          <p:nvPr/>
        </p:nvSpPr>
        <p:spPr>
          <a:xfrm>
            <a:off x="6553080" y="6245280"/>
            <a:ext cx="2133360" cy="475920"/>
          </a:xfrm>
          <a:prstGeom prst="rect">
            <a:avLst/>
          </a:prstGeom>
          <a:noFill/>
          <a:ln w="9525">
            <a:noFill/>
          </a:ln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minor"/>
        </p:style>
        <p:txBody>
          <a:bodyPr lIns="90000" tIns="46800" rIns="90000" bIns="46800" anchor="t">
            <a:noAutofit/>
          </a:bodyPr>
          <a:p>
            <a:pPr algn="r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tabLst>
                <a:tab pos="0" algn="l"/>
              </a:tabLst>
            </a:pPr>
            <a:fld id="{60B43649-9934-42EE-A4C9-254A6F12C699}" type="slidenum">
              <a:rPr lang="ru-RU" sz="1400" b="0" strike="noStrike" spc="-1">
                <a:solidFill>
                  <a:srgbClr val="000000"/>
                </a:solidFill>
                <a:latin typeface="Arial" panose="020B0604020202020204"/>
                <a:ea typeface="Microsoft YaHei" panose="020B0503020204020204" charset="-122"/>
              </a:rPr>
            </a:fld>
            <a:endParaRPr lang="ru-RU" sz="1400" b="0" strike="noStrike" spc="-1">
              <a:latin typeface="Arial" panose="020B0604020202020204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Текстовое поле 39936"/>
          <p:cNvSpPr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solidFill>
            <a:srgbClr val="F0CEEE"/>
          </a:solidFill>
          <a:ln w="9525">
            <a:noFill/>
          </a:ln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minor"/>
        </p:style>
        <p:txBody>
          <a:bodyPr anchor="ctr">
            <a:noAutofit/>
          </a:bodyPr>
          <a:p>
            <a:pPr algn="ctr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tabLst>
                <a:tab pos="0" algn="l"/>
              </a:tabLst>
            </a:pPr>
            <a:r>
              <a:rPr lang="ru-RU" sz="2800" b="1" strike="noStrike" spc="-1">
                <a:solidFill>
                  <a:srgbClr val="1F497D"/>
                </a:solidFill>
                <a:latin typeface="Arial" panose="020B0604020202020204"/>
                <a:ea typeface="Microsoft YaHei" panose="020B0503020204020204" charset="-122"/>
              </a:rPr>
              <a:t> Завдання 2 (самост робота</a:t>
            </a:r>
            <a:r>
              <a:rPr lang="uk-UA" altLang="ru-RU" sz="2800" b="1" strike="noStrike" spc="-1">
                <a:solidFill>
                  <a:srgbClr val="1F497D"/>
                </a:solidFill>
                <a:latin typeface="Arial" panose="020B0604020202020204"/>
                <a:ea typeface="Microsoft YaHei" panose="020B0503020204020204" charset="-122"/>
              </a:rPr>
              <a:t> - 2 бали)</a:t>
            </a:r>
            <a:endParaRPr lang="ru-RU" sz="2800" b="0" strike="noStrike" spc="-1">
              <a:latin typeface="Arial" panose="020B0604020202020204"/>
            </a:endParaRPr>
          </a:p>
        </p:txBody>
      </p:sp>
      <p:sp>
        <p:nvSpPr>
          <p:cNvPr id="213" name="Текстовое поле 39937"/>
          <p:cNvSpPr/>
          <p:nvPr/>
        </p:nvSpPr>
        <p:spPr>
          <a:xfrm>
            <a:off x="682945" y="1412380"/>
            <a:ext cx="8543520" cy="4914720"/>
          </a:xfrm>
          <a:prstGeom prst="rect">
            <a:avLst/>
          </a:prstGeom>
          <a:noFill/>
          <a:ln w="9525">
            <a:noFill/>
          </a:ln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minor"/>
        </p:style>
        <p:txBody>
          <a:bodyPr anchor="t">
            <a:noAutofit/>
          </a:bodyPr>
          <a:p>
            <a:pPr marL="1905" indent="340995">
              <a:lnSpc>
                <a:spcPct val="100000"/>
              </a:lnSpc>
              <a:spcBef>
                <a:spcPts val="800"/>
              </a:spcBef>
              <a:spcAft>
                <a:spcPts val="100"/>
              </a:spcAft>
              <a:tabLst>
                <a:tab pos="0" algn="l"/>
              </a:tabLst>
            </a:pPr>
            <a:endParaRPr lang="ru-RU" sz="2100" b="0" strike="noStrike" spc="-1">
              <a:latin typeface="Arial" panose="020B0604020202020204"/>
            </a:endParaRPr>
          </a:p>
          <a:p>
            <a:pPr marL="1905" indent="340995">
              <a:lnSpc>
                <a:spcPct val="100000"/>
              </a:lnSpc>
              <a:spcBef>
                <a:spcPts val="800"/>
              </a:spcBef>
              <a:spcAft>
                <a:spcPts val="100"/>
              </a:spcAft>
              <a:tabLst>
                <a:tab pos="0" algn="l"/>
              </a:tabLst>
            </a:pPr>
            <a:r>
              <a:rPr lang="ru-RU" sz="2100" b="0" i="1" strike="noStrike" spc="-1">
                <a:solidFill>
                  <a:srgbClr val="000000"/>
                </a:solidFill>
                <a:latin typeface="Arial" panose="020B0604020202020204"/>
                <a:ea typeface="Microsoft YaHei" panose="020B0503020204020204" charset="-122"/>
              </a:rPr>
              <a:t>1. </a:t>
            </a:r>
            <a:r>
              <a:rPr lang="uk-UA" altLang="ru-RU" sz="2100" b="0" i="1" strike="noStrike" spc="-1">
                <a:solidFill>
                  <a:srgbClr val="000000"/>
                </a:solidFill>
                <a:latin typeface="Arial" panose="020B0604020202020204"/>
                <a:ea typeface="Microsoft YaHei" panose="020B0503020204020204" charset="-122"/>
              </a:rPr>
              <a:t>Створити інфографічне зображення за тематикою лекції.</a:t>
            </a:r>
            <a:endParaRPr lang="uk-UA" altLang="ru-RU" sz="2100" b="0" i="1" strike="noStrike" spc="-1">
              <a:solidFill>
                <a:srgbClr val="000000"/>
              </a:solidFill>
              <a:latin typeface="Arial" panose="020B0604020202020204"/>
              <a:ea typeface="Microsoft YaHei" panose="020B0503020204020204" charset="-122"/>
            </a:endParaRPr>
          </a:p>
          <a:p>
            <a:pPr marL="1905" indent="340995">
              <a:lnSpc>
                <a:spcPct val="100000"/>
              </a:lnSpc>
              <a:spcBef>
                <a:spcPts val="800"/>
              </a:spcBef>
              <a:spcAft>
                <a:spcPts val="100"/>
              </a:spcAft>
              <a:tabLst>
                <a:tab pos="0" algn="l"/>
              </a:tabLst>
            </a:pPr>
            <a:r>
              <a:rPr lang="uk-UA" altLang="ru-RU" sz="2100" b="0" i="1" strike="noStrike" spc="-1">
                <a:solidFill>
                  <a:srgbClr val="000000"/>
                </a:solidFill>
                <a:latin typeface="Arial" panose="020B0604020202020204"/>
                <a:ea typeface="Microsoft YaHei" panose="020B0503020204020204" charset="-122"/>
              </a:rPr>
              <a:t>2. Додати назву і ключові слова українською і англійською мовами. </a:t>
            </a:r>
            <a:endParaRPr lang="uk-UA" altLang="ru-RU" sz="2100" b="0" i="1" strike="noStrike" spc="-1">
              <a:solidFill>
                <a:srgbClr val="000000"/>
              </a:solidFill>
              <a:latin typeface="Arial" panose="020B0604020202020204"/>
              <a:ea typeface="Microsoft YaHei" panose="020B0503020204020204" charset="-122"/>
            </a:endParaRPr>
          </a:p>
          <a:p>
            <a:pPr marL="1905" indent="340995">
              <a:lnSpc>
                <a:spcPct val="100000"/>
              </a:lnSpc>
              <a:spcBef>
                <a:spcPts val="800"/>
              </a:spcBef>
              <a:spcAft>
                <a:spcPts val="100"/>
              </a:spcAft>
              <a:tabLst>
                <a:tab pos="0" algn="l"/>
              </a:tabLst>
            </a:pPr>
            <a:r>
              <a:rPr lang="uk-UA" altLang="ru-RU" sz="2100" b="0" i="1" strike="noStrike" spc="-1">
                <a:solidFill>
                  <a:srgbClr val="000000"/>
                </a:solidFill>
                <a:latin typeface="Arial" panose="020B0604020202020204"/>
                <a:ea typeface="Microsoft YaHei" panose="020B0503020204020204" charset="-122"/>
              </a:rPr>
              <a:t>3</a:t>
            </a:r>
            <a:r>
              <a:rPr lang="ru-RU" sz="2100" b="0" i="1" strike="noStrike" spc="-1">
                <a:solidFill>
                  <a:srgbClr val="000000"/>
                </a:solidFill>
                <a:latin typeface="Arial" panose="020B0604020202020204"/>
                <a:ea typeface="Microsoft YaHei" panose="020B0503020204020204" charset="-122"/>
              </a:rPr>
              <a:t>. Завантажити файл на диск у папку зі своїм прізвищем. </a:t>
            </a:r>
            <a:endParaRPr lang="ru-RU" sz="2100" b="0" strike="noStrike" spc="-1">
              <a:latin typeface="Arial" panose="020B0604020202020204"/>
            </a:endParaRPr>
          </a:p>
        </p:txBody>
      </p:sp>
      <p:sp>
        <p:nvSpPr>
          <p:cNvPr id="214" name="Текстовое поле 39938"/>
          <p:cNvSpPr/>
          <p:nvPr/>
        </p:nvSpPr>
        <p:spPr>
          <a:xfrm>
            <a:off x="6553080" y="6245280"/>
            <a:ext cx="2133360" cy="475920"/>
          </a:xfrm>
          <a:prstGeom prst="rect">
            <a:avLst/>
          </a:prstGeom>
          <a:noFill/>
          <a:ln w="9525">
            <a:noFill/>
          </a:ln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minor"/>
        </p:style>
        <p:txBody>
          <a:bodyPr lIns="90000" tIns="46800" rIns="90000" bIns="46800" anchor="t">
            <a:noAutofit/>
          </a:bodyPr>
          <a:p>
            <a:pPr algn="r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tabLst>
                <a:tab pos="0" algn="l"/>
              </a:tabLst>
            </a:pPr>
            <a:fld id="{4DAA0001-6DE8-4449-8C14-1991A190545D}" type="slidenum">
              <a:rPr lang="ru-RU" sz="1400" b="0" strike="noStrike" spc="-1">
                <a:solidFill>
                  <a:srgbClr val="000000"/>
                </a:solidFill>
                <a:latin typeface="Arial" panose="020B0604020202020204"/>
                <a:ea typeface="Microsoft YaHei" panose="020B0503020204020204" charset="-122"/>
              </a:rPr>
            </a:fld>
            <a:endParaRPr lang="ru-RU" sz="1400" b="0" strike="noStrike" spc="-1">
              <a:latin typeface="Arial" panose="020B0604020202020204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Текстовое поле 5120"/>
          <p:cNvSpPr/>
          <p:nvPr/>
        </p:nvSpPr>
        <p:spPr>
          <a:xfrm>
            <a:off x="1285920" y="357120"/>
            <a:ext cx="6286320" cy="721800"/>
          </a:xfrm>
          <a:prstGeom prst="rect">
            <a:avLst/>
          </a:prstGeom>
          <a:solidFill>
            <a:srgbClr val="F0CEEE"/>
          </a:solidFill>
          <a:ln w="9525">
            <a:noFill/>
          </a:ln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minor"/>
        </p:style>
        <p:txBody>
          <a:bodyPr anchor="ctr">
            <a:noAutofit/>
          </a:bodyPr>
          <a:p>
            <a:pPr algn="ctr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tabLst>
                <a:tab pos="0" algn="l"/>
              </a:tabLst>
            </a:pPr>
            <a:br>
              <a:rPr sz="3600"/>
            </a:br>
            <a:r>
              <a:rPr lang="uk-UA" sz="3200" b="1" strike="noStrike" spc="-1">
                <a:solidFill>
                  <a:srgbClr val="158466"/>
                </a:solidFill>
                <a:latin typeface="Arial" panose="020B0604020202020204"/>
                <a:ea typeface="Microsoft YaHei" panose="020B0503020204020204" charset="-122"/>
              </a:rPr>
              <a:t>Література</a:t>
            </a:r>
            <a:br>
              <a:rPr sz="3600"/>
            </a:br>
            <a:endParaRPr lang="ru-RU" sz="3200" b="0" strike="noStrike" spc="-1">
              <a:latin typeface="Arial" panose="020B0604020202020204"/>
            </a:endParaRPr>
          </a:p>
        </p:txBody>
      </p:sp>
      <p:sp>
        <p:nvSpPr>
          <p:cNvPr id="98" name="Текстовое поле 5121"/>
          <p:cNvSpPr/>
          <p:nvPr/>
        </p:nvSpPr>
        <p:spPr>
          <a:xfrm>
            <a:off x="457200" y="1251000"/>
            <a:ext cx="8229240" cy="4911480"/>
          </a:xfrm>
          <a:prstGeom prst="rect">
            <a:avLst/>
          </a:prstGeom>
          <a:noFill/>
          <a:ln w="9525">
            <a:noFill/>
          </a:ln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minor"/>
        </p:style>
        <p:txBody>
          <a:bodyPr anchor="t">
            <a:noAutofit/>
          </a:bodyPr>
          <a:p>
            <a:pPr marL="514350" indent="-514350">
              <a:lnSpc>
                <a:spcPct val="100000"/>
              </a:lnSpc>
              <a:spcBef>
                <a:spcPts val="800"/>
              </a:spcBef>
              <a:spcAft>
                <a:spcPts val="100"/>
              </a:spcAft>
              <a:tabLst>
                <a:tab pos="0" algn="l"/>
              </a:tabLst>
            </a:pPr>
            <a:r>
              <a:rPr lang="uk-UA" sz="1600" b="0" strike="noStrike" spc="-1">
                <a:solidFill>
                  <a:srgbClr val="000000"/>
                </a:solidFill>
                <a:latin typeface="Arial" panose="020B0604020202020204"/>
                <a:ea typeface="Microsoft YaHei" panose="020B0503020204020204" charset="-122"/>
              </a:rPr>
              <a:t>Бондаренко Є.В. Картина світу і дискурс: реалізація дуальної природи людини. Дискурс як когнітивно-комунікативний феномен. Харків : Константа, 2005. С. 36–64.</a:t>
            </a:r>
            <a:endParaRPr lang="uk-UA" sz="1600" b="0" strike="noStrike" spc="-1">
              <a:solidFill>
                <a:srgbClr val="000000"/>
              </a:solidFill>
              <a:latin typeface="Arial" panose="020B0604020202020204"/>
              <a:ea typeface="Microsoft YaHei" panose="020B0503020204020204" charset="-122"/>
            </a:endParaRPr>
          </a:p>
          <a:p>
            <a:pPr marL="514350" indent="-514350">
              <a:lnSpc>
                <a:spcPct val="100000"/>
              </a:lnSpc>
              <a:spcBef>
                <a:spcPts val="800"/>
              </a:spcBef>
              <a:spcAft>
                <a:spcPts val="100"/>
              </a:spcAft>
              <a:tabLst>
                <a:tab pos="0" algn="l"/>
              </a:tabLst>
            </a:pPr>
            <a:r>
              <a:rPr lang="uk-UA" sz="1600" b="0" strike="noStrike" spc="-1">
                <a:solidFill>
                  <a:srgbClr val="000000"/>
                </a:solidFill>
                <a:latin typeface="Arial" panose="020B0604020202020204"/>
                <a:ea typeface="Microsoft YaHei" panose="020B0503020204020204" charset="-122"/>
              </a:rPr>
              <a:t>Лазебна Н.В. Лінгвосеміотичний базис англомовного дигітального дискурсу та текстопростору. Нова філологія. Запоріжжя : ЗНУ, 2021: зб. наук. пр. № 81(1). С. 197–206.</a:t>
            </a:r>
            <a:endParaRPr lang="uk-UA" sz="1600" b="0" strike="noStrike" spc="-1">
              <a:solidFill>
                <a:srgbClr val="000000"/>
              </a:solidFill>
              <a:latin typeface="Arial" panose="020B0604020202020204"/>
              <a:ea typeface="Microsoft YaHei" panose="020B0503020204020204" charset="-122"/>
            </a:endParaRPr>
          </a:p>
          <a:p>
            <a:pPr marL="514350" indent="-514350">
              <a:lnSpc>
                <a:spcPct val="100000"/>
              </a:lnSpc>
              <a:spcBef>
                <a:spcPts val="800"/>
              </a:spcBef>
              <a:spcAft>
                <a:spcPts val="100"/>
              </a:spcAft>
              <a:tabLst>
                <a:tab pos="0" algn="l"/>
              </a:tabLst>
            </a:pPr>
            <a:r>
              <a:rPr lang="uk-UA" sz="1600" b="0" strike="noStrike" spc="-1">
                <a:solidFill>
                  <a:srgbClr val="000000"/>
                </a:solidFill>
                <a:latin typeface="Arial" panose="020B0604020202020204"/>
                <a:ea typeface="Microsoft YaHei" panose="020B0503020204020204" charset="-122"/>
              </a:rPr>
              <a:t>Ларькіна М. Інституційний дискурс як соціолінгвістичний феномен. URL: http://www.nbuv.gov.ua/portal/soc_gum/Nz/89_5/statti/70.pdf</a:t>
            </a:r>
            <a:endParaRPr lang="uk-UA" sz="1600" b="0" strike="noStrike" spc="-1">
              <a:solidFill>
                <a:srgbClr val="000000"/>
              </a:solidFill>
              <a:latin typeface="Arial" panose="020B0604020202020204"/>
              <a:ea typeface="Microsoft YaHei" panose="020B0503020204020204" charset="-122"/>
            </a:endParaRPr>
          </a:p>
          <a:p>
            <a:pPr marL="514350" indent="-514350">
              <a:lnSpc>
                <a:spcPct val="100000"/>
              </a:lnSpc>
              <a:spcBef>
                <a:spcPts val="800"/>
              </a:spcBef>
              <a:spcAft>
                <a:spcPts val="100"/>
              </a:spcAft>
              <a:tabLst>
                <a:tab pos="0" algn="l"/>
              </a:tabLst>
            </a:pPr>
            <a:r>
              <a:rPr lang="ru-RU" sz="1600" b="0" strike="noStrike" spc="-1">
                <a:latin typeface="Arial" panose="020B0604020202020204"/>
              </a:rPr>
              <a:t>Мартынюк А. П. Словник основних термінів когнітивно-дискурсивної лінгвістики Х. : ХНУ імені В. Н. Каразіна, 2011. 196 с</a:t>
            </a:r>
            <a:endParaRPr lang="ru-RU" sz="1600" b="0" strike="noStrike" spc="-1">
              <a:latin typeface="Arial" panose="020B0604020202020204"/>
            </a:endParaRPr>
          </a:p>
          <a:p>
            <a:pPr marL="514350" indent="-514350">
              <a:lnSpc>
                <a:spcPct val="100000"/>
              </a:lnSpc>
              <a:spcBef>
                <a:spcPts val="800"/>
              </a:spcBef>
              <a:spcAft>
                <a:spcPts val="100"/>
              </a:spcAft>
              <a:tabLst>
                <a:tab pos="0" algn="l"/>
              </a:tabLst>
            </a:pPr>
            <a:r>
              <a:rPr lang="ru-RU" sz="1600" b="0" strike="noStrike" spc="-1">
                <a:latin typeface="Arial" panose="020B0604020202020204"/>
              </a:rPr>
              <a:t>Матковська О. Перспективи лінгвістичних досліджень блога // HUMANITY, COMPUTERS AND COMMUNICATION. Lviv, 2015. С. 128–131.</a:t>
            </a:r>
            <a:endParaRPr lang="ru-RU" sz="1600" b="0" strike="noStrike" spc="-1">
              <a:latin typeface="Arial" panose="020B0604020202020204"/>
            </a:endParaRPr>
          </a:p>
          <a:p>
            <a:pPr marL="514350" indent="-514350">
              <a:lnSpc>
                <a:spcPct val="100000"/>
              </a:lnSpc>
              <a:spcBef>
                <a:spcPts val="800"/>
              </a:spcBef>
              <a:spcAft>
                <a:spcPts val="100"/>
              </a:spcAft>
              <a:tabLst>
                <a:tab pos="0" algn="l"/>
              </a:tabLst>
            </a:pPr>
            <a:r>
              <a:rPr lang="ru-RU" sz="1600" b="0" strike="noStrike" spc="-1">
                <a:latin typeface="Arial" panose="020B0604020202020204"/>
              </a:rPr>
              <a:t> Махачашвілі Р. К. Лінгвофілософські параметри інновацій англійської мови в техносфері сучасного буття : монографія. Запоріжжя : Запорізький національний університет, 2008. 204 с</a:t>
            </a:r>
            <a:endParaRPr lang="ru-RU" sz="1600" b="0" strike="noStrike" spc="-1">
              <a:latin typeface="Arial" panose="020B0604020202020204"/>
            </a:endParaRPr>
          </a:p>
          <a:p>
            <a:pPr marL="514350" indent="-514350">
              <a:lnSpc>
                <a:spcPct val="100000"/>
              </a:lnSpc>
              <a:spcBef>
                <a:spcPts val="800"/>
              </a:spcBef>
              <a:spcAft>
                <a:spcPts val="100"/>
              </a:spcAft>
              <a:tabLst>
                <a:tab pos="0" algn="l"/>
              </a:tabLst>
            </a:pPr>
            <a:r>
              <a:rPr lang="ru-RU" sz="1600" b="0" strike="noStrike" spc="-1">
                <a:latin typeface="Arial" panose="020B0604020202020204"/>
              </a:rPr>
              <a:t>Приходько А. М. Концепти і концептосистеми в когнітивно-дискурсивній парадигмі лінгвістики. Запоріжжя: Прем’єр, 2008. 332 с</a:t>
            </a:r>
            <a:endParaRPr lang="ru-RU" sz="1600" b="0" strike="noStrike" spc="-1">
              <a:latin typeface="Arial" panose="020B0604020202020204"/>
            </a:endParaRPr>
          </a:p>
          <a:p>
            <a:pPr marL="514350" indent="-514350">
              <a:lnSpc>
                <a:spcPct val="100000"/>
              </a:lnSpc>
              <a:spcBef>
                <a:spcPts val="800"/>
              </a:spcBef>
              <a:spcAft>
                <a:spcPts val="100"/>
              </a:spcAft>
              <a:tabLst>
                <a:tab pos="0" algn="l"/>
              </a:tabLst>
            </a:pPr>
            <a:r>
              <a:rPr lang="ru-RU" sz="1600" b="0" strike="noStrike" spc="-1">
                <a:latin typeface="Arial" panose="020B0604020202020204"/>
              </a:rPr>
              <a:t>Crystal D. Language and the Internet. Cambridge : Cambridge University Press, 2001.</a:t>
            </a:r>
            <a:endParaRPr lang="ru-RU" sz="1600" b="0" strike="noStrike" spc="-1">
              <a:latin typeface="Arial" panose="020B0604020202020204"/>
            </a:endParaRPr>
          </a:p>
          <a:p>
            <a:pPr marL="514350" indent="-514350">
              <a:lnSpc>
                <a:spcPct val="100000"/>
              </a:lnSpc>
              <a:spcBef>
                <a:spcPts val="800"/>
              </a:spcBef>
              <a:spcAft>
                <a:spcPts val="100"/>
              </a:spcAft>
              <a:tabLst>
                <a:tab pos="0" algn="l"/>
              </a:tabLst>
            </a:pPr>
            <a:r>
              <a:rPr lang="ru-RU" sz="1600" b="0" strike="noStrike" spc="-1">
                <a:latin typeface="Arial" panose="020B0604020202020204"/>
              </a:rPr>
              <a:t>Babulak E. Informatics and Social Impact of IT on Society. 2013</a:t>
            </a:r>
            <a:endParaRPr lang="ru-RU" sz="1600" b="0" strike="noStrike" spc="-1">
              <a:latin typeface="Arial" panose="020B0604020202020204"/>
            </a:endParaRPr>
          </a:p>
          <a:p>
            <a:pPr marL="514350" indent="-514350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tabLst>
                <a:tab pos="0" algn="l"/>
              </a:tabLst>
            </a:pPr>
            <a:r>
              <a:rPr lang="en-US" sz="2800" b="0" strike="noStrike" spc="-1">
                <a:solidFill>
                  <a:srgbClr val="000000"/>
                </a:solidFill>
                <a:latin typeface="Times New Roman" panose="02020603050405020304"/>
                <a:ea typeface="Microsoft YaHei" panose="020B0503020204020204" charset="-122"/>
              </a:rPr>
              <a:t> </a:t>
            </a:r>
            <a:endParaRPr lang="ru-RU" sz="2800" b="0" strike="noStrike" spc="-1">
              <a:latin typeface="Arial" panose="020B0604020202020204"/>
            </a:endParaRPr>
          </a:p>
        </p:txBody>
      </p:sp>
      <p:sp>
        <p:nvSpPr>
          <p:cNvPr id="99" name="Текстовое поле 5122"/>
          <p:cNvSpPr/>
          <p:nvPr/>
        </p:nvSpPr>
        <p:spPr>
          <a:xfrm>
            <a:off x="6553080" y="6245280"/>
            <a:ext cx="2133360" cy="475920"/>
          </a:xfrm>
          <a:prstGeom prst="rect">
            <a:avLst/>
          </a:prstGeom>
          <a:noFill/>
          <a:ln w="9525">
            <a:noFill/>
          </a:ln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minor"/>
        </p:style>
        <p:txBody>
          <a:bodyPr lIns="90000" tIns="46800" rIns="90000" bIns="46800" anchor="t">
            <a:noAutofit/>
          </a:bodyPr>
          <a:p>
            <a:pPr algn="r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tabLst>
                <a:tab pos="0" algn="l"/>
              </a:tabLst>
            </a:pPr>
            <a:fld id="{DAEFA293-7FD1-4C82-8255-3D7AB9C1E8D4}" type="slidenum">
              <a:rPr lang="ru-RU" sz="1400" b="0" strike="noStrike" spc="-1">
                <a:solidFill>
                  <a:srgbClr val="000000"/>
                </a:solidFill>
                <a:latin typeface="Arial" panose="020B0604020202020204"/>
                <a:ea typeface="Microsoft YaHei" panose="020B0503020204020204" charset="-122"/>
              </a:rPr>
            </a:fld>
            <a:endParaRPr lang="ru-RU" sz="1400" b="0" strike="noStrike" spc="-1">
              <a:latin typeface="Arial" panose="020B0604020202020204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Текстовое поле 1"/>
          <p:cNvSpPr/>
          <p:nvPr/>
        </p:nvSpPr>
        <p:spPr>
          <a:xfrm>
            <a:off x="324485" y="274955"/>
            <a:ext cx="8361680" cy="1142365"/>
          </a:xfrm>
          <a:prstGeom prst="rect">
            <a:avLst/>
          </a:prstGeom>
          <a:solidFill>
            <a:srgbClr val="FFFFCC"/>
          </a:solidFill>
          <a:ln w="9525">
            <a:noFill/>
          </a:ln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minor"/>
        </p:style>
        <p:txBody>
          <a:bodyPr anchor="ctr">
            <a:noAutofit/>
          </a:bodyPr>
          <a:p>
            <a:pPr algn="ctr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tabLst>
                <a:tab pos="0" algn="l"/>
              </a:tabLst>
            </a:pPr>
            <a:r>
              <a:rPr lang="uk-UA" altLang="en-US" sz="2400" b="1" strike="noStrike" spc="-1">
                <a:solidFill>
                  <a:srgbClr val="158466"/>
                </a:solidFill>
                <a:latin typeface="Book Antiqua"/>
                <a:ea typeface="Microsoft YaHei" panose="020B0503020204020204" charset="-122"/>
              </a:rPr>
              <a:t>Типологія дискурсу в</a:t>
            </a:r>
            <a:r>
              <a:rPr lang="en-US" sz="2400" b="1" strike="noStrike" spc="-1">
                <a:solidFill>
                  <a:srgbClr val="158466"/>
                </a:solidFill>
                <a:latin typeface="Book Antiqua"/>
                <a:ea typeface="Microsoft YaHei" panose="020B0503020204020204" charset="-122"/>
              </a:rPr>
              <a:t> сучасних </a:t>
            </a:r>
            <a:r>
              <a:rPr lang="uk-UA" altLang="en-US" sz="2400" b="1" strike="noStrike" spc="-1">
                <a:solidFill>
                  <a:srgbClr val="158466"/>
                </a:solidFill>
                <a:latin typeface="Book Antiqua"/>
                <a:ea typeface="Microsoft YaHei" panose="020B0503020204020204" charset="-122"/>
              </a:rPr>
              <a:t>дослідженнях</a:t>
            </a:r>
            <a:endParaRPr lang="ru-RU" sz="2400" b="0" strike="noStrike" spc="-1">
              <a:latin typeface="Arial" panose="020B0604020202020204"/>
            </a:endParaRPr>
          </a:p>
        </p:txBody>
      </p:sp>
      <p:sp>
        <p:nvSpPr>
          <p:cNvPr id="104" name="Текстовое поле 2"/>
          <p:cNvSpPr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 w="9525">
            <a:noFill/>
          </a:ln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minor"/>
        </p:style>
        <p:txBody>
          <a:bodyPr anchor="t">
            <a:noAutofit/>
          </a:bodyPr>
          <a:p>
            <a:pPr marL="549275" indent="-410845">
              <a:lnSpc>
                <a:spcPct val="100000"/>
              </a:lnSpc>
              <a:spcBef>
                <a:spcPts val="615"/>
              </a:spcBef>
              <a:spcAft>
                <a:spcPts val="50"/>
              </a:spcAft>
              <a:buFont typeface="Wingdings" panose="05000000000000000000" charset="0"/>
              <a:buChar char="Ø"/>
              <a:tabLst>
                <a:tab pos="0" algn="l"/>
              </a:tabLst>
            </a:pPr>
            <a:r>
              <a:rPr lang="uk-UA" altLang="en-US" sz="2200" spc="-1">
                <a:solidFill>
                  <a:srgbClr val="000000"/>
                </a:solidFill>
                <a:ea typeface="Microsoft YaHei" panose="020B0503020204020204" charset="-122"/>
                <a:sym typeface="+mn-ea"/>
              </a:rPr>
              <a:t>зв’язок </a:t>
            </a:r>
            <a:r>
              <a:rPr lang="en-US" sz="2200" spc="-1">
                <a:solidFill>
                  <a:srgbClr val="000000"/>
                </a:solidFill>
                <a:ea typeface="Microsoft YaHei" panose="020B0503020204020204" charset="-122"/>
                <a:sym typeface="+mn-ea"/>
              </a:rPr>
              <a:t>антропоцентричн</a:t>
            </a:r>
            <a:r>
              <a:rPr lang="uk-UA" altLang="en-US" sz="2200" spc="-1">
                <a:solidFill>
                  <a:srgbClr val="000000"/>
                </a:solidFill>
                <a:ea typeface="Microsoft YaHei" panose="020B0503020204020204" charset="-122"/>
                <a:sym typeface="+mn-ea"/>
              </a:rPr>
              <a:t>ої </a:t>
            </a:r>
            <a:r>
              <a:rPr lang="en-US" sz="2200" spc="-1">
                <a:solidFill>
                  <a:srgbClr val="000000"/>
                </a:solidFill>
                <a:ea typeface="Microsoft YaHei" panose="020B0503020204020204" charset="-122"/>
                <a:sym typeface="+mn-ea"/>
              </a:rPr>
              <a:t>парадигм</a:t>
            </a:r>
            <a:r>
              <a:rPr lang="uk-UA" altLang="en-US" sz="2200" spc="-1">
                <a:solidFill>
                  <a:srgbClr val="000000"/>
                </a:solidFill>
                <a:ea typeface="Microsoft YaHei" panose="020B0503020204020204" charset="-122"/>
                <a:sym typeface="+mn-ea"/>
              </a:rPr>
              <a:t>и мовознивства з </a:t>
            </a:r>
            <a:r>
              <a:rPr lang="uk-UA" altLang="en-US" sz="2200" b="0" strike="noStrike" spc="-1">
                <a:solidFill>
                  <a:srgbClr val="000000"/>
                </a:solidFill>
                <a:ea typeface="Microsoft YaHei" panose="020B0503020204020204" charset="-122"/>
              </a:rPr>
              <a:t>к</a:t>
            </a:r>
            <a:r>
              <a:rPr lang="en-US" sz="2200" b="0" strike="noStrike" spc="-1">
                <a:solidFill>
                  <a:srgbClr val="000000"/>
                </a:solidFill>
                <a:ea typeface="Microsoft YaHei" panose="020B0503020204020204" charset="-122"/>
              </a:rPr>
              <a:t>огнітивно-комунікативн</a:t>
            </a:r>
            <a:r>
              <a:rPr lang="uk-UA" altLang="en-US" sz="2200" b="0" strike="noStrike" spc="-1">
                <a:solidFill>
                  <a:srgbClr val="000000"/>
                </a:solidFill>
                <a:ea typeface="Microsoft YaHei" panose="020B0503020204020204" charset="-122"/>
              </a:rPr>
              <a:t>ою </a:t>
            </a:r>
            <a:endParaRPr lang="uk-UA" altLang="en-US" sz="2200" b="0" strike="noStrike" spc="-1">
              <a:solidFill>
                <a:srgbClr val="000000"/>
              </a:solidFill>
              <a:ea typeface="Microsoft YaHei" panose="020B0503020204020204" charset="-122"/>
            </a:endParaRPr>
          </a:p>
          <a:p>
            <a:pPr marL="549275" indent="-410845">
              <a:lnSpc>
                <a:spcPct val="100000"/>
              </a:lnSpc>
              <a:spcBef>
                <a:spcPts val="615"/>
              </a:spcBef>
              <a:spcAft>
                <a:spcPts val="50"/>
              </a:spcAft>
              <a:buFont typeface="Wingdings" panose="05000000000000000000" charset="0"/>
              <a:buChar char="Ø"/>
              <a:tabLst>
                <a:tab pos="0" algn="l"/>
              </a:tabLst>
            </a:pPr>
            <a:r>
              <a:rPr lang="en-US" sz="2200" b="0" strike="noStrike" spc="-1">
                <a:solidFill>
                  <a:srgbClr val="000000"/>
                </a:solidFill>
                <a:ea typeface="Microsoft YaHei" panose="020B0503020204020204" charset="-122"/>
              </a:rPr>
              <a:t>поступов</a:t>
            </a:r>
            <a:r>
              <a:rPr lang="uk-UA" altLang="en-US" sz="2200" b="0" strike="noStrike" spc="-1">
                <a:solidFill>
                  <a:srgbClr val="000000"/>
                </a:solidFill>
                <a:ea typeface="Microsoft YaHei" panose="020B0503020204020204" charset="-122"/>
              </a:rPr>
              <a:t>а</a:t>
            </a:r>
            <a:r>
              <a:rPr lang="en-US" sz="2200" b="0" strike="noStrike" spc="-1">
                <a:solidFill>
                  <a:srgbClr val="000000"/>
                </a:solidFill>
                <a:ea typeface="Microsoft YaHei" panose="020B0503020204020204" charset="-122"/>
              </a:rPr>
              <a:t> трансформ</a:t>
            </a:r>
            <a:r>
              <a:rPr lang="uk-UA" altLang="en-US" sz="2200" b="0" strike="noStrike" spc="-1">
                <a:solidFill>
                  <a:srgbClr val="000000"/>
                </a:solidFill>
                <a:ea typeface="Microsoft YaHei" panose="020B0503020204020204" charset="-122"/>
              </a:rPr>
              <a:t>ація першої </a:t>
            </a:r>
            <a:r>
              <a:rPr lang="en-US" sz="2200" b="0" strike="noStrike" spc="-1">
                <a:solidFill>
                  <a:srgbClr val="000000"/>
                </a:solidFill>
                <a:ea typeface="Microsoft YaHei" panose="020B0503020204020204" charset="-122"/>
              </a:rPr>
              <a:t>в постгуманітарну </a:t>
            </a:r>
            <a:r>
              <a:rPr lang="uk-UA" altLang="en-US" sz="2200" b="0" strike="noStrike" spc="-1">
                <a:solidFill>
                  <a:srgbClr val="000000"/>
                </a:solidFill>
                <a:ea typeface="Microsoft YaHei" panose="020B0503020204020204" charset="-122"/>
              </a:rPr>
              <a:t>(</a:t>
            </a:r>
            <a:r>
              <a:rPr lang="en-US" sz="2200" b="0" strike="noStrike" spc="-1">
                <a:solidFill>
                  <a:srgbClr val="000000"/>
                </a:solidFill>
                <a:ea typeface="Microsoft YaHei" panose="020B0503020204020204" charset="-122"/>
              </a:rPr>
              <a:t>постгуманітарні студії</a:t>
            </a:r>
            <a:r>
              <a:rPr lang="uk-UA" altLang="en-US" sz="2200" b="0" strike="noStrike" spc="-1">
                <a:solidFill>
                  <a:srgbClr val="000000"/>
                </a:solidFill>
                <a:ea typeface="Microsoft YaHei" panose="020B0503020204020204" charset="-122"/>
              </a:rPr>
              <a:t>) </a:t>
            </a:r>
            <a:endParaRPr lang="uk-UA" altLang="en-US" sz="2200" b="0" strike="noStrike" spc="-1">
              <a:solidFill>
                <a:srgbClr val="000000"/>
              </a:solidFill>
              <a:ea typeface="Microsoft YaHei" panose="020B0503020204020204" charset="-122"/>
            </a:endParaRPr>
          </a:p>
          <a:p>
            <a:pPr marL="549275" indent="-410845">
              <a:lnSpc>
                <a:spcPct val="100000"/>
              </a:lnSpc>
              <a:spcBef>
                <a:spcPts val="615"/>
              </a:spcBef>
              <a:spcAft>
                <a:spcPts val="50"/>
              </a:spcAft>
              <a:buFont typeface="Wingdings" panose="05000000000000000000" charset="0"/>
              <a:buChar char="Ø"/>
              <a:tabLst>
                <a:tab pos="0" algn="l"/>
              </a:tabLst>
            </a:pPr>
            <a:r>
              <a:rPr lang="en-US" sz="2200" spc="-1">
                <a:solidFill>
                  <a:srgbClr val="000000"/>
                </a:solidFill>
                <a:ea typeface="Microsoft YaHei" panose="020B0503020204020204" charset="-122"/>
                <a:sym typeface="+mn-ea"/>
              </a:rPr>
              <a:t>мультидисциплінарн</a:t>
            </a:r>
            <a:r>
              <a:rPr lang="uk-UA" altLang="en-US" sz="2200" spc="-1">
                <a:solidFill>
                  <a:srgbClr val="000000"/>
                </a:solidFill>
                <a:ea typeface="Microsoft YaHei" panose="020B0503020204020204" charset="-122"/>
                <a:sym typeface="+mn-ea"/>
              </a:rPr>
              <a:t>ість д</a:t>
            </a:r>
            <a:r>
              <a:rPr lang="uk-UA" altLang="en-US" sz="2200" b="0" strike="noStrike" spc="-1">
                <a:solidFill>
                  <a:srgbClr val="000000"/>
                </a:solidFill>
                <a:ea typeface="Microsoft YaHei" panose="020B0503020204020204" charset="-122"/>
              </a:rPr>
              <a:t>искурсу (у фокусі уваги лінгвістики, </a:t>
            </a:r>
            <a:r>
              <a:rPr lang="en-US" sz="2200" b="0" strike="noStrike" spc="-1">
                <a:solidFill>
                  <a:srgbClr val="000000"/>
                </a:solidFill>
                <a:ea typeface="Microsoft YaHei" panose="020B0503020204020204" charset="-122"/>
              </a:rPr>
              <a:t>філософії, соціології, психології, </a:t>
            </a:r>
            <a:r>
              <a:rPr lang="uk-UA" altLang="en-US" sz="2200" b="0" strike="noStrike" spc="-1">
                <a:solidFill>
                  <a:srgbClr val="000000"/>
                </a:solidFill>
                <a:ea typeface="Microsoft YaHei" panose="020B0503020204020204" charset="-122"/>
              </a:rPr>
              <a:t> </a:t>
            </a:r>
            <a:r>
              <a:rPr lang="en-US" sz="2200" b="0" strike="noStrike" spc="-1">
                <a:solidFill>
                  <a:srgbClr val="000000"/>
                </a:solidFill>
                <a:ea typeface="Microsoft YaHei" panose="020B0503020204020204" charset="-122"/>
              </a:rPr>
              <a:t>культурології тощо</a:t>
            </a:r>
            <a:r>
              <a:rPr lang="uk-UA" altLang="en-US" sz="2200" b="0" strike="noStrike" spc="-1">
                <a:solidFill>
                  <a:srgbClr val="000000"/>
                </a:solidFill>
                <a:ea typeface="Microsoft YaHei" panose="020B0503020204020204" charset="-122"/>
              </a:rPr>
              <a:t>)</a:t>
            </a:r>
            <a:endParaRPr lang="uk-UA" altLang="en-US" sz="2200" b="0" strike="noStrike" spc="-1">
              <a:solidFill>
                <a:srgbClr val="000000"/>
              </a:solidFill>
              <a:ea typeface="Microsoft YaHei" panose="020B0503020204020204" charset="-122"/>
            </a:endParaRPr>
          </a:p>
          <a:p>
            <a:pPr marL="549275" indent="-410845">
              <a:lnSpc>
                <a:spcPct val="100000"/>
              </a:lnSpc>
              <a:spcBef>
                <a:spcPts val="615"/>
              </a:spcBef>
              <a:spcAft>
                <a:spcPts val="50"/>
              </a:spcAft>
              <a:buFont typeface="Wingdings" panose="05000000000000000000" charset="0"/>
              <a:buChar char="Ø"/>
              <a:tabLst>
                <a:tab pos="0" algn="l"/>
              </a:tabLst>
            </a:pPr>
            <a:r>
              <a:rPr lang="uk-UA" altLang="en-US" sz="2200" b="0" strike="noStrike" spc="-1">
                <a:solidFill>
                  <a:srgbClr val="000000"/>
                </a:solidFill>
                <a:ea typeface="Microsoft YaHei" panose="020B0503020204020204" charset="-122"/>
              </a:rPr>
              <a:t>дискурс - </a:t>
            </a:r>
            <a:r>
              <a:rPr lang="en-US" sz="2200" b="0" strike="noStrike" spc="-1">
                <a:solidFill>
                  <a:srgbClr val="000000"/>
                </a:solidFill>
                <a:ea typeface="Microsoft YaHei" panose="020B0503020204020204" charset="-122"/>
              </a:rPr>
              <a:t>систем</a:t>
            </a:r>
            <a:r>
              <a:rPr lang="uk-UA" altLang="en-US" sz="2200" b="0" strike="noStrike" spc="-1">
                <a:solidFill>
                  <a:srgbClr val="000000"/>
                </a:solidFill>
                <a:ea typeface="Microsoft YaHei" panose="020B0503020204020204" charset="-122"/>
              </a:rPr>
              <a:t>а </a:t>
            </a:r>
            <a:r>
              <a:rPr lang="en-US" sz="2200" b="0" strike="noStrike" spc="-1">
                <a:solidFill>
                  <a:srgbClr val="000000"/>
                </a:solidFill>
                <a:ea typeface="Microsoft YaHei" panose="020B0503020204020204" charset="-122"/>
              </a:rPr>
              <a:t>понять, суджень, стилів</a:t>
            </a:r>
            <a:r>
              <a:rPr lang="uk-UA" altLang="en-US" sz="2200" b="0" strike="noStrike" spc="-1">
                <a:solidFill>
                  <a:srgbClr val="000000"/>
                </a:solidFill>
                <a:ea typeface="Microsoft YaHei" panose="020B0503020204020204" charset="-122"/>
              </a:rPr>
              <a:t>.</a:t>
            </a:r>
            <a:endParaRPr lang="uk-UA" altLang="ru-RU" sz="2600" b="0" strike="noStrike" spc="-1">
              <a:latin typeface="Arial" panose="020B0604020202020204"/>
            </a:endParaRPr>
          </a:p>
        </p:txBody>
      </p:sp>
      <p:sp>
        <p:nvSpPr>
          <p:cNvPr id="105" name="Текстовое поле 3"/>
          <p:cNvSpPr/>
          <p:nvPr/>
        </p:nvSpPr>
        <p:spPr>
          <a:xfrm>
            <a:off x="6553080" y="6245280"/>
            <a:ext cx="2133360" cy="475920"/>
          </a:xfrm>
          <a:prstGeom prst="rect">
            <a:avLst/>
          </a:prstGeom>
          <a:noFill/>
          <a:ln w="9525">
            <a:noFill/>
          </a:ln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minor"/>
        </p:style>
        <p:txBody>
          <a:bodyPr lIns="90000" tIns="46800" rIns="90000" bIns="46800" anchor="t">
            <a:noAutofit/>
          </a:bodyPr>
          <a:p>
            <a:pPr algn="r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tabLst>
                <a:tab pos="0" algn="l"/>
              </a:tabLst>
            </a:pPr>
            <a:fld id="{C4266523-4C43-460A-AA04-89524028E6D6}" type="slidenum">
              <a:rPr lang="ru-RU" sz="1400" b="0" strike="noStrike" spc="-1">
                <a:solidFill>
                  <a:srgbClr val="000000"/>
                </a:solidFill>
                <a:latin typeface="Arial" panose="020B0604020202020204"/>
                <a:ea typeface="Microsoft YaHei" panose="020B0503020204020204" charset="-122"/>
              </a:rPr>
            </a:fld>
            <a:endParaRPr lang="ru-RU" sz="1400" b="0" strike="noStrike" spc="-1">
              <a:latin typeface="Arial" panose="020B0604020202020204"/>
            </a:endParaRPr>
          </a:p>
        </p:txBody>
      </p:sp>
    </p:spTree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Текстовое поле 8192"/>
          <p:cNvSpPr/>
          <p:nvPr/>
        </p:nvSpPr>
        <p:spPr>
          <a:xfrm>
            <a:off x="539640" y="357120"/>
            <a:ext cx="7740360" cy="999720"/>
          </a:xfrm>
          <a:prstGeom prst="rect">
            <a:avLst/>
          </a:prstGeom>
          <a:solidFill>
            <a:srgbClr val="F0CEEE"/>
          </a:solidFill>
          <a:ln w="9525">
            <a:noFill/>
          </a:ln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minor"/>
        </p:style>
        <p:txBody>
          <a:bodyPr anchor="ctr">
            <a:noAutofit/>
          </a:bodyPr>
          <a:p>
            <a:pPr algn="ctr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tabLst>
                <a:tab pos="0" algn="l"/>
              </a:tabLst>
            </a:pPr>
            <a:r>
              <a:rPr lang="ru-RU" altLang="uk-UA" sz="2800" b="1" strike="noStrike" spc="-1">
                <a:solidFill>
                  <a:srgbClr val="158466"/>
                </a:solidFill>
                <a:latin typeface="Arial" panose="020B0604020202020204"/>
                <a:ea typeface="Microsoft YaHei" panose="020B0503020204020204" charset="-122"/>
              </a:rPr>
              <a:t>Вим</a:t>
            </a:r>
            <a:r>
              <a:rPr lang="uk-UA" altLang="uk-UA" sz="2800" b="1" strike="noStrike" spc="-1">
                <a:solidFill>
                  <a:srgbClr val="158466"/>
                </a:solidFill>
                <a:latin typeface="Arial" panose="020B0604020202020204"/>
                <a:ea typeface="Microsoft YaHei" panose="020B0503020204020204" charset="-122"/>
              </a:rPr>
              <a:t>і</a:t>
            </a:r>
            <a:r>
              <a:rPr lang="ru-RU" altLang="uk-UA" sz="2800" b="1" strike="noStrike" spc="-1">
                <a:solidFill>
                  <a:srgbClr val="158466"/>
                </a:solidFill>
                <a:latin typeface="Arial" panose="020B0604020202020204"/>
                <a:ea typeface="Microsoft YaHei" panose="020B0503020204020204" charset="-122"/>
              </a:rPr>
              <a:t>ри дискурсу</a:t>
            </a:r>
            <a:endParaRPr lang="ru-RU" sz="2800" b="0" strike="noStrike" spc="-1">
              <a:latin typeface="Arial" panose="020B0604020202020204"/>
            </a:endParaRPr>
          </a:p>
        </p:txBody>
      </p:sp>
      <p:sp>
        <p:nvSpPr>
          <p:cNvPr id="110" name="Текстовое поле 8193"/>
          <p:cNvSpPr/>
          <p:nvPr/>
        </p:nvSpPr>
        <p:spPr>
          <a:xfrm>
            <a:off x="457200" y="1251000"/>
            <a:ext cx="8229240" cy="4911480"/>
          </a:xfrm>
          <a:prstGeom prst="rect">
            <a:avLst/>
          </a:prstGeom>
          <a:noFill/>
          <a:ln w="9525">
            <a:noFill/>
          </a:ln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minor"/>
        </p:style>
        <p:txBody>
          <a:bodyPr anchor="t">
            <a:noAutofit/>
          </a:bodyPr>
          <a:p>
            <a:pPr marL="1905" indent="-1905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tabLst>
                <a:tab pos="0" algn="l"/>
              </a:tabLst>
            </a:pPr>
            <a:r>
              <a:rPr lang="ru-RU" sz="2800" b="0" strike="noStrike" spc="-1">
                <a:latin typeface="Arial" panose="020B0604020202020204"/>
              </a:rPr>
              <a:t>Дискурс реалізується за допомогою конфігурації смислів, що визнача</a:t>
            </a:r>
            <a:r>
              <a:rPr lang="uk-UA" altLang="ru-RU" sz="2800" b="0" strike="noStrike" spc="-1">
                <a:latin typeface="Arial" panose="020B0604020202020204"/>
              </a:rPr>
              <a:t>ю</a:t>
            </a:r>
            <a:r>
              <a:rPr lang="ru-RU" sz="2800" b="0" strike="noStrike" spc="-1">
                <a:latin typeface="Arial" panose="020B0604020202020204"/>
              </a:rPr>
              <a:t>ться у таких вимірах</a:t>
            </a:r>
            <a:r>
              <a:rPr lang="uk-UA" altLang="ru-RU" sz="2800" b="0" strike="noStrike" spc="-1">
                <a:latin typeface="Arial" panose="020B0604020202020204"/>
              </a:rPr>
              <a:t>:</a:t>
            </a:r>
            <a:endParaRPr lang="ru-RU" sz="2800" b="0" strike="noStrike" spc="-1">
              <a:latin typeface="Arial" panose="020B0604020202020204"/>
            </a:endParaRPr>
          </a:p>
          <a:p>
            <a:pPr indent="0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Clr>
                <a:srgbClr val="000000"/>
              </a:buClr>
              <a:buFont typeface="Wingdings" panose="05000000000000000000" pitchFamily="2" charset="2"/>
              <a:buNone/>
              <a:tabLst>
                <a:tab pos="0" algn="l"/>
                <a:tab pos="449580" algn="l"/>
                <a:tab pos="898525" algn="l"/>
                <a:tab pos="1348105" algn="l"/>
                <a:tab pos="1797050" algn="l"/>
                <a:tab pos="2246630" algn="l"/>
                <a:tab pos="2695575" algn="l"/>
                <a:tab pos="3145155" algn="l"/>
                <a:tab pos="3594100" algn="l"/>
                <a:tab pos="4043045" algn="l"/>
                <a:tab pos="4492625" algn="l"/>
                <a:tab pos="4941570" algn="l"/>
                <a:tab pos="5390515" algn="l"/>
                <a:tab pos="5840095" algn="l"/>
                <a:tab pos="6289040" algn="l"/>
                <a:tab pos="6738620" algn="l"/>
                <a:tab pos="7187565" algn="l"/>
                <a:tab pos="7637145" algn="l"/>
                <a:tab pos="8086090" algn="l"/>
                <a:tab pos="8536305" algn="l"/>
                <a:tab pos="8984615" algn="l"/>
                <a:tab pos="9434830" algn="l"/>
                <a:tab pos="9883775" algn="l"/>
                <a:tab pos="10333355" algn="l"/>
                <a:tab pos="10782300" algn="l"/>
              </a:tabLst>
            </a:pPr>
            <a:r>
              <a:rPr lang="ru-RU" sz="2800" b="0" strike="noStrike" spc="-1">
                <a:latin typeface="Arial" panose="020B0604020202020204"/>
              </a:rPr>
              <a:t>- мета висловлень</a:t>
            </a:r>
            <a:endParaRPr lang="ru-RU" sz="2800" b="0" strike="noStrike" spc="-1">
              <a:latin typeface="Arial" panose="020B0604020202020204"/>
            </a:endParaRPr>
          </a:p>
          <a:p>
            <a:pPr indent="0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Clr>
                <a:srgbClr val="000000"/>
              </a:buClr>
              <a:buFont typeface="Wingdings" panose="05000000000000000000" pitchFamily="2" charset="2"/>
              <a:buNone/>
              <a:tabLst>
                <a:tab pos="0" algn="l"/>
                <a:tab pos="449580" algn="l"/>
                <a:tab pos="898525" algn="l"/>
                <a:tab pos="1348105" algn="l"/>
                <a:tab pos="1797050" algn="l"/>
                <a:tab pos="2246630" algn="l"/>
                <a:tab pos="2695575" algn="l"/>
                <a:tab pos="3145155" algn="l"/>
                <a:tab pos="3594100" algn="l"/>
                <a:tab pos="4043045" algn="l"/>
                <a:tab pos="4492625" algn="l"/>
                <a:tab pos="4941570" algn="l"/>
                <a:tab pos="5390515" algn="l"/>
                <a:tab pos="5840095" algn="l"/>
                <a:tab pos="6289040" algn="l"/>
                <a:tab pos="6738620" algn="l"/>
                <a:tab pos="7187565" algn="l"/>
                <a:tab pos="7637145" algn="l"/>
                <a:tab pos="8086090" algn="l"/>
                <a:tab pos="8536305" algn="l"/>
                <a:tab pos="8984615" algn="l"/>
                <a:tab pos="9434830" algn="l"/>
                <a:tab pos="9883775" algn="l"/>
                <a:tab pos="10333355" algn="l"/>
                <a:tab pos="10782300" algn="l"/>
              </a:tabLst>
            </a:pPr>
            <a:r>
              <a:rPr lang="uk-UA" altLang="ru-RU" sz="2800" b="0" strike="noStrike" spc="-1">
                <a:latin typeface="Arial" panose="020B0604020202020204"/>
              </a:rPr>
              <a:t>- </a:t>
            </a:r>
            <a:r>
              <a:rPr lang="ru-RU" sz="2800" b="0" strike="noStrike" spc="-1">
                <a:latin typeface="Arial" panose="020B0604020202020204"/>
              </a:rPr>
              <a:t>соціальний фон</a:t>
            </a:r>
            <a:endParaRPr lang="ru-RU" sz="2800" b="0" strike="noStrike" spc="-1">
              <a:latin typeface="Arial" panose="020B0604020202020204"/>
            </a:endParaRPr>
          </a:p>
          <a:p>
            <a:pPr indent="0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Clr>
                <a:srgbClr val="000000"/>
              </a:buClr>
              <a:buFont typeface="Wingdings" panose="05000000000000000000" pitchFamily="2" charset="2"/>
              <a:buNone/>
              <a:tabLst>
                <a:tab pos="0" algn="l"/>
                <a:tab pos="449580" algn="l"/>
                <a:tab pos="898525" algn="l"/>
                <a:tab pos="1348105" algn="l"/>
                <a:tab pos="1797050" algn="l"/>
                <a:tab pos="2246630" algn="l"/>
                <a:tab pos="2695575" algn="l"/>
                <a:tab pos="3145155" algn="l"/>
                <a:tab pos="3594100" algn="l"/>
                <a:tab pos="4043045" algn="l"/>
                <a:tab pos="4492625" algn="l"/>
                <a:tab pos="4941570" algn="l"/>
                <a:tab pos="5390515" algn="l"/>
                <a:tab pos="5840095" algn="l"/>
                <a:tab pos="6289040" algn="l"/>
                <a:tab pos="6738620" algn="l"/>
                <a:tab pos="7187565" algn="l"/>
                <a:tab pos="7637145" algn="l"/>
                <a:tab pos="8086090" algn="l"/>
                <a:tab pos="8536305" algn="l"/>
                <a:tab pos="8984615" algn="l"/>
                <a:tab pos="9434830" algn="l"/>
                <a:tab pos="9883775" algn="l"/>
                <a:tab pos="10333355" algn="l"/>
                <a:tab pos="10782300" algn="l"/>
              </a:tabLst>
            </a:pPr>
            <a:r>
              <a:rPr lang="ru-RU" sz="2800" b="0" strike="noStrike" spc="-1">
                <a:latin typeface="Arial" panose="020B0604020202020204"/>
              </a:rPr>
              <a:t>- інституційні ролі учасників та їх статус</a:t>
            </a:r>
            <a:endParaRPr lang="ru-RU" sz="2800" b="0" strike="noStrike" spc="-1">
              <a:latin typeface="Arial" panose="020B0604020202020204"/>
            </a:endParaRPr>
          </a:p>
          <a:p>
            <a:pPr indent="0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Clr>
                <a:srgbClr val="000000"/>
              </a:buClr>
              <a:buFont typeface="Wingdings" panose="05000000000000000000" pitchFamily="2" charset="2"/>
              <a:buNone/>
              <a:tabLst>
                <a:tab pos="0" algn="l"/>
                <a:tab pos="449580" algn="l"/>
                <a:tab pos="898525" algn="l"/>
                <a:tab pos="1348105" algn="l"/>
                <a:tab pos="1797050" algn="l"/>
                <a:tab pos="2246630" algn="l"/>
                <a:tab pos="2695575" algn="l"/>
                <a:tab pos="3145155" algn="l"/>
                <a:tab pos="3594100" algn="l"/>
                <a:tab pos="4043045" algn="l"/>
                <a:tab pos="4492625" algn="l"/>
                <a:tab pos="4941570" algn="l"/>
                <a:tab pos="5390515" algn="l"/>
                <a:tab pos="5840095" algn="l"/>
                <a:tab pos="6289040" algn="l"/>
                <a:tab pos="6738620" algn="l"/>
                <a:tab pos="7187565" algn="l"/>
                <a:tab pos="7637145" algn="l"/>
                <a:tab pos="8086090" algn="l"/>
                <a:tab pos="8536305" algn="l"/>
                <a:tab pos="8984615" algn="l"/>
                <a:tab pos="9434830" algn="l"/>
                <a:tab pos="9883775" algn="l"/>
                <a:tab pos="10333355" algn="l"/>
                <a:tab pos="10782300" algn="l"/>
              </a:tabLst>
            </a:pPr>
            <a:r>
              <a:rPr lang="ru-RU" sz="2800" b="0" strike="noStrike" spc="-1">
                <a:latin typeface="Arial" panose="020B0604020202020204"/>
              </a:rPr>
              <a:t> </a:t>
            </a:r>
            <a:r>
              <a:rPr lang="uk-UA" altLang="ru-RU" sz="2800" b="0" strike="noStrike" spc="-1">
                <a:latin typeface="Arial" panose="020B0604020202020204"/>
              </a:rPr>
              <a:t>- </a:t>
            </a:r>
            <a:r>
              <a:rPr lang="ru-RU" sz="2800" b="0" strike="noStrike" spc="-1">
                <a:latin typeface="Arial" panose="020B0604020202020204"/>
              </a:rPr>
              <a:t>відношення між </a:t>
            </a:r>
            <a:r>
              <a:rPr lang="uk-UA" altLang="ru-RU" sz="2800" b="0" strike="noStrike" spc="-1">
                <a:latin typeface="Arial" panose="020B0604020202020204"/>
              </a:rPr>
              <a:t>учасниками</a:t>
            </a:r>
            <a:endParaRPr lang="ru-RU" sz="2800" b="0" strike="noStrike" spc="-1">
              <a:latin typeface="Arial" panose="020B0604020202020204"/>
            </a:endParaRPr>
          </a:p>
          <a:p>
            <a:pPr indent="0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Clr>
                <a:srgbClr val="000000"/>
              </a:buClr>
              <a:buFont typeface="Wingdings" panose="05000000000000000000" pitchFamily="2" charset="2"/>
              <a:buNone/>
              <a:tabLst>
                <a:tab pos="0" algn="l"/>
                <a:tab pos="449580" algn="l"/>
                <a:tab pos="898525" algn="l"/>
                <a:tab pos="1348105" algn="l"/>
                <a:tab pos="1797050" algn="l"/>
                <a:tab pos="2246630" algn="l"/>
                <a:tab pos="2695575" algn="l"/>
                <a:tab pos="3145155" algn="l"/>
                <a:tab pos="3594100" algn="l"/>
                <a:tab pos="4043045" algn="l"/>
                <a:tab pos="4492625" algn="l"/>
                <a:tab pos="4941570" algn="l"/>
                <a:tab pos="5390515" algn="l"/>
                <a:tab pos="5840095" algn="l"/>
                <a:tab pos="6289040" algn="l"/>
                <a:tab pos="6738620" algn="l"/>
                <a:tab pos="7187565" algn="l"/>
                <a:tab pos="7637145" algn="l"/>
                <a:tab pos="8086090" algn="l"/>
                <a:tab pos="8536305" algn="l"/>
                <a:tab pos="8984615" algn="l"/>
                <a:tab pos="9434830" algn="l"/>
                <a:tab pos="9883775" algn="l"/>
                <a:tab pos="10333355" algn="l"/>
                <a:tab pos="10782300" algn="l"/>
              </a:tabLst>
            </a:pPr>
            <a:r>
              <a:rPr lang="ru-RU" sz="2800" b="0" strike="noStrike" spc="-1">
                <a:latin typeface="Arial" panose="020B0604020202020204"/>
              </a:rPr>
              <a:t>- канал спілкування (візуальний, слуховий, тактильний)</a:t>
            </a:r>
            <a:endParaRPr lang="ru-RU" sz="2800" b="0" strike="noStrike" spc="-1">
              <a:latin typeface="Arial" panose="020B0604020202020204"/>
            </a:endParaRPr>
          </a:p>
          <a:p>
            <a:pPr indent="0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Clr>
                <a:srgbClr val="000000"/>
              </a:buClr>
              <a:buFont typeface="Wingdings" panose="05000000000000000000" pitchFamily="2" charset="2"/>
              <a:buNone/>
              <a:tabLst>
                <a:tab pos="0" algn="l"/>
                <a:tab pos="449580" algn="l"/>
                <a:tab pos="898525" algn="l"/>
                <a:tab pos="1348105" algn="l"/>
                <a:tab pos="1797050" algn="l"/>
                <a:tab pos="2246630" algn="l"/>
                <a:tab pos="2695575" algn="l"/>
                <a:tab pos="3145155" algn="l"/>
                <a:tab pos="3594100" algn="l"/>
                <a:tab pos="4043045" algn="l"/>
                <a:tab pos="4492625" algn="l"/>
                <a:tab pos="4941570" algn="l"/>
                <a:tab pos="5390515" algn="l"/>
                <a:tab pos="5840095" algn="l"/>
                <a:tab pos="6289040" algn="l"/>
                <a:tab pos="6738620" algn="l"/>
                <a:tab pos="7187565" algn="l"/>
                <a:tab pos="7637145" algn="l"/>
                <a:tab pos="8086090" algn="l"/>
                <a:tab pos="8536305" algn="l"/>
                <a:tab pos="8984615" algn="l"/>
                <a:tab pos="9434830" algn="l"/>
                <a:tab pos="9883775" algn="l"/>
                <a:tab pos="10333355" algn="l"/>
                <a:tab pos="10782300" algn="l"/>
              </a:tabLst>
            </a:pPr>
            <a:r>
              <a:rPr lang="ru-RU" sz="2800" b="0" strike="noStrike" spc="-1">
                <a:latin typeface="Arial" panose="020B0604020202020204"/>
              </a:rPr>
              <a:t>- засіб (усне, письмове) </a:t>
            </a:r>
            <a:endParaRPr lang="ru-RU" sz="2800" b="0" strike="noStrike" spc="-1">
              <a:latin typeface="Arial" panose="020B0604020202020204"/>
            </a:endParaRPr>
          </a:p>
          <a:p>
            <a:pPr indent="0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Clr>
                <a:srgbClr val="000000"/>
              </a:buClr>
              <a:buFont typeface="Wingdings" panose="05000000000000000000" pitchFamily="2" charset="2"/>
              <a:buNone/>
              <a:tabLst>
                <a:tab pos="0" algn="l"/>
                <a:tab pos="449580" algn="l"/>
                <a:tab pos="898525" algn="l"/>
                <a:tab pos="1348105" algn="l"/>
                <a:tab pos="1797050" algn="l"/>
                <a:tab pos="2246630" algn="l"/>
                <a:tab pos="2695575" algn="l"/>
                <a:tab pos="3145155" algn="l"/>
                <a:tab pos="3594100" algn="l"/>
                <a:tab pos="4043045" algn="l"/>
                <a:tab pos="4492625" algn="l"/>
                <a:tab pos="4941570" algn="l"/>
                <a:tab pos="5390515" algn="l"/>
                <a:tab pos="5840095" algn="l"/>
                <a:tab pos="6289040" algn="l"/>
                <a:tab pos="6738620" algn="l"/>
                <a:tab pos="7187565" algn="l"/>
                <a:tab pos="7637145" algn="l"/>
                <a:tab pos="8086090" algn="l"/>
                <a:tab pos="8536305" algn="l"/>
                <a:tab pos="8984615" algn="l"/>
                <a:tab pos="9434830" algn="l"/>
                <a:tab pos="9883775" algn="l"/>
                <a:tab pos="10333355" algn="l"/>
                <a:tab pos="10782300" algn="l"/>
              </a:tabLst>
            </a:pPr>
            <a:r>
              <a:rPr lang="ru-RU" sz="2800" b="0" strike="noStrike" spc="-1">
                <a:latin typeface="Arial" panose="020B0604020202020204"/>
              </a:rPr>
              <a:t>- тип (монолог, діалог) </a:t>
            </a:r>
            <a:endParaRPr lang="ru-RU" sz="2800" b="0" strike="noStrike" spc="-1">
              <a:latin typeface="Arial" panose="020B0604020202020204"/>
            </a:endParaRPr>
          </a:p>
          <a:p>
            <a:pPr indent="0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Clr>
                <a:srgbClr val="000000"/>
              </a:buClr>
              <a:buFont typeface="Wingdings" panose="05000000000000000000" pitchFamily="2" charset="2"/>
              <a:buNone/>
              <a:tabLst>
                <a:tab pos="0" algn="l"/>
                <a:tab pos="449580" algn="l"/>
                <a:tab pos="898525" algn="l"/>
                <a:tab pos="1348105" algn="l"/>
                <a:tab pos="1797050" algn="l"/>
                <a:tab pos="2246630" algn="l"/>
                <a:tab pos="2695575" algn="l"/>
                <a:tab pos="3145155" algn="l"/>
                <a:tab pos="3594100" algn="l"/>
                <a:tab pos="4043045" algn="l"/>
                <a:tab pos="4492625" algn="l"/>
                <a:tab pos="4941570" algn="l"/>
                <a:tab pos="5390515" algn="l"/>
                <a:tab pos="5840095" algn="l"/>
                <a:tab pos="6289040" algn="l"/>
                <a:tab pos="6738620" algn="l"/>
                <a:tab pos="7187565" algn="l"/>
                <a:tab pos="7637145" algn="l"/>
                <a:tab pos="8086090" algn="l"/>
                <a:tab pos="8536305" algn="l"/>
                <a:tab pos="8984615" algn="l"/>
                <a:tab pos="9434830" algn="l"/>
                <a:tab pos="9883775" algn="l"/>
                <a:tab pos="10333355" algn="l"/>
                <a:tab pos="10782300" algn="l"/>
              </a:tabLst>
            </a:pPr>
            <a:r>
              <a:rPr lang="ru-RU" sz="2800" b="0" strike="noStrike" spc="-1">
                <a:latin typeface="Arial" panose="020B0604020202020204"/>
              </a:rPr>
              <a:t>Значення </a:t>
            </a:r>
            <a:r>
              <a:rPr lang="uk-UA" sz="2800" b="0" strike="noStrike" spc="-1">
                <a:latin typeface="Arial" panose="020B0604020202020204"/>
              </a:rPr>
              <a:t>взаємодії між учасниками (соц-лінгв)</a:t>
            </a:r>
            <a:endParaRPr lang="ru-RU" sz="2800" b="0" strike="noStrike" spc="-1">
              <a:latin typeface="Arial" panose="020B0604020202020204"/>
            </a:endParaRPr>
          </a:p>
          <a:p>
            <a:pPr marL="1905" indent="-1905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tabLst>
                <a:tab pos="0" algn="l"/>
              </a:tabLst>
            </a:pPr>
            <a:endParaRPr lang="ru-RU" sz="2800" b="0" strike="noStrike" spc="-1">
              <a:latin typeface="Arial" panose="020B0604020202020204"/>
            </a:endParaRPr>
          </a:p>
          <a:p>
            <a:pPr marL="1905" indent="-1905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tabLst>
                <a:tab pos="0" algn="l"/>
              </a:tabLst>
            </a:pPr>
            <a:r>
              <a:rPr lang="uk-UA" sz="2800" b="0" strike="noStrike" spc="-1">
                <a:solidFill>
                  <a:srgbClr val="000000"/>
                </a:solidFill>
                <a:latin typeface="Times New Roman" panose="02020603050405020304"/>
                <a:ea typeface="Microsoft YaHei" panose="020B0503020204020204" charset="-122"/>
              </a:rPr>
              <a:t> </a:t>
            </a:r>
            <a:endParaRPr lang="ru-RU" sz="2800" b="0" strike="noStrike" spc="-1">
              <a:latin typeface="Arial" panose="020B0604020202020204"/>
            </a:endParaRPr>
          </a:p>
          <a:p>
            <a:pPr marL="1905" indent="512445">
              <a:lnSpc>
                <a:spcPct val="100000"/>
              </a:lnSpc>
              <a:spcBef>
                <a:spcPts val="800"/>
              </a:spcBef>
              <a:spcAft>
                <a:spcPts val="100"/>
              </a:spcAft>
              <a:tabLst>
                <a:tab pos="0" algn="l"/>
              </a:tabLst>
            </a:pPr>
            <a:endParaRPr lang="ru-RU" sz="2800" b="0" strike="noStrike" spc="-1">
              <a:latin typeface="Arial" panose="020B0604020202020204"/>
            </a:endParaRPr>
          </a:p>
          <a:p>
            <a:pPr marL="1905" indent="512445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tabLst>
                <a:tab pos="0" algn="l"/>
              </a:tabLst>
            </a:pPr>
            <a:r>
              <a:rPr lang="en-US" sz="2800" b="0" strike="noStrike" spc="-1">
                <a:solidFill>
                  <a:srgbClr val="000000"/>
                </a:solidFill>
                <a:latin typeface="Times New Roman" panose="02020603050405020304"/>
                <a:ea typeface="Microsoft YaHei" panose="020B0503020204020204" charset="-122"/>
              </a:rPr>
              <a:t> </a:t>
            </a:r>
            <a:endParaRPr lang="ru-RU" sz="2800" b="0" strike="noStrike" spc="-1">
              <a:latin typeface="Arial" panose="020B0604020202020204"/>
            </a:endParaRPr>
          </a:p>
        </p:txBody>
      </p:sp>
      <p:sp>
        <p:nvSpPr>
          <p:cNvPr id="111" name="Текстовое поле 8194"/>
          <p:cNvSpPr/>
          <p:nvPr/>
        </p:nvSpPr>
        <p:spPr>
          <a:xfrm>
            <a:off x="6553080" y="6245280"/>
            <a:ext cx="2133360" cy="475920"/>
          </a:xfrm>
          <a:prstGeom prst="rect">
            <a:avLst/>
          </a:prstGeom>
          <a:noFill/>
          <a:ln w="9525">
            <a:noFill/>
          </a:ln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minor"/>
        </p:style>
        <p:txBody>
          <a:bodyPr lIns="90000" tIns="46800" rIns="90000" bIns="46800" anchor="t">
            <a:noAutofit/>
          </a:bodyPr>
          <a:p>
            <a:pPr algn="r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tabLst>
                <a:tab pos="0" algn="l"/>
              </a:tabLst>
            </a:pPr>
            <a:fld id="{1F8072C2-6553-4759-87C1-F183192BA653}" type="slidenum">
              <a:rPr lang="ru-RU" sz="1400" b="0" strike="noStrike" spc="-1">
                <a:solidFill>
                  <a:srgbClr val="000000"/>
                </a:solidFill>
                <a:latin typeface="Arial" panose="020B0604020202020204"/>
                <a:ea typeface="Microsoft YaHei" panose="020B0503020204020204" charset="-122"/>
              </a:rPr>
            </a:fld>
            <a:endParaRPr lang="ru-RU" sz="1400" b="0" strike="noStrike" spc="-1">
              <a:latin typeface="Arial" panose="020B0604020202020204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Текстовое поле 10240"/>
          <p:cNvSpPr/>
          <p:nvPr/>
        </p:nvSpPr>
        <p:spPr>
          <a:xfrm>
            <a:off x="1079640" y="357120"/>
            <a:ext cx="7559280" cy="999720"/>
          </a:xfrm>
          <a:prstGeom prst="rect">
            <a:avLst/>
          </a:prstGeom>
          <a:solidFill>
            <a:srgbClr val="F0CEEE"/>
          </a:solidFill>
          <a:ln w="9525">
            <a:noFill/>
          </a:ln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minor"/>
        </p:style>
        <p:txBody>
          <a:bodyPr anchor="ctr">
            <a:noAutofit/>
          </a:bodyPr>
          <a:p>
            <a:pPr algn="ctr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tabLst>
                <a:tab pos="0" algn="l"/>
              </a:tabLst>
            </a:pPr>
            <a:r>
              <a:rPr lang="uk-UA" sz="3200" b="1" strike="noStrike" spc="-1">
                <a:solidFill>
                  <a:srgbClr val="158466"/>
                </a:solidFill>
                <a:latin typeface="Arial" panose="020B0604020202020204"/>
                <a:ea typeface="Microsoft YaHei" panose="020B0503020204020204" charset="-122"/>
              </a:rPr>
              <a:t>Практичний вимір дискурсу</a:t>
            </a:r>
            <a:endParaRPr lang="ru-RU" sz="3200" b="0" strike="noStrike" spc="-1">
              <a:latin typeface="Arial" panose="020B0604020202020204"/>
            </a:endParaRPr>
          </a:p>
        </p:txBody>
      </p:sp>
      <p:sp>
        <p:nvSpPr>
          <p:cNvPr id="117" name="Текстовое поле 10241"/>
          <p:cNvSpPr/>
          <p:nvPr/>
        </p:nvSpPr>
        <p:spPr>
          <a:xfrm>
            <a:off x="457200" y="1251000"/>
            <a:ext cx="8229240" cy="4911480"/>
          </a:xfrm>
          <a:prstGeom prst="rect">
            <a:avLst/>
          </a:prstGeom>
          <a:noFill/>
          <a:ln w="9525">
            <a:noFill/>
          </a:ln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minor"/>
        </p:style>
        <p:txBody>
          <a:bodyPr anchor="t">
            <a:noAutofit/>
          </a:bodyPr>
          <a:p>
            <a:pPr marL="514350" indent="-514350">
              <a:lnSpc>
                <a:spcPct val="100000"/>
              </a:lnSpc>
              <a:spcBef>
                <a:spcPts val="800"/>
              </a:spcBef>
              <a:spcAft>
                <a:spcPts val="100"/>
              </a:spcAft>
              <a:tabLst>
                <a:tab pos="0" algn="l"/>
              </a:tabLst>
            </a:pPr>
            <a:r>
              <a:rPr lang="uk-UA" sz="2800" b="0" strike="noStrike" spc="-1">
                <a:solidFill>
                  <a:srgbClr val="000000"/>
                </a:solidFill>
                <a:latin typeface="Times New Roman" panose="02020603050405020304"/>
                <a:ea typeface="Microsoft YaHei" panose="020B0503020204020204" charset="-122"/>
              </a:rPr>
              <a:t>.</a:t>
            </a:r>
            <a:endParaRPr lang="ru-RU" sz="2800" b="0" strike="noStrike" spc="-1">
              <a:latin typeface="Arial" panose="020B0604020202020204"/>
            </a:endParaRPr>
          </a:p>
          <a:p>
            <a:pPr marL="514350" indent="-514350">
              <a:lnSpc>
                <a:spcPct val="100000"/>
              </a:lnSpc>
              <a:spcBef>
                <a:spcPts val="800"/>
              </a:spcBef>
              <a:spcAft>
                <a:spcPts val="100"/>
              </a:spcAft>
              <a:tabLst>
                <a:tab pos="0" algn="l"/>
              </a:tabLst>
            </a:pPr>
            <a:endParaRPr lang="ru-RU" sz="2800" b="0" strike="noStrike" spc="-1">
              <a:latin typeface="Arial" panose="020B0604020202020204"/>
            </a:endParaRPr>
          </a:p>
          <a:p>
            <a:pPr marL="514350" indent="-514350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tabLst>
                <a:tab pos="0" algn="l"/>
              </a:tabLst>
            </a:pPr>
            <a:r>
              <a:rPr lang="en-US" sz="2800" b="0" strike="noStrike" spc="-1">
                <a:solidFill>
                  <a:srgbClr val="000000"/>
                </a:solidFill>
                <a:latin typeface="Times New Roman" panose="02020603050405020304"/>
                <a:ea typeface="Microsoft YaHei" panose="020B0503020204020204" charset="-122"/>
              </a:rPr>
              <a:t> </a:t>
            </a:r>
            <a:endParaRPr lang="ru-RU" sz="2800" b="0" strike="noStrike" spc="-1">
              <a:latin typeface="Arial" panose="020B0604020202020204"/>
            </a:endParaRPr>
          </a:p>
        </p:txBody>
      </p:sp>
      <p:sp>
        <p:nvSpPr>
          <p:cNvPr id="118" name="Текстовое поле 10242"/>
          <p:cNvSpPr/>
          <p:nvPr/>
        </p:nvSpPr>
        <p:spPr>
          <a:xfrm>
            <a:off x="6553080" y="6245280"/>
            <a:ext cx="2133360" cy="475920"/>
          </a:xfrm>
          <a:prstGeom prst="rect">
            <a:avLst/>
          </a:prstGeom>
          <a:noFill/>
          <a:ln w="9525">
            <a:noFill/>
          </a:ln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minor"/>
        </p:style>
        <p:txBody>
          <a:bodyPr lIns="90000" tIns="46800" rIns="90000" bIns="46800" anchor="t">
            <a:noAutofit/>
          </a:bodyPr>
          <a:p>
            <a:pPr algn="r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tabLst>
                <a:tab pos="0" algn="l"/>
              </a:tabLst>
            </a:pPr>
            <a:fld id="{0FA50684-536C-4D28-B874-F6D9B9158699}" type="slidenum">
              <a:rPr lang="ru-RU" sz="1400" b="0" strike="noStrike" spc="-1">
                <a:solidFill>
                  <a:srgbClr val="000000"/>
                </a:solidFill>
                <a:latin typeface="Arial" panose="020B0604020202020204"/>
                <a:ea typeface="Microsoft YaHei" panose="020B0503020204020204" charset="-122"/>
              </a:rPr>
            </a:fld>
            <a:endParaRPr lang="ru-RU" sz="1400" b="0" strike="noStrike" spc="-1">
              <a:latin typeface="Arial" panose="020B0604020202020204"/>
            </a:endParaRPr>
          </a:p>
        </p:txBody>
      </p:sp>
      <p:sp>
        <p:nvSpPr>
          <p:cNvPr id="119" name="Текстовое поле 10243"/>
          <p:cNvSpPr/>
          <p:nvPr/>
        </p:nvSpPr>
        <p:spPr>
          <a:xfrm>
            <a:off x="332105" y="1440180"/>
            <a:ext cx="8727440" cy="4859020"/>
          </a:xfrm>
          <a:prstGeom prst="rect">
            <a:avLst/>
          </a:prstGeom>
          <a:noFill/>
          <a:ln w="9525">
            <a:noFill/>
          </a:ln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minor"/>
        </p:style>
        <p:txBody>
          <a:bodyPr lIns="90000" tIns="45000" rIns="90000" bIns="45000" anchor="t">
            <a:noAutofit/>
          </a:bodyPr>
          <a:p>
            <a:pPr marL="342900" indent="-342900">
              <a:lnSpc>
                <a:spcPct val="100000"/>
              </a:lnSpc>
              <a:spcBef>
                <a:spcPts val="615"/>
              </a:spcBef>
              <a:spcAft>
                <a:spcPts val="50"/>
              </a:spcAft>
              <a:buFont typeface="Arial" panose="020B0604020202020204" pitchFamily="34" charset="0"/>
              <a:buChar char="•"/>
              <a:tabLst>
                <a:tab pos="0" algn="l"/>
              </a:tabLst>
            </a:pPr>
            <a:r>
              <a:rPr lang="uk-UA" sz="2400" b="0" strike="noStrike" spc="-1">
                <a:solidFill>
                  <a:srgbClr val="000000"/>
                </a:solidFill>
                <a:latin typeface="Book Antiqua"/>
                <a:ea typeface="Microsoft YaHei" panose="020B0503020204020204" charset="-122"/>
              </a:rPr>
              <a:t>М</a:t>
            </a:r>
            <a:r>
              <a:rPr sz="2400" b="0" strike="noStrike" spc="-1">
                <a:solidFill>
                  <a:srgbClr val="000000"/>
                </a:solidFill>
                <a:latin typeface="Book Antiqua"/>
                <a:ea typeface="Microsoft YaHei" panose="020B0503020204020204" charset="-122"/>
              </a:rPr>
              <a:t>ова відіграє роль інструменту чи засобу комунікативної дії. </a:t>
            </a:r>
            <a:endParaRPr sz="2400" b="0" strike="noStrike" spc="-1">
              <a:solidFill>
                <a:srgbClr val="000000"/>
              </a:solidFill>
              <a:latin typeface="Book Antiqua"/>
              <a:ea typeface="Microsoft YaHei" panose="020B0503020204020204" charset="-122"/>
            </a:endParaRPr>
          </a:p>
          <a:p>
            <a:pPr marL="342900" indent="-342900">
              <a:lnSpc>
                <a:spcPct val="100000"/>
              </a:lnSpc>
              <a:spcBef>
                <a:spcPts val="615"/>
              </a:spcBef>
              <a:spcAft>
                <a:spcPts val="50"/>
              </a:spcAft>
              <a:buFont typeface="Arial" panose="020B0604020202020204" pitchFamily="34" charset="0"/>
              <a:buChar char="•"/>
              <a:tabLst>
                <a:tab pos="0" algn="l"/>
              </a:tabLst>
            </a:pPr>
            <a:r>
              <a:rPr lang="uk-UA" sz="2400" b="0" strike="noStrike" spc="-1">
                <a:solidFill>
                  <a:srgbClr val="000000"/>
                </a:solidFill>
                <a:latin typeface="Book Antiqua"/>
                <a:ea typeface="Microsoft YaHei" panose="020B0503020204020204" charset="-122"/>
              </a:rPr>
              <a:t>П</a:t>
            </a:r>
            <a:r>
              <a:rPr sz="2400" b="0" strike="noStrike" spc="-1">
                <a:solidFill>
                  <a:srgbClr val="000000"/>
                </a:solidFill>
                <a:latin typeface="Book Antiqua"/>
                <a:ea typeface="Microsoft YaHei" panose="020B0503020204020204" charset="-122"/>
              </a:rPr>
              <a:t>евні правила</a:t>
            </a:r>
            <a:r>
              <a:rPr lang="uk-UA" sz="2400" b="0" strike="noStrike" spc="-1">
                <a:solidFill>
                  <a:srgbClr val="000000"/>
                </a:solidFill>
                <a:latin typeface="Book Antiqua"/>
                <a:ea typeface="Microsoft YaHei" panose="020B0503020204020204" charset="-122"/>
              </a:rPr>
              <a:t> (</a:t>
            </a:r>
            <a:r>
              <a:rPr sz="2400" b="0" strike="noStrike" spc="-1">
                <a:solidFill>
                  <a:srgbClr val="000000"/>
                </a:solidFill>
                <a:latin typeface="Book Antiqua"/>
                <a:ea typeface="Microsoft YaHei" panose="020B0503020204020204" charset="-122"/>
              </a:rPr>
              <a:t>структурний опис речень, норми </a:t>
            </a:r>
            <a:r>
              <a:rPr lang="uk-UA" sz="2400" b="0" strike="noStrike" spc="-1">
                <a:solidFill>
                  <a:srgbClr val="000000"/>
                </a:solidFill>
                <a:latin typeface="Book Antiqua"/>
                <a:ea typeface="Microsoft YaHei" panose="020B0503020204020204" charset="-122"/>
              </a:rPr>
              <a:t>в</a:t>
            </a:r>
            <a:r>
              <a:rPr sz="2400" b="0" strike="noStrike" spc="-1">
                <a:solidFill>
                  <a:srgbClr val="000000"/>
                </a:solidFill>
                <a:latin typeface="Book Antiqua"/>
                <a:ea typeface="Microsoft YaHei" panose="020B0503020204020204" charset="-122"/>
              </a:rPr>
              <a:t>заємоді</a:t>
            </a:r>
            <a:r>
              <a:rPr lang="uk-UA" sz="2400" b="0" strike="noStrike" spc="-1">
                <a:solidFill>
                  <a:srgbClr val="000000"/>
                </a:solidFill>
                <a:latin typeface="Book Antiqua"/>
                <a:ea typeface="Microsoft YaHei" panose="020B0503020204020204" charset="-122"/>
              </a:rPr>
              <a:t>ї</a:t>
            </a:r>
            <a:r>
              <a:rPr sz="2400" b="0" strike="noStrike" spc="-1">
                <a:solidFill>
                  <a:srgbClr val="000000"/>
                </a:solidFill>
                <a:latin typeface="Book Antiqua"/>
                <a:ea typeface="Microsoft YaHei" panose="020B0503020204020204" charset="-122"/>
              </a:rPr>
              <a:t> контекстуальних чинників з граматичними структурами</a:t>
            </a:r>
            <a:r>
              <a:rPr lang="uk-UA" sz="2400" b="0" strike="noStrike" spc="-1">
                <a:solidFill>
                  <a:srgbClr val="000000"/>
                </a:solidFill>
                <a:latin typeface="Book Antiqua"/>
                <a:ea typeface="Microsoft YaHei" panose="020B0503020204020204" charset="-122"/>
              </a:rPr>
              <a:t>)</a:t>
            </a:r>
            <a:r>
              <a:rPr sz="2400" b="0" strike="noStrike" spc="-1">
                <a:solidFill>
                  <a:srgbClr val="000000"/>
                </a:solidFill>
                <a:latin typeface="Book Antiqua"/>
                <a:ea typeface="Microsoft YaHei" panose="020B0503020204020204" charset="-122"/>
              </a:rPr>
              <a:t>. </a:t>
            </a:r>
            <a:endParaRPr sz="2400" b="0" strike="noStrike" spc="-1">
              <a:solidFill>
                <a:srgbClr val="000000"/>
              </a:solidFill>
              <a:latin typeface="Book Antiqua"/>
              <a:ea typeface="Microsoft YaHei" panose="020B0503020204020204" charset="-122"/>
            </a:endParaRPr>
          </a:p>
          <a:p>
            <a:pPr marL="342900" indent="-342900">
              <a:lnSpc>
                <a:spcPct val="100000"/>
              </a:lnSpc>
              <a:spcBef>
                <a:spcPts val="615"/>
              </a:spcBef>
              <a:spcAft>
                <a:spcPts val="50"/>
              </a:spcAft>
              <a:buFont typeface="Arial" panose="020B0604020202020204" pitchFamily="34" charset="0"/>
              <a:buChar char="•"/>
              <a:tabLst>
                <a:tab pos="0" algn="l"/>
              </a:tabLst>
            </a:pPr>
            <a:r>
              <a:rPr lang="uk-UA" sz="2400" b="0" strike="noStrike" spc="-1">
                <a:solidFill>
                  <a:srgbClr val="000000"/>
                </a:solidFill>
                <a:latin typeface="Book Antiqua"/>
                <a:ea typeface="Microsoft YaHei" panose="020B0503020204020204" charset="-122"/>
              </a:rPr>
              <a:t>Значення </a:t>
            </a:r>
            <a:r>
              <a:rPr sz="2400" b="0" strike="noStrike" spc="-1">
                <a:solidFill>
                  <a:srgbClr val="000000"/>
                </a:solidFill>
                <a:latin typeface="Book Antiqua"/>
                <a:ea typeface="Microsoft YaHei" panose="020B0503020204020204" charset="-122"/>
              </a:rPr>
              <a:t>комунікативн</a:t>
            </a:r>
            <a:r>
              <a:rPr lang="uk-UA" sz="2400" b="0" strike="noStrike" spc="-1">
                <a:solidFill>
                  <a:srgbClr val="000000"/>
                </a:solidFill>
                <a:latin typeface="Book Antiqua"/>
                <a:ea typeface="Microsoft YaHei" panose="020B0503020204020204" charset="-122"/>
              </a:rPr>
              <a:t>ої </a:t>
            </a:r>
            <a:r>
              <a:rPr sz="2400" b="0" strike="noStrike" spc="-1">
                <a:solidFill>
                  <a:srgbClr val="000000"/>
                </a:solidFill>
                <a:latin typeface="Book Antiqua"/>
                <a:ea typeface="Microsoft YaHei" panose="020B0503020204020204" charset="-122"/>
              </a:rPr>
              <a:t>компетентн</a:t>
            </a:r>
            <a:r>
              <a:rPr lang="uk-UA" sz="2400" b="0" strike="noStrike" spc="-1">
                <a:solidFill>
                  <a:srgbClr val="000000"/>
                </a:solidFill>
                <a:latin typeface="Book Antiqua"/>
                <a:ea typeface="Microsoft YaHei" panose="020B0503020204020204" charset="-122"/>
              </a:rPr>
              <a:t>ості (з</a:t>
            </a:r>
            <a:r>
              <a:rPr sz="2400" b="0" strike="noStrike" spc="-1">
                <a:solidFill>
                  <a:srgbClr val="000000"/>
                </a:solidFill>
                <a:latin typeface="Book Antiqua"/>
                <a:ea typeface="Microsoft YaHei" panose="020B0503020204020204" charset="-122"/>
              </a:rPr>
              <a:t>датн</a:t>
            </a:r>
            <a:r>
              <a:rPr lang="uk-UA" sz="2400" b="0" strike="noStrike" spc="-1">
                <a:solidFill>
                  <a:srgbClr val="000000"/>
                </a:solidFill>
                <a:latin typeface="Book Antiqua"/>
                <a:ea typeface="Microsoft YaHei" panose="020B0503020204020204" charset="-122"/>
              </a:rPr>
              <a:t>ості </a:t>
            </a:r>
            <a:r>
              <a:rPr sz="2400" b="0" strike="noStrike" spc="-1">
                <a:solidFill>
                  <a:srgbClr val="000000"/>
                </a:solidFill>
                <a:latin typeface="Book Antiqua"/>
                <a:ea typeface="Microsoft YaHei" panose="020B0503020204020204" charset="-122"/>
              </a:rPr>
              <a:t>мовної особистості охоплювати культурні та інтерактивні знання, лінгвістичні знання, отримані з граматик і словників у поєднанні з екстралінгвальними знаннями</a:t>
            </a:r>
            <a:r>
              <a:rPr lang="uk-UA" sz="2400" b="0" strike="noStrike" spc="-1">
                <a:solidFill>
                  <a:srgbClr val="000000"/>
                </a:solidFill>
                <a:latin typeface="Book Antiqua"/>
                <a:ea typeface="Microsoft YaHei" panose="020B0503020204020204" charset="-122"/>
              </a:rPr>
              <a:t> </a:t>
            </a:r>
            <a:r>
              <a:rPr lang="pl-PL" altLang="uk-UA" sz="2400" b="0" strike="noStrike" spc="-1">
                <a:solidFill>
                  <a:srgbClr val="000000"/>
                </a:solidFill>
                <a:latin typeface="Book Antiqua"/>
                <a:ea typeface="Microsoft YaHei" panose="020B0503020204020204" charset="-122"/>
              </a:rPr>
              <a:t>(</a:t>
            </a:r>
            <a:r>
              <a:rPr lang="pl-PL" sz="2400" b="0" strike="noStrike" spc="-1">
                <a:solidFill>
                  <a:srgbClr val="000000"/>
                </a:solidFill>
                <a:latin typeface="Book Antiqua"/>
                <a:ea typeface="Microsoft YaHei" panose="020B0503020204020204" charset="-122"/>
              </a:rPr>
              <a:t>D. Hymes)</a:t>
            </a:r>
            <a:endParaRPr lang="pl-PL" sz="2400" b="0" strike="noStrike" spc="-1">
              <a:solidFill>
                <a:srgbClr val="000000"/>
              </a:solidFill>
              <a:latin typeface="Book Antiqua"/>
              <a:ea typeface="Microsoft YaHei" panose="020B0503020204020204" charset="-122"/>
            </a:endParaRPr>
          </a:p>
          <a:p>
            <a:pPr marL="342900" indent="-342900">
              <a:lnSpc>
                <a:spcPct val="100000"/>
              </a:lnSpc>
              <a:spcBef>
                <a:spcPts val="615"/>
              </a:spcBef>
              <a:spcAft>
                <a:spcPts val="50"/>
              </a:spcAft>
              <a:buFont typeface="Arial" panose="020B0604020202020204" pitchFamily="34" charset="0"/>
              <a:buChar char="•"/>
              <a:tabLst>
                <a:tab pos="0" algn="l"/>
              </a:tabLst>
            </a:pPr>
            <a:r>
              <a:rPr lang="ru-RU" sz="2400" spc="-1">
                <a:solidFill>
                  <a:srgbClr val="000000"/>
                </a:solidFill>
                <a:latin typeface="Book Antiqua"/>
                <a:ea typeface="Microsoft YaHei" panose="020B0503020204020204" charset="-122"/>
                <a:sym typeface="+mn-ea"/>
              </a:rPr>
              <a:t>Д</a:t>
            </a:r>
            <a:r>
              <a:rPr sz="2400" spc="-1">
                <a:solidFill>
                  <a:srgbClr val="000000"/>
                </a:solidFill>
                <a:latin typeface="Book Antiqua"/>
                <a:ea typeface="Microsoft YaHei" panose="020B0503020204020204" charset="-122"/>
                <a:sym typeface="+mn-ea"/>
              </a:rPr>
              <a:t>одатков</a:t>
            </a:r>
            <a:r>
              <a:rPr lang="ru-RU" sz="2400" spc="-1">
                <a:solidFill>
                  <a:srgbClr val="000000"/>
                </a:solidFill>
                <a:latin typeface="Book Antiqua"/>
                <a:ea typeface="Microsoft YaHei" panose="020B0503020204020204" charset="-122"/>
                <a:sym typeface="+mn-ea"/>
              </a:rPr>
              <a:t>а</a:t>
            </a:r>
            <a:r>
              <a:rPr sz="2400" spc="-1">
                <a:solidFill>
                  <a:srgbClr val="000000"/>
                </a:solidFill>
                <a:latin typeface="Book Antiqua"/>
                <a:ea typeface="Microsoft YaHei" panose="020B0503020204020204" charset="-122"/>
                <a:sym typeface="+mn-ea"/>
              </a:rPr>
              <a:t> парадигм</a:t>
            </a:r>
            <a:r>
              <a:rPr lang="ru-RU" sz="2400" spc="-1">
                <a:solidFill>
                  <a:srgbClr val="000000"/>
                </a:solidFill>
                <a:latin typeface="Book Antiqua"/>
                <a:ea typeface="Microsoft YaHei" panose="020B0503020204020204" charset="-122"/>
                <a:sym typeface="+mn-ea"/>
              </a:rPr>
              <a:t>а - </a:t>
            </a:r>
            <a:r>
              <a:rPr sz="2400" b="0" strike="noStrike" spc="-1">
                <a:solidFill>
                  <a:srgbClr val="000000"/>
                </a:solidFill>
                <a:latin typeface="Book Antiqua"/>
                <a:ea typeface="Microsoft YaHei" panose="020B0503020204020204" charset="-122"/>
              </a:rPr>
              <a:t>антропосоціологічна</a:t>
            </a:r>
            <a:r>
              <a:rPr lang="ru-RU" sz="2400" b="0" strike="noStrike" spc="-1">
                <a:solidFill>
                  <a:srgbClr val="000000"/>
                </a:solidFill>
                <a:latin typeface="Book Antiqua"/>
                <a:ea typeface="Microsoft YaHei" panose="020B0503020204020204" charset="-122"/>
              </a:rPr>
              <a:t> </a:t>
            </a:r>
            <a:endParaRPr sz="1800" b="0" strike="noStrike" spc="-1">
              <a:solidFill>
                <a:srgbClr val="000000"/>
              </a:solidFill>
              <a:latin typeface="Book Antiqua"/>
              <a:ea typeface="Microsoft YaHei" panose="020B050302020402020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Текстовое поле 11264"/>
          <p:cNvSpPr/>
          <p:nvPr/>
        </p:nvSpPr>
        <p:spPr>
          <a:xfrm>
            <a:off x="561340" y="356870"/>
            <a:ext cx="8185150" cy="999490"/>
          </a:xfrm>
          <a:prstGeom prst="rect">
            <a:avLst/>
          </a:prstGeom>
          <a:solidFill>
            <a:srgbClr val="F0CEEE"/>
          </a:solidFill>
          <a:ln w="9525">
            <a:noFill/>
          </a:ln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minor"/>
        </p:style>
        <p:txBody>
          <a:bodyPr anchor="ctr">
            <a:noAutofit/>
          </a:bodyPr>
          <a:p>
            <a:pPr algn="ctr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tabLst>
                <a:tab pos="0" algn="l"/>
              </a:tabLst>
            </a:pPr>
            <a:r>
              <a:rPr lang="uk-UA" sz="3200" b="1" strike="noStrike" spc="-1">
                <a:solidFill>
                  <a:srgbClr val="158466"/>
                </a:solidFill>
                <a:latin typeface="Arial" panose="020B0604020202020204"/>
                <a:ea typeface="Microsoft YaHei" panose="020B0503020204020204" charset="-122"/>
              </a:rPr>
              <a:t>Ознаки і типи дискурсу</a:t>
            </a:r>
            <a:endParaRPr lang="ru-RU" sz="3200" b="0" strike="noStrike" spc="-1">
              <a:latin typeface="Arial" panose="020B0604020202020204"/>
            </a:endParaRPr>
          </a:p>
        </p:txBody>
      </p:sp>
      <p:sp>
        <p:nvSpPr>
          <p:cNvPr id="122" name="Текстовое поле 11265"/>
          <p:cNvSpPr/>
          <p:nvPr/>
        </p:nvSpPr>
        <p:spPr>
          <a:xfrm>
            <a:off x="457200" y="1251000"/>
            <a:ext cx="8229240" cy="4911480"/>
          </a:xfrm>
          <a:prstGeom prst="rect">
            <a:avLst/>
          </a:prstGeom>
          <a:noFill/>
          <a:ln w="9525">
            <a:noFill/>
          </a:ln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minor"/>
        </p:style>
        <p:txBody>
          <a:bodyPr anchor="t">
            <a:noAutofit/>
          </a:bodyPr>
          <a:p>
            <a:pPr marL="514350" indent="-514350">
              <a:lnSpc>
                <a:spcPct val="100000"/>
              </a:lnSpc>
              <a:spcBef>
                <a:spcPts val="800"/>
              </a:spcBef>
              <a:spcAft>
                <a:spcPts val="100"/>
              </a:spcAft>
              <a:tabLst>
                <a:tab pos="0" algn="l"/>
              </a:tabLst>
            </a:pPr>
            <a:r>
              <a:rPr lang="uk-UA" sz="2800" b="0" strike="noStrike" spc="-1">
                <a:solidFill>
                  <a:srgbClr val="000000"/>
                </a:solidFill>
                <a:latin typeface="Times New Roman" panose="02020603050405020304"/>
                <a:ea typeface="Microsoft YaHei" panose="020B0503020204020204" charset="-122"/>
              </a:rPr>
              <a:t>.</a:t>
            </a:r>
            <a:endParaRPr lang="ru-RU" sz="2800" b="0" strike="noStrike" spc="-1">
              <a:latin typeface="Arial" panose="020B0604020202020204"/>
            </a:endParaRPr>
          </a:p>
          <a:p>
            <a:pPr marL="514350" indent="-514350">
              <a:lnSpc>
                <a:spcPct val="100000"/>
              </a:lnSpc>
              <a:spcBef>
                <a:spcPts val="800"/>
              </a:spcBef>
              <a:spcAft>
                <a:spcPts val="100"/>
              </a:spcAft>
              <a:tabLst>
                <a:tab pos="0" algn="l"/>
              </a:tabLst>
            </a:pPr>
            <a:endParaRPr lang="ru-RU" sz="2800" b="0" strike="noStrike" spc="-1">
              <a:latin typeface="Arial" panose="020B0604020202020204"/>
            </a:endParaRPr>
          </a:p>
          <a:p>
            <a:pPr marL="514350" indent="-514350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tabLst>
                <a:tab pos="0" algn="l"/>
              </a:tabLst>
            </a:pPr>
            <a:r>
              <a:rPr lang="en-US" sz="2800" b="0" strike="noStrike" spc="-1">
                <a:solidFill>
                  <a:srgbClr val="000000"/>
                </a:solidFill>
                <a:latin typeface="Times New Roman" panose="02020603050405020304"/>
                <a:ea typeface="Microsoft YaHei" panose="020B0503020204020204" charset="-122"/>
              </a:rPr>
              <a:t> </a:t>
            </a:r>
            <a:endParaRPr lang="ru-RU" sz="2800" b="0" strike="noStrike" spc="-1">
              <a:latin typeface="Arial" panose="020B0604020202020204"/>
            </a:endParaRPr>
          </a:p>
        </p:txBody>
      </p:sp>
      <p:sp>
        <p:nvSpPr>
          <p:cNvPr id="123" name="Текстовое поле 11266"/>
          <p:cNvSpPr/>
          <p:nvPr/>
        </p:nvSpPr>
        <p:spPr>
          <a:xfrm>
            <a:off x="6553080" y="6245280"/>
            <a:ext cx="2133360" cy="475920"/>
          </a:xfrm>
          <a:prstGeom prst="rect">
            <a:avLst/>
          </a:prstGeom>
          <a:noFill/>
          <a:ln w="9525">
            <a:noFill/>
          </a:ln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minor"/>
        </p:style>
        <p:txBody>
          <a:bodyPr lIns="90000" tIns="46800" rIns="90000" bIns="46800" anchor="t">
            <a:noAutofit/>
          </a:bodyPr>
          <a:p>
            <a:pPr algn="r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tabLst>
                <a:tab pos="0" algn="l"/>
              </a:tabLst>
            </a:pPr>
            <a:fld id="{4E2B3650-CB7C-47CA-A000-402EB637F811}" type="slidenum">
              <a:rPr lang="ru-RU" sz="1400" b="0" strike="noStrike" spc="-1">
                <a:solidFill>
                  <a:srgbClr val="000000"/>
                </a:solidFill>
                <a:latin typeface="Arial" panose="020B0604020202020204"/>
                <a:ea typeface="Microsoft YaHei" panose="020B0503020204020204" charset="-122"/>
              </a:rPr>
            </a:fld>
            <a:endParaRPr lang="ru-RU" sz="1400" b="0" strike="noStrike" spc="-1">
              <a:latin typeface="Arial" panose="020B0604020202020204"/>
            </a:endParaRPr>
          </a:p>
        </p:txBody>
      </p:sp>
      <p:sp>
        <p:nvSpPr>
          <p:cNvPr id="124" name="Текстовое поле 11267"/>
          <p:cNvSpPr/>
          <p:nvPr/>
        </p:nvSpPr>
        <p:spPr>
          <a:xfrm>
            <a:off x="900000" y="1560600"/>
            <a:ext cx="7521120" cy="4411440"/>
          </a:xfrm>
          <a:prstGeom prst="rect">
            <a:avLst/>
          </a:prstGeom>
          <a:noFill/>
          <a:ln w="9525">
            <a:noFill/>
          </a:ln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minor"/>
        </p:style>
        <p:txBody>
          <a:bodyPr lIns="90000" tIns="45000" rIns="90000" bIns="45000" anchor="t">
            <a:noAutofit/>
          </a:bodyPr>
          <a:p>
            <a:pPr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tabLst>
                <a:tab pos="0" algn="l"/>
              </a:tabLst>
            </a:pPr>
            <a:endParaRPr lang="ru-RU" sz="1800" b="0" strike="noStrike" spc="-1">
              <a:latin typeface="Arial" panose="020B0604020202020204"/>
            </a:endParaRPr>
          </a:p>
        </p:txBody>
      </p:sp>
      <p:sp>
        <p:nvSpPr>
          <p:cNvPr id="100" name="Текстовое поле 99"/>
          <p:cNvSpPr txBox="1"/>
          <p:nvPr/>
        </p:nvSpPr>
        <p:spPr>
          <a:xfrm>
            <a:off x="711835" y="1356360"/>
            <a:ext cx="7412990" cy="461645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noAutofit/>
          </a:bodyPr>
          <a:p>
            <a:pPr indent="0"/>
            <a:r>
              <a:rPr lang="en-US" sz="2400" b="0">
                <a:solidFill>
                  <a:srgbClr val="000000"/>
                </a:solidFill>
                <a:latin typeface="Times New Roman" panose="02020603050405020304" charset="0"/>
                <a:ea typeface="SimSun" panose="02010600030101010101" pitchFamily="2" charset="-122"/>
              </a:rPr>
              <a:t>А.М. Приходько </a:t>
            </a:r>
            <a:r>
              <a:rPr lang="uk-UA" altLang="en-US" sz="2400" b="0">
                <a:solidFill>
                  <a:srgbClr val="000000"/>
                </a:solidFill>
                <a:latin typeface="Times New Roman" panose="02020603050405020304" charset="0"/>
                <a:ea typeface="SimSun" panose="02010600030101010101" pitchFamily="2" charset="-122"/>
              </a:rPr>
              <a:t>: </a:t>
            </a:r>
            <a:r>
              <a:rPr lang="en-US" sz="2400" b="0">
                <a:solidFill>
                  <a:srgbClr val="000000"/>
                </a:solidFill>
                <a:latin typeface="Times New Roman" panose="02020603050405020304" charset="0"/>
                <a:ea typeface="SimSun" panose="02010600030101010101" pitchFamily="2" charset="-122"/>
              </a:rPr>
              <a:t> дискурс</a:t>
            </a:r>
            <a:r>
              <a:rPr lang="uk-UA" altLang="en-US" sz="2400" b="0">
                <a:solidFill>
                  <a:srgbClr val="000000"/>
                </a:solidFill>
                <a:latin typeface="Times New Roman" panose="02020603050405020304" charset="0"/>
                <a:ea typeface="SimSun" panose="02010600030101010101" pitchFamily="2" charset="-122"/>
              </a:rPr>
              <a:t> - це </a:t>
            </a:r>
            <a:r>
              <a:rPr lang="en-US" sz="2400" b="0">
                <a:solidFill>
                  <a:srgbClr val="000000"/>
                </a:solidFill>
                <a:latin typeface="Times New Roman" panose="02020603050405020304" charset="0"/>
                <a:ea typeface="SimSun" panose="02010600030101010101" pitchFamily="2" charset="-122"/>
              </a:rPr>
              <a:t>триєдн</a:t>
            </a:r>
            <a:r>
              <a:rPr lang="uk-UA" altLang="en-US" sz="2400" b="0">
                <a:solidFill>
                  <a:srgbClr val="000000"/>
                </a:solidFill>
                <a:latin typeface="Times New Roman" panose="02020603050405020304" charset="0"/>
                <a:ea typeface="SimSun" panose="02010600030101010101" pitchFamily="2" charset="-122"/>
              </a:rPr>
              <a:t>ість (1) режиму </a:t>
            </a:r>
            <a:r>
              <a:rPr lang="en-US" sz="2400" b="0">
                <a:solidFill>
                  <a:srgbClr val="000000"/>
                </a:solidFill>
                <a:latin typeface="Times New Roman" panose="02020603050405020304" charset="0"/>
                <a:ea typeface="SimSun" panose="02010600030101010101" pitchFamily="2" charset="-122"/>
              </a:rPr>
              <a:t>(</a:t>
            </a:r>
            <a:r>
              <a:rPr lang="uk-UA" altLang="en-US" sz="2400" b="0">
                <a:solidFill>
                  <a:srgbClr val="000000"/>
                </a:solidFill>
                <a:latin typeface="Times New Roman" panose="02020603050405020304" charset="0"/>
                <a:ea typeface="SimSun" panose="02010600030101010101" pitchFamily="2" charset="-122"/>
              </a:rPr>
              <a:t>модусу</a:t>
            </a:r>
            <a:r>
              <a:rPr lang="en-US" sz="2400" b="0">
                <a:solidFill>
                  <a:srgbClr val="000000"/>
                </a:solidFill>
                <a:latin typeface="Times New Roman" panose="02020603050405020304" charset="0"/>
                <a:ea typeface="SimSun" panose="02010600030101010101" pitchFamily="2" charset="-122"/>
              </a:rPr>
              <a:t>)</a:t>
            </a:r>
            <a:r>
              <a:rPr lang="uk-UA" altLang="en-US" sz="2400" b="0">
                <a:solidFill>
                  <a:srgbClr val="000000"/>
                </a:solidFill>
                <a:latin typeface="Times New Roman" panose="02020603050405020304" charset="0"/>
                <a:ea typeface="SimSun" panose="02010600030101010101" pitchFamily="2" charset="-122"/>
              </a:rPr>
              <a:t>, (2) </a:t>
            </a:r>
            <a:r>
              <a:rPr lang="en-US" sz="2400" b="0">
                <a:solidFill>
                  <a:srgbClr val="000000"/>
                </a:solidFill>
                <a:latin typeface="Times New Roman" panose="02020603050405020304" charset="0"/>
                <a:ea typeface="SimSun" panose="02010600030101010101" pitchFamily="2" charset="-122"/>
              </a:rPr>
              <a:t>стилю</a:t>
            </a:r>
            <a:r>
              <a:rPr lang="uk-UA" altLang="en-US" sz="2400" b="0">
                <a:solidFill>
                  <a:srgbClr val="000000"/>
                </a:solidFill>
                <a:latin typeface="Times New Roman" panose="02020603050405020304" charset="0"/>
                <a:ea typeface="SimSun" panose="02010600030101010101" pitchFamily="2" charset="-122"/>
              </a:rPr>
              <a:t>, (3) </a:t>
            </a:r>
            <a:r>
              <a:rPr lang="en-US" sz="2400" b="0">
                <a:solidFill>
                  <a:srgbClr val="000000"/>
                </a:solidFill>
                <a:latin typeface="Times New Roman" panose="02020603050405020304" charset="0"/>
                <a:ea typeface="SimSun" panose="02010600030101010101" pitchFamily="2" charset="-122"/>
              </a:rPr>
              <a:t>середовища спілкування</a:t>
            </a:r>
            <a:r>
              <a:rPr lang="uk-UA" altLang="en-US" sz="2400" b="0">
                <a:solidFill>
                  <a:srgbClr val="000000"/>
                </a:solidFill>
                <a:latin typeface="Times New Roman" panose="02020603050405020304" charset="0"/>
                <a:ea typeface="SimSun" panose="02010600030101010101" pitchFamily="2" charset="-122"/>
              </a:rPr>
              <a:t>.</a:t>
            </a:r>
            <a:endParaRPr lang="uk-UA" altLang="en-US" sz="2400" b="0">
              <a:solidFill>
                <a:srgbClr val="000000"/>
              </a:solidFill>
              <a:latin typeface="Times New Roman" panose="02020603050405020304" charset="0"/>
              <a:ea typeface="SimSun" panose="02010600030101010101" pitchFamily="2" charset="-122"/>
            </a:endParaRPr>
          </a:p>
          <a:p>
            <a:pPr indent="0"/>
            <a:endParaRPr lang="uk-UA" altLang="en-US" sz="2400" b="0">
              <a:solidFill>
                <a:srgbClr val="000000"/>
              </a:solidFill>
              <a:latin typeface="Times New Roman" panose="02020603050405020304" charset="0"/>
              <a:ea typeface="SimSun" panose="02010600030101010101" pitchFamily="2" charset="-122"/>
            </a:endParaRPr>
          </a:p>
          <a:p>
            <a:pPr indent="0"/>
            <a:r>
              <a:rPr lang="uk-UA" altLang="en-US" sz="2400" b="0">
                <a:solidFill>
                  <a:srgbClr val="000000"/>
                </a:solidFill>
                <a:latin typeface="Times New Roman" panose="02020603050405020304" charset="0"/>
                <a:ea typeface="SimSun" panose="02010600030101010101" pitchFamily="2" charset="-122"/>
              </a:rPr>
              <a:t>Ти</a:t>
            </a:r>
            <a:r>
              <a:rPr lang="en-US" sz="2400" b="0">
                <a:solidFill>
                  <a:srgbClr val="000000"/>
                </a:solidFill>
                <a:latin typeface="Times New Roman" panose="02020603050405020304" charset="0"/>
                <a:ea typeface="SimSun" panose="02010600030101010101" pitchFamily="2" charset="-122"/>
              </a:rPr>
              <a:t>пи дискурсу</a:t>
            </a:r>
            <a:r>
              <a:rPr lang="uk-UA" altLang="en-US" sz="2400" b="0">
                <a:solidFill>
                  <a:srgbClr val="000000"/>
                </a:solidFill>
                <a:latin typeface="Times New Roman" panose="02020603050405020304" charset="0"/>
                <a:ea typeface="SimSun" panose="02010600030101010101" pitchFamily="2" charset="-122"/>
              </a:rPr>
              <a:t>: </a:t>
            </a:r>
            <a:r>
              <a:rPr lang="en-US" sz="2400" b="0">
                <a:solidFill>
                  <a:srgbClr val="000000"/>
                </a:solidFill>
                <a:latin typeface="Times New Roman" panose="02020603050405020304" charset="0"/>
                <a:ea typeface="SimSun" panose="02010600030101010101" pitchFamily="2" charset="-122"/>
              </a:rPr>
              <a:t>розмовний, офіційно-діловий, науковий, мас-медійний, художній та епістолярний </a:t>
            </a:r>
            <a:endParaRPr lang="en-US" sz="2400" b="0">
              <a:solidFill>
                <a:srgbClr val="000000"/>
              </a:solidFill>
              <a:latin typeface="Times New Roman" panose="02020603050405020304" charset="0"/>
              <a:ea typeface="SimSun" panose="02010600030101010101" pitchFamily="2" charset="-122"/>
            </a:endParaRPr>
          </a:p>
          <a:p>
            <a:pPr indent="0"/>
            <a:endParaRPr lang="en-US" sz="2400" b="0">
              <a:solidFill>
                <a:srgbClr val="000000"/>
              </a:solidFill>
              <a:latin typeface="Times New Roman" panose="02020603050405020304" charset="0"/>
              <a:ea typeface="SimSun" panose="02010600030101010101" pitchFamily="2" charset="-122"/>
            </a:endParaRPr>
          </a:p>
          <a:p>
            <a:pPr indent="0" algn="ctr"/>
            <a:r>
              <a:rPr lang="uk-UA" altLang="en-US" sz="2400" b="1" u="sng">
                <a:solidFill>
                  <a:srgbClr val="000000"/>
                </a:solidFill>
                <a:latin typeface="Times New Roman" panose="02020603050405020304" charset="0"/>
                <a:ea typeface="SimSun" panose="02010600030101010101" pitchFamily="2" charset="-122"/>
              </a:rPr>
              <a:t>Рівні </a:t>
            </a:r>
            <a:r>
              <a:rPr lang="en-US" sz="2400" b="1" u="sng">
                <a:solidFill>
                  <a:srgbClr val="000000"/>
                </a:solidFill>
                <a:latin typeface="Times New Roman" panose="02020603050405020304" charset="0"/>
                <a:ea typeface="SimSun" panose="02010600030101010101" pitchFamily="2" charset="-122"/>
              </a:rPr>
              <a:t>репрезентації</a:t>
            </a:r>
            <a:r>
              <a:rPr lang="uk-UA" altLang="en-US" sz="2400" b="1" u="sng">
                <a:solidFill>
                  <a:srgbClr val="000000"/>
                </a:solidFill>
                <a:latin typeface="Times New Roman" panose="02020603050405020304" charset="0"/>
                <a:ea typeface="SimSun" panose="02010600030101010101" pitchFamily="2" charset="-122"/>
              </a:rPr>
              <a:t>: </a:t>
            </a:r>
            <a:endParaRPr lang="uk-UA" altLang="en-US" sz="2400" b="1" u="sng">
              <a:solidFill>
                <a:srgbClr val="000000"/>
              </a:solidFill>
              <a:latin typeface="Times New Roman" panose="02020603050405020304" charset="0"/>
              <a:ea typeface="SimSun" panose="02010600030101010101" pitchFamily="2" charset="-122"/>
            </a:endParaRPr>
          </a:p>
          <a:p>
            <a:pPr marL="342900" indent="-342900" algn="ctr">
              <a:buFont typeface="Wingdings" panose="05000000000000000000" charset="0"/>
              <a:buChar char="q"/>
            </a:pPr>
            <a:r>
              <a:rPr lang="en-US" sz="2400" b="0">
                <a:solidFill>
                  <a:srgbClr val="000000"/>
                </a:solidFill>
                <a:latin typeface="Times New Roman" panose="02020603050405020304" charset="0"/>
                <a:ea typeface="SimSun" panose="02010600030101010101" pitchFamily="2" charset="-122"/>
              </a:rPr>
              <a:t>мовн</a:t>
            </a:r>
            <a:r>
              <a:rPr lang="uk-UA" altLang="en-US" sz="2400" b="0">
                <a:solidFill>
                  <a:srgbClr val="000000"/>
                </a:solidFill>
                <a:latin typeface="Times New Roman" panose="02020603050405020304" charset="0"/>
                <a:ea typeface="SimSun" panose="02010600030101010101" pitchFamily="2" charset="-122"/>
              </a:rPr>
              <a:t>ий</a:t>
            </a:r>
            <a:r>
              <a:rPr lang="en-US" sz="2400" b="0">
                <a:solidFill>
                  <a:srgbClr val="000000"/>
                </a:solidFill>
                <a:latin typeface="Times New Roman" panose="02020603050405020304" charset="0"/>
                <a:ea typeface="SimSun" panose="02010600030101010101" pitchFamily="2" charset="-122"/>
              </a:rPr>
              <a:t> (</a:t>
            </a:r>
            <a:r>
              <a:rPr lang="en-US" sz="2400" b="1">
                <a:solidFill>
                  <a:srgbClr val="000000"/>
                </a:solidFill>
                <a:latin typeface="Times New Roman" panose="02020603050405020304" charset="0"/>
                <a:ea typeface="SimSun" panose="02010600030101010101" pitchFamily="2" charset="-122"/>
              </a:rPr>
              <a:t>форма</a:t>
            </a:r>
            <a:r>
              <a:rPr lang="en-US" sz="2400" b="0">
                <a:solidFill>
                  <a:srgbClr val="000000"/>
                </a:solidFill>
                <a:latin typeface="Times New Roman" panose="02020603050405020304" charset="0"/>
                <a:ea typeface="SimSun" panose="02010600030101010101" pitchFamily="2" charset="-122"/>
              </a:rPr>
              <a:t>)</a:t>
            </a:r>
            <a:endParaRPr lang="en-US" sz="2400" b="0">
              <a:solidFill>
                <a:srgbClr val="000000"/>
              </a:solidFill>
              <a:latin typeface="Times New Roman" panose="02020603050405020304" charset="0"/>
              <a:ea typeface="SimSun" panose="02010600030101010101" pitchFamily="2" charset="-122"/>
            </a:endParaRPr>
          </a:p>
          <a:p>
            <a:pPr marL="342900" indent="-342900" algn="ctr">
              <a:buFont typeface="Wingdings" panose="05000000000000000000" charset="0"/>
              <a:buChar char="q"/>
            </a:pPr>
            <a:r>
              <a:rPr lang="en-US" sz="2400" b="0">
                <a:solidFill>
                  <a:srgbClr val="000000"/>
                </a:solidFill>
                <a:latin typeface="Times New Roman" panose="02020603050405020304" charset="0"/>
                <a:ea typeface="SimSun" panose="02010600030101010101" pitchFamily="2" charset="-122"/>
              </a:rPr>
              <a:t>соціокультурн</a:t>
            </a:r>
            <a:r>
              <a:rPr lang="uk-UA" altLang="en-US" sz="2400" b="0">
                <a:solidFill>
                  <a:srgbClr val="000000"/>
                </a:solidFill>
                <a:latin typeface="Times New Roman" panose="02020603050405020304" charset="0"/>
                <a:ea typeface="SimSun" panose="02010600030101010101" pitchFamily="2" charset="-122"/>
              </a:rPr>
              <a:t>ий </a:t>
            </a:r>
            <a:r>
              <a:rPr lang="en-US" sz="2400" b="0">
                <a:solidFill>
                  <a:srgbClr val="000000"/>
                </a:solidFill>
                <a:latin typeface="Times New Roman" panose="02020603050405020304" charset="0"/>
                <a:ea typeface="SimSun" panose="02010600030101010101" pitchFamily="2" charset="-122"/>
              </a:rPr>
              <a:t>(</a:t>
            </a:r>
            <a:r>
              <a:rPr lang="en-US" sz="2400" b="1">
                <a:solidFill>
                  <a:srgbClr val="000000"/>
                </a:solidFill>
                <a:latin typeface="Times New Roman" panose="02020603050405020304" charset="0"/>
                <a:ea typeface="SimSun" panose="02010600030101010101" pitchFamily="2" charset="-122"/>
              </a:rPr>
              <a:t>зміст</a:t>
            </a:r>
            <a:r>
              <a:rPr lang="en-US" sz="2400" b="0">
                <a:solidFill>
                  <a:srgbClr val="000000"/>
                </a:solidFill>
                <a:latin typeface="Times New Roman" panose="02020603050405020304" charset="0"/>
                <a:ea typeface="SimSun" panose="02010600030101010101" pitchFamily="2" charset="-122"/>
              </a:rPr>
              <a:t>)</a:t>
            </a:r>
            <a:endParaRPr lang="en-US" sz="2400" b="0">
              <a:solidFill>
                <a:srgbClr val="000000"/>
              </a:solidFill>
              <a:latin typeface="Times New Roman" panose="02020603050405020304" charset="0"/>
              <a:ea typeface="SimSun" panose="02010600030101010101" pitchFamily="2" charset="-122"/>
            </a:endParaRPr>
          </a:p>
          <a:p>
            <a:pPr marL="342900" indent="-342900" algn="ctr">
              <a:buFont typeface="Wingdings" panose="05000000000000000000" charset="0"/>
              <a:buChar char="q"/>
            </a:pPr>
            <a:r>
              <a:rPr lang="en-US" sz="2400" b="0">
                <a:solidFill>
                  <a:srgbClr val="000000"/>
                </a:solidFill>
                <a:latin typeface="Times New Roman" panose="02020603050405020304" charset="0"/>
                <a:ea typeface="SimSun" panose="02010600030101010101" pitchFamily="2" charset="-122"/>
              </a:rPr>
              <a:t>комунікативно-прагматичн</a:t>
            </a:r>
            <a:r>
              <a:rPr lang="uk-UA" altLang="en-US" sz="2400" b="0">
                <a:solidFill>
                  <a:srgbClr val="000000"/>
                </a:solidFill>
                <a:latin typeface="Times New Roman" panose="02020603050405020304" charset="0"/>
                <a:ea typeface="SimSun" panose="02010600030101010101" pitchFamily="2" charset="-122"/>
              </a:rPr>
              <a:t>ий </a:t>
            </a:r>
            <a:r>
              <a:rPr lang="en-US" sz="2400" b="0">
                <a:solidFill>
                  <a:srgbClr val="000000"/>
                </a:solidFill>
                <a:latin typeface="Times New Roman" panose="02020603050405020304" charset="0"/>
                <a:ea typeface="SimSun" panose="02010600030101010101" pitchFamily="2" charset="-122"/>
              </a:rPr>
              <a:t>(</a:t>
            </a:r>
            <a:r>
              <a:rPr lang="en-US" sz="2400" b="1">
                <a:solidFill>
                  <a:srgbClr val="000000"/>
                </a:solidFill>
                <a:latin typeface="Times New Roman" panose="02020603050405020304" charset="0"/>
                <a:ea typeface="SimSun" panose="02010600030101010101" pitchFamily="2" charset="-122"/>
              </a:rPr>
              <a:t>функція</a:t>
            </a:r>
            <a:r>
              <a:rPr lang="en-US" sz="2400" b="0">
                <a:solidFill>
                  <a:srgbClr val="000000"/>
                </a:solidFill>
                <a:latin typeface="Times New Roman" panose="02020603050405020304" charset="0"/>
                <a:ea typeface="SimSun" panose="02010600030101010101" pitchFamily="2" charset="-122"/>
              </a:rPr>
              <a:t>) . </a:t>
            </a:r>
            <a:endParaRPr lang="en-US" sz="2400" b="0">
              <a:solidFill>
                <a:srgbClr val="000000"/>
              </a:solidFill>
              <a:latin typeface="Times New Roman" panose="02020603050405020304" charset="0"/>
              <a:ea typeface="SimSun" panose="02010600030101010101" pitchFamily="2" charset="-122"/>
            </a:endParaRPr>
          </a:p>
          <a:p>
            <a:pPr marL="342900" indent="-342900">
              <a:buFont typeface="Wingdings" panose="05000000000000000000" charset="0"/>
              <a:buChar char="q"/>
            </a:pPr>
            <a:endParaRPr lang="en-US" altLang="en-US" sz="2400" b="0">
              <a:solidFill>
                <a:srgbClr val="000000"/>
              </a:solidFill>
              <a:latin typeface="Times New Roman" panose="02020603050405020304" charset="0"/>
              <a:ea typeface="SimSun" panose="02010600030101010101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Текстовое поле 12288"/>
          <p:cNvSpPr/>
          <p:nvPr/>
        </p:nvSpPr>
        <p:spPr>
          <a:xfrm>
            <a:off x="457200" y="1251000"/>
            <a:ext cx="8229240" cy="4911480"/>
          </a:xfrm>
          <a:prstGeom prst="rect">
            <a:avLst/>
          </a:prstGeom>
          <a:noFill/>
          <a:ln w="9525">
            <a:noFill/>
          </a:ln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minor"/>
        </p:style>
        <p:txBody>
          <a:bodyPr anchor="t">
            <a:noAutofit/>
          </a:bodyPr>
          <a:p>
            <a:pPr marL="514350" indent="-514350">
              <a:lnSpc>
                <a:spcPct val="100000"/>
              </a:lnSpc>
              <a:spcBef>
                <a:spcPts val="800"/>
              </a:spcBef>
              <a:spcAft>
                <a:spcPts val="100"/>
              </a:spcAft>
              <a:tabLst>
                <a:tab pos="0" algn="l"/>
              </a:tabLst>
            </a:pPr>
            <a:r>
              <a:rPr lang="uk-UA" sz="2800" b="0" strike="noStrike" spc="-1">
                <a:solidFill>
                  <a:srgbClr val="000000"/>
                </a:solidFill>
                <a:latin typeface="Times New Roman" panose="02020603050405020304"/>
                <a:ea typeface="Microsoft YaHei" panose="020B0503020204020204" charset="-122"/>
              </a:rPr>
              <a:t>.</a:t>
            </a:r>
            <a:endParaRPr lang="ru-RU" sz="2800" b="0" strike="noStrike" spc="-1">
              <a:latin typeface="Arial" panose="020B0604020202020204"/>
            </a:endParaRPr>
          </a:p>
          <a:p>
            <a:pPr marL="514350" indent="-514350">
              <a:lnSpc>
                <a:spcPct val="100000"/>
              </a:lnSpc>
              <a:spcBef>
                <a:spcPts val="800"/>
              </a:spcBef>
              <a:spcAft>
                <a:spcPts val="100"/>
              </a:spcAft>
              <a:tabLst>
                <a:tab pos="0" algn="l"/>
              </a:tabLst>
            </a:pPr>
            <a:endParaRPr lang="ru-RU" sz="2800" b="0" strike="noStrike" spc="-1">
              <a:latin typeface="Arial" panose="020B0604020202020204"/>
            </a:endParaRPr>
          </a:p>
          <a:p>
            <a:pPr marL="514350" indent="-514350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tabLst>
                <a:tab pos="0" algn="l"/>
              </a:tabLst>
            </a:pPr>
            <a:r>
              <a:rPr lang="en-US" sz="2800" b="0" strike="noStrike" spc="-1">
                <a:solidFill>
                  <a:srgbClr val="000000"/>
                </a:solidFill>
                <a:latin typeface="Times New Roman" panose="02020603050405020304"/>
                <a:ea typeface="Microsoft YaHei" panose="020B0503020204020204" charset="-122"/>
              </a:rPr>
              <a:t> </a:t>
            </a:r>
            <a:endParaRPr lang="ru-RU" sz="2800" b="0" strike="noStrike" spc="-1">
              <a:latin typeface="Arial" panose="020B0604020202020204"/>
            </a:endParaRPr>
          </a:p>
        </p:txBody>
      </p:sp>
      <p:sp>
        <p:nvSpPr>
          <p:cNvPr id="128" name="Текстовое поле 12289"/>
          <p:cNvSpPr/>
          <p:nvPr/>
        </p:nvSpPr>
        <p:spPr>
          <a:xfrm>
            <a:off x="6553080" y="6245280"/>
            <a:ext cx="2133360" cy="475920"/>
          </a:xfrm>
          <a:prstGeom prst="rect">
            <a:avLst/>
          </a:prstGeom>
          <a:noFill/>
          <a:ln w="9525">
            <a:noFill/>
          </a:ln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minor"/>
        </p:style>
        <p:txBody>
          <a:bodyPr lIns="90000" tIns="46800" rIns="90000" bIns="46800" anchor="t">
            <a:noAutofit/>
          </a:bodyPr>
          <a:p>
            <a:pPr algn="r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tabLst>
                <a:tab pos="0" algn="l"/>
              </a:tabLst>
            </a:pPr>
            <a:fld id="{921CA92F-181C-4C0E-9C6E-C4FE38FD0D04}" type="slidenum">
              <a:rPr lang="ru-RU" sz="1400" b="0" strike="noStrike" spc="-1">
                <a:solidFill>
                  <a:srgbClr val="000000"/>
                </a:solidFill>
                <a:latin typeface="Arial" panose="020B0604020202020204"/>
                <a:ea typeface="Microsoft YaHei" panose="020B0503020204020204" charset="-122"/>
              </a:rPr>
            </a:fld>
            <a:endParaRPr lang="ru-RU" sz="1400" b="0" strike="noStrike" spc="-1">
              <a:latin typeface="Arial" panose="020B0604020202020204"/>
            </a:endParaRPr>
          </a:p>
        </p:txBody>
      </p:sp>
      <p:sp>
        <p:nvSpPr>
          <p:cNvPr id="129" name="Текстовое поле 12290"/>
          <p:cNvSpPr/>
          <p:nvPr/>
        </p:nvSpPr>
        <p:spPr>
          <a:xfrm>
            <a:off x="611505" y="1316355"/>
            <a:ext cx="6633210" cy="4152265"/>
          </a:xfrm>
          <a:prstGeom prst="rect">
            <a:avLst/>
          </a:prstGeom>
          <a:noFill/>
          <a:ln w="9525">
            <a:noFill/>
          </a:ln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minor"/>
        </p:style>
        <p:txBody>
          <a:bodyPr lIns="90000" tIns="45000" rIns="90000" bIns="45000" anchor="t">
            <a:noAutofit/>
          </a:bodyPr>
          <a:p>
            <a:pPr algn="just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tabLst>
                <a:tab pos="0" algn="l"/>
              </a:tabLst>
            </a:pPr>
            <a:r>
              <a:rPr lang="ru-RU" sz="2800" b="0" strike="noStrike" spc="-1">
                <a:solidFill>
                  <a:srgbClr val="000000"/>
                </a:solidFill>
                <a:latin typeface="Times New Roman" panose="02020603050405020304"/>
                <a:ea typeface="Microsoft YaHei" panose="020B0503020204020204" charset="-122"/>
              </a:rPr>
              <a:t>  «Дискурс у широкому смислі є складною єдністю мовної форми, значення й дії, що</a:t>
            </a:r>
            <a:r>
              <a:rPr lang="uk-UA" altLang="ru-RU" sz="2800" b="0" strike="noStrike" spc="-1">
                <a:solidFill>
                  <a:srgbClr val="000000"/>
                </a:solidFill>
                <a:latin typeface="Times New Roman" panose="02020603050405020304"/>
                <a:ea typeface="Microsoft YaHei" panose="020B0503020204020204" charset="-122"/>
              </a:rPr>
              <a:t> якнайкраще </a:t>
            </a:r>
            <a:r>
              <a:rPr lang="ru-RU" sz="2800" b="0" strike="noStrike" spc="-1">
                <a:solidFill>
                  <a:srgbClr val="000000"/>
                </a:solidFill>
                <a:latin typeface="Times New Roman" panose="02020603050405020304"/>
                <a:ea typeface="Microsoft YaHei" panose="020B0503020204020204" charset="-122"/>
              </a:rPr>
              <a:t>могла би бути охарактеризованою</a:t>
            </a:r>
            <a:r>
              <a:rPr lang="uk-UA" altLang="ru-RU" sz="2800" b="0" strike="noStrike" spc="-1">
                <a:solidFill>
                  <a:srgbClr val="000000"/>
                </a:solidFill>
                <a:latin typeface="Times New Roman" panose="02020603050405020304"/>
                <a:ea typeface="Microsoft YaHei" panose="020B0503020204020204" charset="-122"/>
              </a:rPr>
              <a:t> за допомогою поняття </a:t>
            </a:r>
            <a:r>
              <a:rPr lang="ru-RU" sz="2800" b="0" i="1" strike="noStrike" spc="-1">
                <a:solidFill>
                  <a:srgbClr val="000000"/>
                </a:solidFill>
                <a:latin typeface="Times New Roman" panose="02020603050405020304"/>
                <a:ea typeface="Microsoft YaHei" panose="020B0503020204020204" charset="-122"/>
              </a:rPr>
              <a:t>комунікативної дії</a:t>
            </a:r>
            <a:r>
              <a:rPr lang="ru-RU" sz="2800" b="0" strike="noStrike" spc="-1">
                <a:solidFill>
                  <a:srgbClr val="000000"/>
                </a:solidFill>
                <a:latin typeface="Times New Roman" panose="02020603050405020304"/>
                <a:ea typeface="Microsoft YaHei" panose="020B0503020204020204" charset="-122"/>
              </a:rPr>
              <a:t> або </a:t>
            </a:r>
            <a:r>
              <a:rPr lang="ru-RU" sz="2800" b="0" i="1" strike="noStrike" spc="-1">
                <a:solidFill>
                  <a:srgbClr val="000000"/>
                </a:solidFill>
                <a:latin typeface="Times New Roman" panose="02020603050405020304"/>
                <a:ea typeface="Microsoft YaHei" panose="020B0503020204020204" charset="-122"/>
              </a:rPr>
              <a:t>комунікативного акту</a:t>
            </a:r>
            <a:r>
              <a:rPr lang="ru-RU" sz="2800" b="0" strike="noStrike" spc="-1">
                <a:solidFill>
                  <a:srgbClr val="000000"/>
                </a:solidFill>
                <a:latin typeface="Times New Roman" panose="02020603050405020304"/>
                <a:ea typeface="Microsoft YaHei" panose="020B0503020204020204" charset="-122"/>
              </a:rPr>
              <a:t>. Мовець і слухач, їх </a:t>
            </a:r>
            <a:r>
              <a:rPr lang="ru-RU" sz="2800" b="0" i="1" strike="noStrike" spc="-1">
                <a:solidFill>
                  <a:srgbClr val="000000"/>
                </a:solidFill>
                <a:latin typeface="Times New Roman" panose="02020603050405020304"/>
                <a:ea typeface="Microsoft YaHei" panose="020B0503020204020204" charset="-122"/>
              </a:rPr>
              <a:t>особистісні </a:t>
            </a:r>
            <a:r>
              <a:rPr lang="ru-RU" sz="2800" b="0" strike="noStrike" spc="-1">
                <a:solidFill>
                  <a:srgbClr val="000000"/>
                </a:solidFill>
                <a:latin typeface="Times New Roman" panose="02020603050405020304"/>
                <a:ea typeface="Microsoft YaHei" panose="020B0503020204020204" charset="-122"/>
              </a:rPr>
              <a:t>й </a:t>
            </a:r>
            <a:r>
              <a:rPr lang="ru-RU" sz="2800" b="0" i="1" strike="noStrike" spc="-1">
                <a:solidFill>
                  <a:srgbClr val="000000"/>
                </a:solidFill>
                <a:latin typeface="Times New Roman" panose="02020603050405020304"/>
                <a:ea typeface="Microsoft YaHei" panose="020B0503020204020204" charset="-122"/>
              </a:rPr>
              <a:t>соціальні </a:t>
            </a:r>
            <a:r>
              <a:rPr lang="ru-RU" sz="2800" b="0" strike="noStrike" spc="-1">
                <a:solidFill>
                  <a:srgbClr val="000000"/>
                </a:solidFill>
                <a:latin typeface="Times New Roman" panose="02020603050405020304"/>
                <a:ea typeface="Microsoft YaHei" panose="020B0503020204020204" charset="-122"/>
              </a:rPr>
              <a:t>характеристики, інші аспекти </a:t>
            </a:r>
            <a:r>
              <a:rPr lang="ru-RU" sz="2800" b="1" i="1" strike="noStrike" spc="-1">
                <a:solidFill>
                  <a:srgbClr val="000000"/>
                </a:solidFill>
                <a:latin typeface="Times New Roman" panose="02020603050405020304"/>
                <a:ea typeface="Microsoft YaHei" panose="020B0503020204020204" charset="-122"/>
              </a:rPr>
              <a:t>соціальної ситуації</a:t>
            </a:r>
            <a:r>
              <a:rPr lang="ru-RU" sz="2800" b="0" strike="noStrike" spc="-1">
                <a:solidFill>
                  <a:srgbClr val="000000"/>
                </a:solidFill>
                <a:latin typeface="Times New Roman" panose="02020603050405020304"/>
                <a:ea typeface="Microsoft YaHei" panose="020B0503020204020204" charset="-122"/>
              </a:rPr>
              <a:t>, безумовно, належать до них» </a:t>
            </a:r>
            <a:endParaRPr lang="ru-RU" sz="2800" b="0" strike="noStrike" spc="-1">
              <a:solidFill>
                <a:srgbClr val="000000"/>
              </a:solidFill>
              <a:latin typeface="Times New Roman" panose="02020603050405020304"/>
              <a:ea typeface="Microsoft YaHei" panose="020B0503020204020204" charset="-122"/>
            </a:endParaRPr>
          </a:p>
          <a:p>
            <a:pPr algn="r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tabLst>
                <a:tab pos="0" algn="l"/>
              </a:tabLst>
            </a:pPr>
            <a:r>
              <a:rPr lang="ru-RU" sz="2100" b="0" strike="noStrike" spc="-1">
                <a:solidFill>
                  <a:srgbClr val="000000"/>
                </a:solidFill>
                <a:latin typeface="Times New Roman" panose="02020603050405020304"/>
                <a:ea typeface="Microsoft YaHei" panose="020B0503020204020204" charset="-122"/>
              </a:rPr>
              <a:t> </a:t>
            </a:r>
            <a:r>
              <a:rPr lang="ru-RU" sz="2100" spc="-1">
                <a:solidFill>
                  <a:srgbClr val="000000"/>
                </a:solidFill>
                <a:latin typeface="Times New Roman" panose="02020603050405020304"/>
                <a:ea typeface="Microsoft YaHei" panose="020B0503020204020204" charset="-122"/>
                <a:sym typeface="+mn-ea"/>
              </a:rPr>
              <a:t> </a:t>
            </a:r>
            <a:r>
              <a:rPr lang="uk-UA" altLang="ru-RU" sz="2100" spc="-1">
                <a:solidFill>
                  <a:srgbClr val="000000"/>
                </a:solidFill>
                <a:latin typeface="Times New Roman" panose="02020603050405020304"/>
                <a:ea typeface="Microsoft YaHei" panose="020B0503020204020204" charset="-122"/>
                <a:sym typeface="+mn-ea"/>
              </a:rPr>
              <a:t>(</a:t>
            </a:r>
            <a:r>
              <a:rPr lang="ru-RU" sz="2100" spc="-1">
                <a:solidFill>
                  <a:srgbClr val="000000"/>
                </a:solidFill>
                <a:latin typeface="Times New Roman" panose="02020603050405020304"/>
                <a:ea typeface="Microsoft YaHei" panose="020B0503020204020204" charset="-122"/>
                <a:sym typeface="+mn-ea"/>
              </a:rPr>
              <a:t>Т. А. ван Дейк</a:t>
            </a:r>
            <a:r>
              <a:rPr lang="uk-UA" altLang="ru-RU" sz="2100" spc="-1">
                <a:solidFill>
                  <a:srgbClr val="000000"/>
                </a:solidFill>
                <a:latin typeface="Times New Roman" panose="02020603050405020304"/>
                <a:ea typeface="Microsoft YaHei" panose="020B0503020204020204" charset="-122"/>
                <a:sym typeface="+mn-ea"/>
              </a:rPr>
              <a:t>) </a:t>
            </a:r>
            <a:r>
              <a:rPr lang="ru-RU" sz="1800" b="0" strike="noStrike" spc="-1">
                <a:solidFill>
                  <a:srgbClr val="000000"/>
                </a:solidFill>
                <a:latin typeface="Arial" panose="020B0604020202020204"/>
                <a:ea typeface="Microsoft YaHei" panose="020B0503020204020204" charset="-122"/>
              </a:rPr>
              <a:t> </a:t>
            </a:r>
            <a:endParaRPr lang="ru-RU" sz="1800" b="0" strike="noStrike" spc="-1">
              <a:latin typeface="Arial" panose="020B0604020202020204"/>
            </a:endParaRPr>
          </a:p>
        </p:txBody>
      </p:sp>
      <p:sp>
        <p:nvSpPr>
          <p:cNvPr id="2" name="Текстовое поле 1"/>
          <p:cNvSpPr txBox="1"/>
          <p:nvPr/>
        </p:nvSpPr>
        <p:spPr>
          <a:xfrm>
            <a:off x="1115695" y="410210"/>
            <a:ext cx="6884035" cy="84074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ctr"/>
            <a:r>
              <a:rPr lang="uk-UA" altLang="ru-RU" sz="3200" b="1">
                <a:solidFill>
                  <a:schemeClr val="accent1">
                    <a:lumMod val="75000"/>
                  </a:schemeClr>
                </a:solidFill>
                <a:latin typeface="+mj-lt"/>
                <a:cs typeface="+mj-lt"/>
              </a:rPr>
              <a:t>Соціальний аспект дискурсу</a:t>
            </a:r>
            <a:endParaRPr lang="uk-UA" altLang="ru-RU" sz="3200" b="1">
              <a:solidFill>
                <a:schemeClr val="accent1">
                  <a:lumMod val="75000"/>
                </a:schemeClr>
              </a:solidFill>
              <a:latin typeface="+mj-lt"/>
              <a:cs typeface="+mj-lt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Текстовое поле 13312"/>
          <p:cNvSpPr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solidFill>
            <a:srgbClr val="FFFFCC"/>
          </a:solidFill>
          <a:ln w="9525">
            <a:noFill/>
          </a:ln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minor"/>
        </p:style>
        <p:txBody>
          <a:bodyPr anchor="ctr">
            <a:noAutofit/>
          </a:bodyPr>
          <a:p>
            <a:pPr algn="ctr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tabLst>
                <a:tab pos="0" algn="l"/>
              </a:tabLst>
            </a:pPr>
            <a:r>
              <a:rPr lang="uk-UA" altLang="en-US" sz="2800" b="1" strike="noStrike" spc="-1">
                <a:solidFill>
                  <a:srgbClr val="158466"/>
                </a:solidFill>
                <a:latin typeface="Book Antiqua"/>
                <a:ea typeface="Microsoft YaHei" panose="020B0503020204020204" charset="-122"/>
              </a:rPr>
              <a:t>Ознаки і типи Дискурсу</a:t>
            </a:r>
            <a:endParaRPr lang="ru-RU" sz="2800" b="0" strike="noStrike" spc="-1">
              <a:latin typeface="Arial" panose="020B0604020202020204"/>
            </a:endParaRPr>
          </a:p>
        </p:txBody>
      </p:sp>
      <p:sp>
        <p:nvSpPr>
          <p:cNvPr id="131" name="Текстовое поле 13313"/>
          <p:cNvSpPr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 w="9525">
            <a:noFill/>
          </a:ln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minor"/>
        </p:style>
        <p:txBody>
          <a:bodyPr anchor="t">
            <a:noAutofit/>
          </a:bodyPr>
          <a:p>
            <a:pPr marL="549275" indent="-410845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tabLst>
                <a:tab pos="0" algn="l"/>
              </a:tabLst>
            </a:pPr>
            <a:r>
              <a:rPr lang="en-US" sz="3200" spc="-1">
                <a:solidFill>
                  <a:srgbClr val="000000"/>
                </a:solidFill>
                <a:latin typeface="Times New Roman" panose="02020603050405020304"/>
                <a:ea typeface="Microsoft YaHei" panose="020B0503020204020204" charset="-122"/>
                <a:sym typeface="+mn-ea"/>
              </a:rPr>
              <a:t>Ф. С. Бацевич</a:t>
            </a:r>
            <a:r>
              <a:rPr lang="en-US" sz="3200" b="0" strike="noStrike" spc="-1">
                <a:solidFill>
                  <a:srgbClr val="000000"/>
                </a:solidFill>
                <a:latin typeface="Times New Roman" panose="02020603050405020304"/>
                <a:ea typeface="Microsoft YaHei" panose="020B0503020204020204" charset="-122"/>
              </a:rPr>
              <a:t> </a:t>
            </a:r>
            <a:r>
              <a:rPr lang="uk-UA" altLang="en-US" sz="3200" b="0" strike="noStrike" spc="-1">
                <a:solidFill>
                  <a:srgbClr val="000000"/>
                </a:solidFill>
                <a:latin typeface="Times New Roman" panose="02020603050405020304"/>
                <a:ea typeface="Microsoft YaHei" panose="020B0503020204020204" charset="-122"/>
              </a:rPr>
              <a:t>- </a:t>
            </a:r>
            <a:r>
              <a:rPr lang="en-US" sz="3200" spc="-1">
                <a:solidFill>
                  <a:srgbClr val="000000"/>
                </a:solidFill>
                <a:latin typeface="Times New Roman" panose="02020603050405020304"/>
                <a:ea typeface="Microsoft YaHei" panose="020B0503020204020204" charset="-122"/>
                <a:sym typeface="+mn-ea"/>
              </a:rPr>
              <a:t>розглядає</a:t>
            </a:r>
            <a:r>
              <a:rPr lang="uk-UA" altLang="en-US" sz="3200" spc="-1">
                <a:solidFill>
                  <a:srgbClr val="000000"/>
                </a:solidFill>
                <a:latin typeface="Times New Roman" panose="02020603050405020304"/>
                <a:ea typeface="Microsoft YaHei" panose="020B0503020204020204" charset="-122"/>
                <a:sym typeface="+mn-ea"/>
              </a:rPr>
              <a:t> і</a:t>
            </a:r>
            <a:r>
              <a:rPr lang="en-US" sz="3200" b="0" strike="noStrike" spc="-1">
                <a:solidFill>
                  <a:srgbClr val="000000"/>
                </a:solidFill>
                <a:latin typeface="Times New Roman" panose="02020603050405020304"/>
                <a:ea typeface="Microsoft YaHei" panose="020B0503020204020204" charset="-122"/>
              </a:rPr>
              <a:t>нтерактивну природу дискурсу</a:t>
            </a:r>
            <a:r>
              <a:rPr lang="uk-UA" altLang="en-US" sz="3200" b="0" strike="noStrike" spc="-1">
                <a:solidFill>
                  <a:srgbClr val="000000"/>
                </a:solidFill>
                <a:latin typeface="Times New Roman" panose="02020603050405020304"/>
                <a:ea typeface="Microsoft YaHei" panose="020B0503020204020204" charset="-122"/>
              </a:rPr>
              <a:t>.</a:t>
            </a:r>
            <a:endParaRPr lang="uk-UA" altLang="en-US" sz="3200" b="0" strike="noStrike" spc="-1">
              <a:solidFill>
                <a:srgbClr val="000000"/>
              </a:solidFill>
              <a:latin typeface="Times New Roman" panose="02020603050405020304"/>
              <a:ea typeface="Microsoft YaHei" panose="020B0503020204020204" charset="-122"/>
            </a:endParaRPr>
          </a:p>
          <a:p>
            <a:pPr marL="549275" indent="-410845" algn="ctr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tabLst>
                <a:tab pos="0" algn="l"/>
              </a:tabLst>
            </a:pPr>
            <a:r>
              <a:rPr lang="uk-UA" altLang="en-US" sz="3200" b="1" strike="noStrike" spc="-1">
                <a:solidFill>
                  <a:srgbClr val="000000"/>
                </a:solidFill>
                <a:latin typeface="Times New Roman" panose="02020603050405020304"/>
                <a:ea typeface="Microsoft YaHei" panose="020B0503020204020204" charset="-122"/>
              </a:rPr>
              <a:t>Ключові аспекти типології Дискурсу</a:t>
            </a:r>
            <a:endParaRPr lang="uk-UA" altLang="en-US" sz="3200" b="1" strike="noStrike" spc="-1">
              <a:solidFill>
                <a:srgbClr val="000000"/>
              </a:solidFill>
              <a:latin typeface="Times New Roman" panose="02020603050405020304"/>
              <a:ea typeface="Microsoft YaHei" panose="020B0503020204020204" charset="-122"/>
            </a:endParaRPr>
          </a:p>
          <a:p>
            <a:pPr marL="549275" indent="-410845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Font typeface="Wingdings" panose="05000000000000000000" charset="0"/>
              <a:buChar char="Ø"/>
              <a:tabLst>
                <a:tab pos="0" algn="l"/>
              </a:tabLst>
            </a:pPr>
            <a:r>
              <a:rPr lang="uk-UA" altLang="en-US" sz="3200" b="0" strike="noStrike" spc="-1">
                <a:solidFill>
                  <a:srgbClr val="000000"/>
                </a:solidFill>
                <a:latin typeface="Times New Roman" panose="02020603050405020304"/>
                <a:ea typeface="Microsoft YaHei" panose="020B0503020204020204" charset="-122"/>
              </a:rPr>
              <a:t>Аспекти </a:t>
            </a:r>
            <a:r>
              <a:rPr lang="en-US" sz="3200" spc="-1">
                <a:solidFill>
                  <a:srgbClr val="000000"/>
                </a:solidFill>
                <a:latin typeface="Times New Roman" panose="02020603050405020304"/>
                <a:ea typeface="Microsoft YaHei" panose="020B0503020204020204" charset="-122"/>
                <a:sym typeface="+mn-ea"/>
              </a:rPr>
              <a:t>повідомлення</a:t>
            </a:r>
            <a:r>
              <a:rPr lang="uk-UA" altLang="en-US" sz="3200" spc="-1">
                <a:solidFill>
                  <a:srgbClr val="000000"/>
                </a:solidFill>
                <a:latin typeface="Times New Roman" panose="02020603050405020304"/>
                <a:ea typeface="Microsoft YaHei" panose="020B0503020204020204" charset="-122"/>
                <a:sym typeface="+mn-ea"/>
              </a:rPr>
              <a:t> (</a:t>
            </a:r>
            <a:r>
              <a:rPr lang="en-US" sz="3200" b="0" strike="noStrike" spc="-1">
                <a:solidFill>
                  <a:srgbClr val="000000"/>
                </a:solidFill>
                <a:latin typeface="Times New Roman" panose="02020603050405020304"/>
                <a:ea typeface="Microsoft YaHei" panose="020B0503020204020204" charset="-122"/>
              </a:rPr>
              <a:t>референційн</a:t>
            </a:r>
            <a:r>
              <a:rPr lang="uk-UA" altLang="en-US" sz="3200" b="0" strike="noStrike" spc="-1">
                <a:solidFill>
                  <a:srgbClr val="000000"/>
                </a:solidFill>
                <a:latin typeface="Times New Roman" panose="02020603050405020304"/>
                <a:ea typeface="Microsoft YaHei" panose="020B0503020204020204" charset="-122"/>
              </a:rPr>
              <a:t>і, </a:t>
            </a:r>
            <a:r>
              <a:rPr lang="en-US" sz="3200" b="0" strike="noStrike" spc="-1">
                <a:solidFill>
                  <a:srgbClr val="000000"/>
                </a:solidFill>
                <a:latin typeface="Times New Roman" panose="02020603050405020304"/>
                <a:ea typeface="Microsoft YaHei" panose="020B0503020204020204" charset="-122"/>
              </a:rPr>
              <a:t>тематичн</a:t>
            </a:r>
            <a:r>
              <a:rPr lang="uk-UA" altLang="en-US" sz="3200" b="0" strike="noStrike" spc="-1">
                <a:solidFill>
                  <a:srgbClr val="000000"/>
                </a:solidFill>
                <a:latin typeface="Times New Roman" panose="02020603050405020304"/>
                <a:ea typeface="Microsoft YaHei" panose="020B0503020204020204" charset="-122"/>
              </a:rPr>
              <a:t>і)</a:t>
            </a:r>
            <a:endParaRPr lang="uk-UA" altLang="en-US" sz="3200" b="0" strike="noStrike" spc="-1">
              <a:solidFill>
                <a:srgbClr val="000000"/>
              </a:solidFill>
              <a:latin typeface="Times New Roman" panose="02020603050405020304"/>
              <a:ea typeface="Microsoft YaHei" panose="020B0503020204020204" charset="-122"/>
            </a:endParaRPr>
          </a:p>
          <a:p>
            <a:pPr marL="549275" indent="-410845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Font typeface="Wingdings" panose="05000000000000000000" charset="0"/>
              <a:buChar char="Ø"/>
              <a:tabLst>
                <a:tab pos="0" algn="l"/>
              </a:tabLst>
            </a:pPr>
            <a:r>
              <a:rPr lang="uk-UA" altLang="en-US" sz="3200" b="0" strike="noStrike" spc="-1">
                <a:solidFill>
                  <a:srgbClr val="000000"/>
                </a:solidFill>
                <a:latin typeface="Times New Roman" panose="02020603050405020304"/>
                <a:ea typeface="Microsoft YaHei" panose="020B0503020204020204" charset="-122"/>
              </a:rPr>
              <a:t>К</a:t>
            </a:r>
            <a:r>
              <a:rPr lang="en-US" sz="3200" b="0" strike="noStrike" spc="-1">
                <a:solidFill>
                  <a:srgbClr val="000000"/>
                </a:solidFill>
                <a:latin typeface="Times New Roman" panose="02020603050405020304"/>
                <a:ea typeface="Microsoft YaHei" panose="020B0503020204020204" charset="-122"/>
              </a:rPr>
              <a:t>анал комунікації</a:t>
            </a:r>
            <a:endParaRPr lang="en-US" sz="3200" b="0" strike="noStrike" spc="-1">
              <a:solidFill>
                <a:srgbClr val="000000"/>
              </a:solidFill>
              <a:latin typeface="Times New Roman" panose="02020603050405020304"/>
              <a:ea typeface="Microsoft YaHei" panose="020B0503020204020204" charset="-122"/>
            </a:endParaRPr>
          </a:p>
          <a:p>
            <a:pPr marL="549275" indent="-410845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Font typeface="Wingdings" panose="05000000000000000000" charset="0"/>
              <a:buChar char="Ø"/>
              <a:tabLst>
                <a:tab pos="0" algn="l"/>
              </a:tabLst>
            </a:pPr>
            <a:r>
              <a:rPr lang="uk-UA" altLang="en-US" sz="3200" spc="-1">
                <a:solidFill>
                  <a:srgbClr val="000000"/>
                </a:solidFill>
                <a:latin typeface="Times New Roman" panose="02020603050405020304"/>
                <a:ea typeface="Microsoft YaHei" panose="020B0503020204020204" charset="-122"/>
                <a:sym typeface="+mn-ea"/>
              </a:rPr>
              <a:t>О</a:t>
            </a:r>
            <a:r>
              <a:rPr lang="en-US" sz="3200" spc="-1">
                <a:solidFill>
                  <a:srgbClr val="000000"/>
                </a:solidFill>
                <a:latin typeface="Times New Roman" panose="02020603050405020304"/>
                <a:ea typeface="Microsoft YaHei" panose="020B0503020204020204" charset="-122"/>
                <a:sym typeface="+mn-ea"/>
              </a:rPr>
              <a:t>соб</a:t>
            </a:r>
            <a:r>
              <a:rPr lang="uk-UA" altLang="en-US" sz="3200" spc="-1">
                <a:solidFill>
                  <a:srgbClr val="000000"/>
                </a:solidFill>
                <a:latin typeface="Times New Roman" panose="02020603050405020304"/>
                <a:ea typeface="Microsoft YaHei" panose="020B0503020204020204" charset="-122"/>
                <a:sym typeface="+mn-ea"/>
              </a:rPr>
              <a:t>и </a:t>
            </a:r>
            <a:r>
              <a:rPr lang="en-US" sz="3200" spc="-1">
                <a:solidFill>
                  <a:srgbClr val="000000"/>
                </a:solidFill>
                <a:latin typeface="Times New Roman" panose="02020603050405020304"/>
                <a:ea typeface="Microsoft YaHei" panose="020B0503020204020204" charset="-122"/>
                <a:sym typeface="+mn-ea"/>
              </a:rPr>
              <a:t>адресанта й адресата</a:t>
            </a:r>
            <a:endParaRPr lang="en-US" sz="3200" spc="-1">
              <a:solidFill>
                <a:srgbClr val="000000"/>
              </a:solidFill>
              <a:latin typeface="Times New Roman" panose="02020603050405020304"/>
              <a:ea typeface="Microsoft YaHei" panose="020B0503020204020204" charset="-122"/>
              <a:sym typeface="+mn-ea"/>
            </a:endParaRPr>
          </a:p>
          <a:p>
            <a:pPr marL="549275" indent="-410845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Font typeface="Wingdings" panose="05000000000000000000" charset="0"/>
              <a:buChar char="Ø"/>
              <a:tabLst>
                <a:tab pos="0" algn="l"/>
              </a:tabLst>
            </a:pPr>
            <a:r>
              <a:rPr lang="uk-UA" altLang="en-US" sz="3200" b="0" strike="noStrike" spc="-1">
                <a:solidFill>
                  <a:srgbClr val="000000"/>
                </a:solidFill>
                <a:latin typeface="Times New Roman" panose="02020603050405020304"/>
                <a:ea typeface="Microsoft YaHei" panose="020B0503020204020204" charset="-122"/>
              </a:rPr>
              <a:t>З</a:t>
            </a:r>
            <a:r>
              <a:rPr lang="en-US" sz="3200" b="0" strike="noStrike" spc="-1">
                <a:solidFill>
                  <a:srgbClr val="000000"/>
                </a:solidFill>
                <a:latin typeface="Times New Roman" panose="02020603050405020304"/>
                <a:ea typeface="Microsoft YaHei" panose="020B0503020204020204" charset="-122"/>
              </a:rPr>
              <a:t>в’язк</a:t>
            </a:r>
            <a:r>
              <a:rPr lang="uk-UA" altLang="en-US" sz="3200" b="0" strike="noStrike" spc="-1">
                <a:solidFill>
                  <a:srgbClr val="000000"/>
                </a:solidFill>
                <a:latin typeface="Times New Roman" panose="02020603050405020304"/>
                <a:ea typeface="Microsoft YaHei" panose="020B0503020204020204" charset="-122"/>
              </a:rPr>
              <a:t>и </a:t>
            </a:r>
            <a:r>
              <a:rPr lang="en-US" sz="3200" b="0" strike="noStrike" spc="-1">
                <a:solidFill>
                  <a:srgbClr val="000000"/>
                </a:solidFill>
                <a:latin typeface="Times New Roman" panose="02020603050405020304"/>
                <a:ea typeface="Microsoft YaHei" panose="020B0503020204020204" charset="-122"/>
              </a:rPr>
              <a:t>між адресантом і адресатом</a:t>
            </a:r>
            <a:endParaRPr lang="en-US" sz="3200" b="0" strike="noStrike" spc="-1">
              <a:solidFill>
                <a:srgbClr val="000000"/>
              </a:solidFill>
              <a:latin typeface="Times New Roman" panose="02020603050405020304"/>
              <a:ea typeface="Microsoft YaHei" panose="020B0503020204020204" charset="-122"/>
            </a:endParaRPr>
          </a:p>
          <a:p>
            <a:pPr marL="549275" indent="-410845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Font typeface="Wingdings" panose="05000000000000000000" charset="0"/>
              <a:buChar char="Ø"/>
              <a:tabLst>
                <a:tab pos="0" algn="l"/>
              </a:tabLst>
            </a:pPr>
            <a:r>
              <a:rPr lang="uk-UA" altLang="en-US" sz="3200" b="0" strike="noStrike" spc="-1">
                <a:solidFill>
                  <a:srgbClr val="000000"/>
                </a:solidFill>
                <a:latin typeface="Times New Roman" panose="02020603050405020304"/>
                <a:ea typeface="Microsoft YaHei" panose="020B0503020204020204" charset="-122"/>
              </a:rPr>
              <a:t>Фу</a:t>
            </a:r>
            <a:r>
              <a:rPr lang="en-US" sz="3200" b="0" strike="noStrike" spc="-1">
                <a:solidFill>
                  <a:srgbClr val="000000"/>
                </a:solidFill>
                <a:latin typeface="Times New Roman" panose="02020603050405020304"/>
                <a:ea typeface="Microsoft YaHei" panose="020B0503020204020204" charset="-122"/>
              </a:rPr>
              <a:t>нкційно-прагматични</a:t>
            </a:r>
            <a:r>
              <a:rPr lang="uk-UA" altLang="en-US" sz="3200" b="0" strike="noStrike" spc="-1">
                <a:solidFill>
                  <a:srgbClr val="000000"/>
                </a:solidFill>
                <a:latin typeface="Times New Roman" panose="02020603050405020304"/>
                <a:ea typeface="Microsoft YaHei" panose="020B0503020204020204" charset="-122"/>
              </a:rPr>
              <a:t>й </a:t>
            </a:r>
            <a:r>
              <a:rPr lang="en-US" sz="3200" b="0" strike="noStrike" spc="-1">
                <a:solidFill>
                  <a:srgbClr val="000000"/>
                </a:solidFill>
                <a:latin typeface="Times New Roman" panose="02020603050405020304"/>
                <a:ea typeface="Microsoft YaHei" panose="020B0503020204020204" charset="-122"/>
              </a:rPr>
              <a:t>ефект  </a:t>
            </a:r>
            <a:endParaRPr lang="en-US" sz="3200" b="0" strike="noStrike" spc="-1">
              <a:solidFill>
                <a:srgbClr val="000000"/>
              </a:solidFill>
              <a:latin typeface="Times New Roman" panose="02020603050405020304"/>
              <a:ea typeface="Microsoft YaHei" panose="020B0503020204020204" charset="-122"/>
            </a:endParaRPr>
          </a:p>
          <a:p>
            <a:pPr marL="549275" indent="-410845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tabLst>
                <a:tab pos="0" algn="l"/>
              </a:tabLst>
            </a:pPr>
            <a:r>
              <a:rPr lang="en-US" sz="2400" b="0" strike="noStrike" spc="-1">
                <a:solidFill>
                  <a:srgbClr val="000000"/>
                </a:solidFill>
                <a:latin typeface="Times New Roman" panose="02020603050405020304"/>
                <a:ea typeface="Microsoft YaHei" panose="020B0503020204020204" charset="-122"/>
              </a:rPr>
              <a:t> </a:t>
            </a:r>
            <a:endParaRPr lang="ru-RU" sz="2600" b="0" strike="noStrike" spc="-1">
              <a:latin typeface="Arial" panose="020B0604020202020204"/>
            </a:endParaRPr>
          </a:p>
          <a:p>
            <a:pPr marL="549275" indent="-410845">
              <a:lnSpc>
                <a:spcPct val="100000"/>
              </a:lnSpc>
              <a:spcBef>
                <a:spcPts val="900"/>
              </a:spcBef>
              <a:spcAft>
                <a:spcPts val="100"/>
              </a:spcAft>
              <a:tabLst>
                <a:tab pos="0" algn="l"/>
              </a:tabLst>
            </a:pPr>
            <a:endParaRPr lang="ru-RU" sz="2600" b="0" strike="noStrike" spc="-1">
              <a:latin typeface="Arial" panose="020B0604020202020204"/>
            </a:endParaRPr>
          </a:p>
        </p:txBody>
      </p:sp>
      <p:sp>
        <p:nvSpPr>
          <p:cNvPr id="132" name="Текстовое поле 13314"/>
          <p:cNvSpPr/>
          <p:nvPr/>
        </p:nvSpPr>
        <p:spPr>
          <a:xfrm>
            <a:off x="6553080" y="6245280"/>
            <a:ext cx="2133360" cy="475920"/>
          </a:xfrm>
          <a:prstGeom prst="rect">
            <a:avLst/>
          </a:prstGeom>
          <a:noFill/>
          <a:ln w="9525">
            <a:noFill/>
          </a:ln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minor"/>
        </p:style>
        <p:txBody>
          <a:bodyPr lIns="90000" tIns="46800" rIns="90000" bIns="46800" anchor="t">
            <a:noAutofit/>
          </a:bodyPr>
          <a:p>
            <a:pPr algn="r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tabLst>
                <a:tab pos="0" algn="l"/>
              </a:tabLst>
            </a:pPr>
            <a:fld id="{0F47519F-D2B4-463A-9B50-D17A5688CC01}" type="slidenum">
              <a:rPr lang="ru-RU" sz="1400" b="0" strike="noStrike" spc="-1">
                <a:solidFill>
                  <a:srgbClr val="000000"/>
                </a:solidFill>
                <a:latin typeface="Arial" panose="020B0604020202020204"/>
                <a:ea typeface="Microsoft YaHei" panose="020B0503020204020204" charset="-122"/>
              </a:rPr>
            </a:fld>
            <a:endParaRPr lang="ru-RU" sz="1400" b="0" strike="noStrike" spc="-1">
              <a:latin typeface="Arial" panose="020B0604020202020204"/>
            </a:endParaRPr>
          </a:p>
        </p:txBody>
      </p:sp>
    </p:spTree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7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7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9622</Words>
  <Application>WPS Presentation</Application>
  <PresentationFormat/>
  <Paragraphs>288</Paragraphs>
  <Slides>25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26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25</vt:i4>
      </vt:variant>
    </vt:vector>
  </HeadingPairs>
  <TitlesOfParts>
    <vt:vector size="52" baseType="lpstr">
      <vt:lpstr>Arial</vt:lpstr>
      <vt:lpstr>SimSun</vt:lpstr>
      <vt:lpstr>Wingdings</vt:lpstr>
      <vt:lpstr>Times New Roman</vt:lpstr>
      <vt:lpstr>Arial</vt:lpstr>
      <vt:lpstr>Symbol</vt:lpstr>
      <vt:lpstr>Microsoft YaHei</vt:lpstr>
      <vt:lpstr>Book Antiqua</vt:lpstr>
      <vt:lpstr>Wingdings 2</vt:lpstr>
      <vt:lpstr>Arial Unicode MS</vt:lpstr>
      <vt:lpstr>Times New Roman;Times New Roman</vt:lpstr>
      <vt:lpstr>Liberation Mono</vt:lpstr>
      <vt:lpstr>Wingdings</vt:lpstr>
      <vt:lpstr>Times New Roman</vt:lpstr>
      <vt:lpstr>Bahnschrift SemiBold</vt:lpstr>
      <vt:lpstr>Linux Biolinum G</vt:lpstr>
      <vt:lpstr>Noto Sans Cond</vt:lpstr>
      <vt:lpstr>Segoe UI Light</vt:lpstr>
      <vt:lpstr>Segoe UI Semibold</vt:lpstr>
      <vt:lpstr>Segoe UI</vt:lpstr>
      <vt:lpstr>Sitka Banner</vt:lpstr>
      <vt:lpstr>Source Sans Pro Light</vt:lpstr>
      <vt:lpstr>Sylfaen</vt:lpstr>
      <vt:lpstr>Verdana</vt:lpstr>
      <vt:lpstr>Yu Gothic Medium</vt:lpstr>
      <vt:lpstr>DejaVu Sans</vt:lpstr>
      <vt:lpstr/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WPS_1697826554</cp:lastModifiedBy>
  <cp:revision>11</cp:revision>
  <dcterms:created xsi:type="dcterms:W3CDTF">2007-12-13T13:19:00Z</dcterms:created>
  <dcterms:modified xsi:type="dcterms:W3CDTF">2023-10-24T00:35:56Z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A14EE948A95C49C68AF5ED8D3C7524A9_13</vt:lpwstr>
  </property>
  <property fmtid="{D5CDD505-2E9C-101B-9397-08002B2CF9AE}" pid="3" name="KSOProductBuildVer">
    <vt:lpwstr>1049-12.2.0.13266</vt:lpwstr>
  </property>
  <property fmtid="{D5CDD505-2E9C-101B-9397-08002B2CF9AE}" pid="4" name="Slides">
    <vt:i4>38</vt:i4>
  </property>
</Properties>
</file>