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81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71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22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67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28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53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68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09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97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775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1E1-195E-411F-8EE0-034C3E0922BD}" type="datetimeFigureOut">
              <a:rPr lang="uk-UA" smtClean="0"/>
              <a:t>25.03.2021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572B-760B-49B8-A185-4133DDCAE98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4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AD0C597-80AF-4DE2-BE45-848162E6E2F6}"/>
              </a:ext>
            </a:extLst>
          </p:cNvPr>
          <p:cNvSpPr/>
          <p:nvPr/>
        </p:nvSpPr>
        <p:spPr>
          <a:xfrm>
            <a:off x="2465846" y="113956"/>
            <a:ext cx="4212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 ТА ЗАСОБИ ВІЗУАЛІЗАЦІЇ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96DD4F-B478-46D1-B981-E6DF9D48C2E5}"/>
              </a:ext>
            </a:extLst>
          </p:cNvPr>
          <p:cNvSpPr/>
          <p:nvPr/>
        </p:nvSpPr>
        <p:spPr>
          <a:xfrm>
            <a:off x="-1" y="586747"/>
            <a:ext cx="9144000" cy="6257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Візуалізація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(графічне відтворення, відображення) - генерація зображень, в тому числі і картографічних, і інший графіки на пристроях відображення на основі перетворення вихідних цифрових даних за допомогою спеціальних алгоритмів.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Електронна карта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(ЕК) - картографічне зображення,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візуалізоване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моніторі, на основі цифрових карт або баз даних ГІС.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Електронний атлас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(ЕА) - система візуалізації в формі електронних карт, електронне картографічний твір, функціонально подібне електронній карті. Підтримуються програмним забезпеченням типу картографічних браузерів, що забезпечують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покадровий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перегляд растрових зображень карт, картографічних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візуалізаторів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систем настільного картографування. Крім картографічного зображення і легенд електронні атласи зазвичай включають великі текстові коментарі, табличні дані, а мультимедійні електронні атласи - анімацію, відеоряди і звуковий супровід.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Таблиці і графіки,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включають різні характеристики об'єктів (атрибути) або їх співвідношення, можуть використовуватися як самостійні або додаткові до інших засобів візуалізації.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1463" algn="just"/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Анімації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 для показу динамічних процесів, тобто послідовний показ мальованих статичних зображень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106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8656FD-D47F-455E-9DB6-2FDB49EB9C4D}"/>
              </a:ext>
            </a:extLst>
          </p:cNvPr>
          <p:cNvSpPr/>
          <p:nvPr/>
        </p:nvSpPr>
        <p:spPr>
          <a:xfrm>
            <a:off x="82379" y="138669"/>
            <a:ext cx="9061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 ГЕООБРОБКИ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Геообробка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ключова середовище для моделювання і аналізу.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BDE8AD-BBC9-4746-987B-38F7DA88C6D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76"/>
          <a:stretch/>
        </p:blipFill>
        <p:spPr bwMode="auto">
          <a:xfrm>
            <a:off x="1373274" y="1243269"/>
            <a:ext cx="5705475" cy="168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E7682E-733B-4E2D-8B0C-ECC42A988876}"/>
              </a:ext>
            </a:extLst>
          </p:cNvPr>
          <p:cNvSpPr/>
          <p:nvPr/>
        </p:nvSpPr>
        <p:spPr>
          <a:xfrm>
            <a:off x="-1" y="3150283"/>
            <a:ext cx="9144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Компіляція даних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Аналіз і моделювання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звичайних додатків для моделювання відносяться: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Моделі стійкості та придатності, прогнозування і оцінки альтернативних сценаріїв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Інтеграція зовнішніх моделей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Поширення і спільне використання моделей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Управління даними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потоками географічних даних критично важливо для всіх ГІС-додатків. Користувачі ГІС застосовують функції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геообробки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переміщення даних в і з бази даних, для публікації даних в різних форматах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Картографія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1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E2DC87-DD57-4420-95F1-9C49C5B5047E}"/>
              </a:ext>
            </a:extLst>
          </p:cNvPr>
          <p:cNvSpPr/>
          <p:nvPr/>
        </p:nvSpPr>
        <p:spPr>
          <a:xfrm>
            <a:off x="708455" y="90786"/>
            <a:ext cx="7792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Картографічні способи відображення результатів аналізу даних</a:t>
            </a:r>
            <a:endParaRPr lang="uk-UA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681E2D-51A8-411F-9FC3-A3EE19568D76}"/>
              </a:ext>
            </a:extLst>
          </p:cNvPr>
          <p:cNvSpPr/>
          <p:nvPr/>
        </p:nvSpPr>
        <p:spPr>
          <a:xfrm>
            <a:off x="32952" y="649758"/>
            <a:ext cx="9144000" cy="570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Спосіб розмірних символів (значків)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аналізовані характеристики об'єктів відображаються спеціальними символами, розмір яких передає кількісну інформацію, а форма і колір якісну інформацію.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Спосіб якісного або (кількісного фону)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цьому випадку групуються дані з близькими значеннями і створеним групам присвоюються певні кольори, типи символів або ліній.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Точковий спосіб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образотворчим засобом є безліч точок однакового розміру, кожна з яких має певне значення кількісного показника.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Стовпчасті та кругові локалізовані діаграми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дозволяють відобразити співвідношення декількох характеристик, при цьому діаграми мають географічну прив'язку (наприклад, в точці розміщення поста спостережень показують співвідношення забруднюючих речовин).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Спосіб ізоліній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один з широко поширених способів відображення різних показників. З їх допомогою формують карти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ізогіпс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(топографічні та гіпсометричні), карти ізотерм, ізобар,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ізокорелят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ін. За допомогою ізоліній виділяються території, які характеризуються однаковими властивостями (температурами, тиском, опадами, одночасністю настання подій, що дорівнює величиною аномалій, рівними швидкостями тектонічних рухів та ін.)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28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ED9C75-22E9-4FA8-9BC1-A5FEDC749F72}"/>
              </a:ext>
            </a:extLst>
          </p:cNvPr>
          <p:cNvSpPr/>
          <p:nvPr/>
        </p:nvSpPr>
        <p:spPr>
          <a:xfrm>
            <a:off x="74140" y="66696"/>
            <a:ext cx="9069860" cy="6534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Тривимірна візуалізація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Тривимірне зображення поверхні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(3D-поверхня) - засіб цифрового об'ємного уявлення поверхонь у вигляді дротяних діаграм, при цьому використовуються різні типи проекції, при цьому зображення можна повертати і нахиляти, використовуючи простий графічний інтерфейс.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відображення рельєфу за даними ЦМР можуть бути сформовані растрові зображення.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Растрова поверхню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(зображення) - формується за GRID-моделі, при цьому кожному пікселю присвоюється значення, пропорційне висоті відповідної комірки сітки.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Тіньовий рельєф (аналітична відмивання рельєфу)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растрове відображення ЦМР, при формуванні якого крім висоти кожної ділянки сітки GRID-моделі, враховується освітленість схилів.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Реалізовано можливість суміщення 3D - поверхонь з іншими тематичними шарами. Для досягнення реалістичності відображення об'єктів місцевості 3D-поверхні поєднуються з картографічними або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ортозображеннями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975" algn="just"/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Віртуальна модель місцевості (ВММ)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модель місцевості, яка містить інформацію про рельєф земної поверхні, її спектральних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яскравостей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об'єктах, розташованих на даній території, призначена для інтерактивної візуалізації.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243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8E3AD70-431A-4DA0-815B-F54DB919A6B2}"/>
              </a:ext>
            </a:extLst>
          </p:cNvPr>
          <p:cNvSpPr/>
          <p:nvPr/>
        </p:nvSpPr>
        <p:spPr>
          <a:xfrm>
            <a:off x="-1" y="183658"/>
            <a:ext cx="9144000" cy="598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 І ПРАВИЛА ПРОЕКТУВАННЯ ГІС</a:t>
            </a: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Аналіз системи прийняття рішень. Процес починається з визначення всіх типів рішень, для прийняття яких потрібна інформація. Повинні бути враховані потреби кожного рівня і функціональної сфери.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Аналіз інформаційних вимог. Визначається, який тип інформації потрібен для прийняття кожного рішення.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Агрегація рішень, тобто угруповання завдань, в яких для прийняття рішень потрібно одна і та ж або значно перекриваються інформація.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Проектування процесу обробки інформації. На даному етапі розробляється реальна система збору, зберігання, передачі та модифікації інформації. Повинні бути враховані можливості персоналу по використанню обчислювальної техніки.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Проектування та контроль над системою. Найважливіший етап - це створення і втілення системи. Оцінюється працездатність системи з різних позицій, при необхідності здійснюється коригування. Будь-яка система буде мати недоліки, і тому її необхідно робити гнучкою і пристосовується.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8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F2070-EF4A-49CA-8710-44BF3D3D37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48" y="3616411"/>
            <a:ext cx="3080952" cy="273406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4232CC-E393-4E19-9B44-AF9BE98246AD}"/>
              </a:ext>
            </a:extLst>
          </p:cNvPr>
          <p:cNvSpPr/>
          <p:nvPr/>
        </p:nvSpPr>
        <p:spPr>
          <a:xfrm>
            <a:off x="0" y="71427"/>
            <a:ext cx="9144000" cy="3337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 ГІС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Географічна інформаційна система (ГІС) - це система для управління географічною інформацією, її аналізу і відображення. Географічна інформація може надаватися у вигляді серій наборів географічних даних, які моделюють географічного середовище за допомогою простих узагальнених структур даних. ГІС включає набори інструментальних засобів для роботи з географічними даними.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Географічна інформаційна система підтримай кість кілька видів для роботи з географічною інформацією: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Вид бази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геоданих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ГІС - це просторова база даних, що містить набори даних, які представляють географічну інформацію в контексті загальної моделі даних ГІС (векторні об'єкти, растри, топологія, мережі 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6F4AFC4-34C5-434A-9E56-97E448554383}"/>
              </a:ext>
            </a:extLst>
          </p:cNvPr>
          <p:cNvSpPr/>
          <p:nvPr/>
        </p:nvSpPr>
        <p:spPr>
          <a:xfrm>
            <a:off x="-1" y="3290432"/>
            <a:ext cx="6063049" cy="353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геовізуалізаціі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ГІС - це набір інтелектуальних карт і інших видів, які показують просторові об'єкти і відносини між об'єктами на земній поверхні. Можуть бути побудовані різні види карт, і вони можуть використовуватися як "вікна в базу даних" для підтримки запитів, аналізу і редагування інформації.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Вид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геообробки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ГІС - це набір інструментів для отримання нових наборів географічних даних з існуючих наборів даних. Функції просторових даних (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геообрамлення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витягують інформацію з існуючих наборів даних, застосовують до них аналітичні функції та записують отримані результати в нові похідні набори даних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18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712378-4F9D-499F-861E-96339140EBBC}"/>
              </a:ext>
            </a:extLst>
          </p:cNvPr>
          <p:cNvSpPr/>
          <p:nvPr/>
        </p:nvSpPr>
        <p:spPr>
          <a:xfrm>
            <a:off x="0" y="0"/>
            <a:ext cx="9144000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бази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геоданих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ГІС - це особливий тип бази даних про навколишнє щем світі - географічна база даних (база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геоданих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5F8F3AB-2FFA-438A-B8D1-82909E756448}"/>
              </a:ext>
            </a:extLst>
          </p:cNvPr>
          <p:cNvSpPr/>
          <p:nvPr/>
        </p:nvSpPr>
        <p:spPr>
          <a:xfrm>
            <a:off x="3291215" y="827364"/>
            <a:ext cx="272632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Географічне уявлення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7365E5-6C7C-490E-9871-D5F8EE395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29" y="1162981"/>
            <a:ext cx="43788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Впорядковані набори векторних об'єктів (набори точок, ліній і полігонів)</a:t>
            </a:r>
            <a:endParaRPr kumimoji="0" lang="uk-UA" altLang="uk-U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6753C8-853D-4A0F-A2C4-544957E87A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5" y="1638052"/>
            <a:ext cx="2628900" cy="1143000"/>
          </a:xfrm>
          <a:prstGeom prst="rect">
            <a:avLst/>
          </a:prstGeom>
          <a:noFill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E0DDD67-3694-4D8F-9F87-D0C179533D09}"/>
              </a:ext>
            </a:extLst>
          </p:cNvPr>
          <p:cNvSpPr/>
          <p:nvPr/>
        </p:nvSpPr>
        <p:spPr>
          <a:xfrm>
            <a:off x="4250724" y="1499054"/>
            <a:ext cx="4700147" cy="54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Набори растрових даних, такі як цифрові моделі рельєфу або зображення просторові мережі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75FA4C-B049-4083-B629-23FE273CBB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566" y="2071439"/>
            <a:ext cx="2771775" cy="1419225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2604F81-83C6-4656-92FF-1835F31E3658}"/>
              </a:ext>
            </a:extLst>
          </p:cNvPr>
          <p:cNvSpPr/>
          <p:nvPr/>
        </p:nvSpPr>
        <p:spPr>
          <a:xfrm>
            <a:off x="193129" y="2944627"/>
            <a:ext cx="3551485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Топографія місцевості та інші поверхні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744F19D-97D6-4DEE-9866-11BFF8633E6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1" y="3342974"/>
            <a:ext cx="2657475" cy="117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6B0580-DE6F-4BF5-85AD-D19C74037FCD}"/>
              </a:ext>
            </a:extLst>
          </p:cNvPr>
          <p:cNvSpPr/>
          <p:nvPr/>
        </p:nvSpPr>
        <p:spPr>
          <a:xfrm>
            <a:off x="4915413" y="3554684"/>
            <a:ext cx="3147849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Набори даних геодезичної зйомки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ADC2318-538C-4BB0-95C3-FA5A61AFFD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797" y="3932245"/>
            <a:ext cx="2540000" cy="889000"/>
          </a:xfrm>
          <a:prstGeom prst="rect">
            <a:avLst/>
          </a:prstGeom>
          <a:noFill/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19B3A19-0DD3-4FCD-A77C-764E98FA0E0A}"/>
              </a:ext>
            </a:extLst>
          </p:cNvPr>
          <p:cNvSpPr/>
          <p:nvPr/>
        </p:nvSpPr>
        <p:spPr>
          <a:xfrm>
            <a:off x="284205" y="4688506"/>
            <a:ext cx="4572000" cy="5420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типи даних, такі як адреси, назви місць, картографічна інформація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FE0AB06-ED41-4852-9689-FB6F930EC9A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25" y="5243420"/>
            <a:ext cx="2694160" cy="1079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68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6CBFE9-C52C-481E-B3D8-0632E82740F8}"/>
              </a:ext>
            </a:extLst>
          </p:cNvPr>
          <p:cNvSpPr/>
          <p:nvPr/>
        </p:nvSpPr>
        <p:spPr>
          <a:xfrm>
            <a:off x="135924" y="0"/>
            <a:ext cx="4572000" cy="34356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Описові атрибути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Набори даних ГІС включають традиційні табличні атрибути, що описують географічні об'єкти. Багато таблиці можуть бути пов'язані з географічними об'єктами за загальними полях (їх часто називають ключовими). Подібні табличні набори інформації і відносини (взаємозв'язку) відіграють ключову роль в моделях даних ГІС, аналогічну тій, яку вони виконують в традиційних при положеннях, які працюють з базами даних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F12D93-4B24-4AA7-987F-6542D76A98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301" y="395544"/>
            <a:ext cx="4295775" cy="2162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6F573F-FB3A-472E-BE75-6E6730CF4E09}"/>
              </a:ext>
            </a:extLst>
          </p:cNvPr>
          <p:cNvSpPr/>
          <p:nvPr/>
        </p:nvSpPr>
        <p:spPr>
          <a:xfrm>
            <a:off x="3418703" y="3223928"/>
            <a:ext cx="5589373" cy="363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Просторові відносини: топологія та мережі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Просторові відносини, такі як топології і мережі, є дуже важливими частинами бази даних ГІС. Топологія застосовується для контролю над спільними кордонами між просторовими об'єктами, для визначення і виконання правил цілісності даних, а також для підтримки топологічних запитів і навігації (наприклад, щоб визначити суміжності і зв'язність об'єктів). Топологія також використовується для розширеного редагування і побудови просторових об'єктів на основі неструктурованих геометричних елементів (наприклад, для побудови полігонів з ліній).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3BD539-70FD-48A2-B213-9AE004D3917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98"/>
          <a:stretch/>
        </p:blipFill>
        <p:spPr bwMode="auto">
          <a:xfrm>
            <a:off x="1606120" y="3435684"/>
            <a:ext cx="1911437" cy="18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880713-298D-43F8-9F1B-60D9FEA5C31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2725"/>
            <a:ext cx="2084173" cy="1845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24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ACA06D-3068-4A4D-9000-1281CEAB920D}"/>
              </a:ext>
            </a:extLst>
          </p:cNvPr>
          <p:cNvSpPr/>
          <p:nvPr/>
        </p:nvSpPr>
        <p:spPr>
          <a:xfrm>
            <a:off x="0" y="145032"/>
            <a:ext cx="9144000" cy="126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Тематичні шари і набори даних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ГІС організовує просторові дані в серії 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матических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шарів і таблиць. Так як набори даних в ГІС пов'язані географічно, їм приписані реальні місця розташування, і вони накладаються один на одного.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C667FA-8F80-4DB5-ACC2-1E370A984C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32"/>
          <a:stretch>
            <a:fillRect/>
          </a:stretch>
        </p:blipFill>
        <p:spPr bwMode="auto">
          <a:xfrm>
            <a:off x="229756" y="1336590"/>
            <a:ext cx="3823259" cy="27449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7F33731-C9DA-4007-B237-6E37BD0D0052}"/>
              </a:ext>
            </a:extLst>
          </p:cNvPr>
          <p:cNvSpPr/>
          <p:nvPr/>
        </p:nvSpPr>
        <p:spPr>
          <a:xfrm>
            <a:off x="4572000" y="1318055"/>
            <a:ext cx="4342244" cy="2744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Набори даних можуть представляти:</a:t>
            </a:r>
            <a:endParaRPr lang="uk-UA" sz="1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Первинні "сирі" вимірювання (наприклад, супутників зображення)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Скомпільовану і інтерпретовану інформацію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Дані, отримані в ході виконання операцій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геообробки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їх аналізу та моделювання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F2C5B4-EFE3-4207-B2C8-60A14D155C11}"/>
              </a:ext>
            </a:extLst>
          </p:cNvPr>
          <p:cNvSpPr/>
          <p:nvPr/>
        </p:nvSpPr>
        <p:spPr>
          <a:xfrm>
            <a:off x="514863" y="4345183"/>
            <a:ext cx="7846541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 до наборів даних ГІС:</a:t>
            </a:r>
            <a:endParaRPr lang="uk-UA" sz="1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Простими у використанні і легкими для розуміння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Сумісними з іншими наборами географічних даних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Ефективно компільовані і оцінюються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Забезпечені зрозумілою документацією по наповненню, планового використання і призначенням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0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4CFF72-5C2B-4BB1-93F3-0C381221307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0"/>
          <a:stretch/>
        </p:blipFill>
        <p:spPr bwMode="auto">
          <a:xfrm>
            <a:off x="1705233" y="2447100"/>
            <a:ext cx="3113903" cy="214503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DC07EB-7D48-441F-AAF0-6A3C947FF883}"/>
              </a:ext>
            </a:extLst>
          </p:cNvPr>
          <p:cNvSpPr/>
          <p:nvPr/>
        </p:nvSpPr>
        <p:spPr>
          <a:xfrm>
            <a:off x="259492" y="71091"/>
            <a:ext cx="4572000" cy="24486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1590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геовізуалізаціі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Геовізуалізація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має на увазі роботу з картами та іншими видами географічної інформації, в тому числі з інтерактивними картами, 3D сценами, підсумковими діаграмами і таблицями, видами з показниками часу, схематичними видами мережевих відносин.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F884F1-2469-4688-9458-ACD137F497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485" y="71091"/>
            <a:ext cx="3927646" cy="3042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DA4DFE-774B-4A9D-A15D-D8C31F104EB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95" y="4519521"/>
            <a:ext cx="1315095" cy="2110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A1CBFC-77CD-40D1-95FB-173C58BB8FA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254" y="3401017"/>
            <a:ext cx="2971877" cy="238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197782-6D9B-43E4-A831-ED3ADE10850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85" y="4731890"/>
            <a:ext cx="2255520" cy="2145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905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1332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Панасюк</dc:creator>
  <cp:lastModifiedBy>Андрей Панасюк</cp:lastModifiedBy>
  <cp:revision>23</cp:revision>
  <dcterms:created xsi:type="dcterms:W3CDTF">2021-02-10T13:49:28Z</dcterms:created>
  <dcterms:modified xsi:type="dcterms:W3CDTF">2021-03-25T07:49:29Z</dcterms:modified>
</cp:coreProperties>
</file>