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63" r:id="rId4"/>
    <p:sldId id="264" r:id="rId5"/>
    <p:sldId id="265" r:id="rId6"/>
    <p:sldId id="26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DCE"/>
    <a:srgbClr val="66FF99"/>
    <a:srgbClr val="CC99FF"/>
    <a:srgbClr val="FF99FF"/>
    <a:srgbClr val="0066FF"/>
    <a:srgbClr val="99CCFF"/>
    <a:srgbClr val="3E303D"/>
    <a:srgbClr val="F7CCC1"/>
    <a:srgbClr val="EEBA91"/>
    <a:srgbClr val="9266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90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C458-032A-4672-BBC1-855701EC3CB1}" type="datetimeFigureOut">
              <a:rPr lang="uk-UA" smtClean="0"/>
              <a:t>13.11.2023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0AA95-C3DE-4870-BD4D-922B5FBE92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3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0AA95-C3DE-4870-BD4D-922B5FBE928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615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8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0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183D5-933D-444E-A901-5DB25D81DFC1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3E3C-B9E0-4A8B-92B8-068CE2298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9681" y="485226"/>
            <a:ext cx="11896725" cy="178276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Bookman Old Style" panose="02050604050505020204" pitchFamily="18" charset="0"/>
              </a:rPr>
              <a:t>ТЕМА ІННОВАЦІЙНА ДІЯЛЬНІСТЬ ЯК ОБ</a:t>
            </a:r>
            <a:r>
              <a:rPr lang="en-US" sz="3600" b="1" dirty="0" smtClean="0">
                <a:latin typeface="Bookman Old Style" panose="02050604050505020204" pitchFamily="18" charset="0"/>
              </a:rPr>
              <a:t>’</a:t>
            </a:r>
            <a:r>
              <a:rPr lang="uk-UA" sz="3600" b="1" dirty="0" smtClean="0">
                <a:latin typeface="Bookman Old Style" panose="02050604050505020204" pitchFamily="18" charset="0"/>
              </a:rPr>
              <a:t>ЄКТ ІННОВАЦІЙНОГО МЕНЕДЖМЕНТУ</a:t>
            </a:r>
            <a:br>
              <a:rPr lang="uk-UA" sz="3600" b="1" dirty="0" smtClean="0">
                <a:latin typeface="Bookman Old Style" panose="02050604050505020204" pitchFamily="18" charset="0"/>
              </a:rPr>
            </a:br>
            <a:endParaRPr lang="uk-UA" sz="36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139681" y="2403051"/>
            <a:ext cx="11896725" cy="30018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Поняття інноваційної діяльності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Загальна характеристика інноваційного процесу: поняття, сутність, зміст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Структура інноваційного процесу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Моделі інноваційного процесу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3600" b="1" dirty="0" smtClean="0">
                <a:latin typeface="Bookman Old Style" panose="02050604050505020204" pitchFamily="18" charset="0"/>
              </a:rPr>
              <a:t>Джерела та методи творчого пошуку інноваційних ідей</a:t>
            </a:r>
            <a:endParaRPr lang="uk-UA" sz="3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33039" y="3837581"/>
            <a:ext cx="163111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854959" y="4868205"/>
            <a:ext cx="201780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95586" y="101783"/>
            <a:ext cx="467235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Загальна характеристика інноваційного процесу: поняття, сутність, зміст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68" y="167472"/>
            <a:ext cx="6439327" cy="64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69920" y="3119119"/>
            <a:ext cx="552219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1995" cy="3622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043" y="3723838"/>
            <a:ext cx="6677957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9120" y="3352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3245" y="4304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046" cy="41779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253" y="4028680"/>
            <a:ext cx="6782747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1142681"/>
            <a:ext cx="11469701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23" y="466311"/>
            <a:ext cx="11488753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69440" y="5293359"/>
            <a:ext cx="227498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671127"/>
            <a:ext cx="10421804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170995"/>
            <a:ext cx="10774279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9" y="213864"/>
            <a:ext cx="8459381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65" y="157720"/>
            <a:ext cx="6092191" cy="660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316" y="193436"/>
            <a:ext cx="55577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  <a:ea typeface="Times New Roman" panose="02020603050405020304" pitchFamily="18" charset="0"/>
              </a:rPr>
              <a:t>3. Структура інноваційного процесу</a:t>
            </a:r>
          </a:p>
          <a:p>
            <a:endParaRPr lang="uk-UA" sz="2400" b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uk-UA" sz="2400" dirty="0" smtClean="0">
                <a:latin typeface="Bookman Old Style" panose="02050604050505020204" pitchFamily="18" charset="0"/>
              </a:rPr>
              <a:t>Інноваційний процес має циклічний характер розвитку, здійснюється у часі та просторі.</a:t>
            </a:r>
            <a:endParaRPr lang="uk-UA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15" y="-125873"/>
            <a:ext cx="6285485" cy="6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3D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657" y="179383"/>
            <a:ext cx="6663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Bookman Old Style" panose="02050604050505020204" pitchFamily="18" charset="0"/>
              </a:rPr>
              <a:t>1. Поняття </a:t>
            </a:r>
            <a:r>
              <a:rPr lang="uk-UA" sz="2400" b="1" dirty="0">
                <a:latin typeface="Bookman Old Style" panose="02050604050505020204" pitchFamily="18" charset="0"/>
              </a:rPr>
              <a:t>інноваційної діяльності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226" y="1159069"/>
            <a:ext cx="6935168" cy="5553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5791022"/>
            <a:ext cx="521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Bookman Old Style" panose="02050604050505020204" pitchFamily="18" charset="0"/>
              </a:rPr>
              <a:t>Еволюційні форми інновацій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46" y="0"/>
            <a:ext cx="6839910" cy="68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6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64" y="861308"/>
            <a:ext cx="7934055" cy="2294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064" y="266769"/>
            <a:ext cx="5634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Моделі інноваційного процесу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88" y="3288287"/>
            <a:ext cx="8585093" cy="340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9" y="124379"/>
            <a:ext cx="11077014" cy="664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21" y="375759"/>
            <a:ext cx="10105861" cy="1778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928" y="2530465"/>
            <a:ext cx="8643738" cy="395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05" y="588830"/>
            <a:ext cx="9727721" cy="57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79" y="454684"/>
            <a:ext cx="7289281" cy="61818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3364"/>
            <a:ext cx="49173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Bookman Old Style" panose="02050604050505020204" pitchFamily="18" charset="0"/>
              </a:rPr>
              <a:t>4. Джерела та методи творчого пошуку інноваційних ідей</a:t>
            </a:r>
            <a:endParaRPr lang="uk-UA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584" y="1558864"/>
            <a:ext cx="8820345" cy="40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61" y="161606"/>
            <a:ext cx="4552142" cy="66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16" y="1010558"/>
            <a:ext cx="8169006" cy="45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8" y="150872"/>
            <a:ext cx="6811326" cy="9431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00" y="1329631"/>
            <a:ext cx="7535327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754" y="3997067"/>
            <a:ext cx="4065007" cy="40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9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 інноваційної діяльності</a:t>
            </a:r>
            <a:endParaRPr lang="uk-UA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717" y="1540584"/>
            <a:ext cx="7106642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3DC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074" y="37626"/>
            <a:ext cx="7001852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199" y="3723727"/>
            <a:ext cx="26357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52" y="1741600"/>
            <a:ext cx="7662673" cy="33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51200" y="4378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22" y="36442"/>
            <a:ext cx="6363853" cy="68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7360" y="1940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6" y="119086"/>
            <a:ext cx="4797954" cy="66257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14796" y="706981"/>
            <a:ext cx="6515075" cy="4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600"/>
              </a:spcAft>
            </a:pPr>
            <a:endParaRPr lang="uk-UA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5886" y="3458520"/>
            <a:ext cx="5459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України </a:t>
            </a:r>
          </a:p>
          <a:p>
            <a:pPr algn="ctr" fontAlgn="base"/>
            <a:r>
              <a:rPr lang="uk-UA" sz="24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 інноваційну діяльність»</a:t>
            </a:r>
            <a:endParaRPr lang="uk-UA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314" y="2037460"/>
            <a:ext cx="6725589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8431" cy="5268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80" y="5171840"/>
            <a:ext cx="6954220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07280" y="44061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9"/>
            <a:ext cx="6613049" cy="4134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45" y="4169"/>
            <a:ext cx="5021655" cy="69264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7090" y="6172941"/>
            <a:ext cx="428037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Ланцюг формування конкурентоспроможності підприємства</a:t>
            </a:r>
            <a:endParaRPr lang="uk-UA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102</Words>
  <Application>Microsoft Office PowerPoint</Application>
  <PresentationFormat>Произвольный</PresentationFormat>
  <Paragraphs>19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ТЕМА ІННОВАЦІЙНА ДІЯЛЬНІСТЬ ЯК ОБ’ЄКТ ІННОВАЦІЙНОГО МЕНЕДЖМЕНТУ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семи смертних гріхів в рекламі</dc:title>
  <dc:creator>TANYA</dc:creator>
  <cp:lastModifiedBy>Шелест З М</cp:lastModifiedBy>
  <cp:revision>213</cp:revision>
  <dcterms:created xsi:type="dcterms:W3CDTF">2022-05-18T10:08:38Z</dcterms:created>
  <dcterms:modified xsi:type="dcterms:W3CDTF">2023-11-13T12:07:35Z</dcterms:modified>
</cp:coreProperties>
</file>