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DCE"/>
    <a:srgbClr val="66FF99"/>
    <a:srgbClr val="CC99FF"/>
    <a:srgbClr val="FF99FF"/>
    <a:srgbClr val="0066FF"/>
    <a:srgbClr val="99CCFF"/>
    <a:srgbClr val="3E303D"/>
    <a:srgbClr val="F7CCC1"/>
    <a:srgbClr val="EEBA91"/>
    <a:srgbClr val="92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C458-032A-4672-BBC1-855701EC3CB1}" type="datetimeFigureOut">
              <a:rPr lang="uk-UA" smtClean="0"/>
              <a:t>23.09.2023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AA95-C3DE-4870-BD4D-922B5FBE92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5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3D5-933D-444E-A901-5DB25D81DFC1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9681" y="485226"/>
            <a:ext cx="11896725" cy="3507352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Bookman Old Style" panose="02050604050505020204" pitchFamily="18" charset="0"/>
              </a:rPr>
              <a:t>ТЕМА 1. ПОНЯТТЯ ІННОВАЦІЙНОГО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1459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3039" y="3837581"/>
            <a:ext cx="163111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4959" y="4868205"/>
            <a:ext cx="20178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74768" y="501536"/>
            <a:ext cx="9448742" cy="60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69920" y="3119119"/>
            <a:ext cx="55221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21974"/>
            <a:ext cx="1147976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 в інноваційному менеджменті та методи їх прийняття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20205" y="1155615"/>
            <a:ext cx="10129877" cy="50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912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3245" y="4304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82944" y="174955"/>
            <a:ext cx="6579163" cy="65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35617" y="268605"/>
            <a:ext cx="6120765" cy="63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18334" y="170403"/>
            <a:ext cx="6642537" cy="65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440" y="5293359"/>
            <a:ext cx="22749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69495" y="229085"/>
            <a:ext cx="7284040" cy="65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54136" y="122433"/>
            <a:ext cx="5836779" cy="67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39914" y="2081932"/>
            <a:ext cx="9714368" cy="23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78009" y="995148"/>
            <a:ext cx="9096026" cy="48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29859" y="671529"/>
            <a:ext cx="7710846" cy="56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199" y="3723727"/>
            <a:ext cx="2635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523" y="452735"/>
            <a:ext cx="7769232" cy="58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437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344763" y="292275"/>
            <a:ext cx="6502101" cy="461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 інноваційного менеджменту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26564" y="951978"/>
            <a:ext cx="8199733" cy="55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3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7360" y="1940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56607" y="99268"/>
            <a:ext cx="6117437" cy="68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470" y="391864"/>
            <a:ext cx="5750292" cy="461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Менеджери в інноваційній сфері</a:t>
            </a:r>
            <a:endParaRPr lang="uk-UA" sz="24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09692" y="1171191"/>
            <a:ext cx="7846649" cy="53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07280" y="440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29858" y="473162"/>
            <a:ext cx="8217841" cy="59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4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22</Words>
  <Application>Microsoft Office PowerPoint</Application>
  <PresentationFormat>Широкоэкранный</PresentationFormat>
  <Paragraphs>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Times New Roman</vt:lpstr>
      <vt:lpstr>Тема Office</vt:lpstr>
      <vt:lpstr>ТЕМА 1. ПОНЯТТЯ ІННОВАЦІЙНОГО МЕНЕДЖМЕНТУ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семи смертних гріхів в рекламі</dc:title>
  <dc:creator>TANYA</dc:creator>
  <cp:lastModifiedBy>Ira</cp:lastModifiedBy>
  <cp:revision>179</cp:revision>
  <dcterms:created xsi:type="dcterms:W3CDTF">2022-05-18T10:08:38Z</dcterms:created>
  <dcterms:modified xsi:type="dcterms:W3CDTF">2023-09-23T17:23:48Z</dcterms:modified>
</cp:coreProperties>
</file>