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58" r:id="rId17"/>
    <p:sldId id="256" r:id="rId18"/>
    <p:sldId id="257" r:id="rId19"/>
    <p:sldId id="259" r:id="rId20"/>
    <p:sldId id="260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1724" y="1052736"/>
            <a:ext cx="9001001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ТЕМА 3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 </a:t>
            </a:r>
          </a:p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Bookman Old Style" pitchFamily="18" charset="0"/>
              </a:rPr>
              <a:t>ОЗДОБЛЮВАЛЬНІ НАПІВФАБРИКАТИ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1000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ttps://naurok.com.ua/uploads/files/472682/188796/204005_images/thumb_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548680"/>
            <a:ext cx="7664367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5599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ttps://naurok.com.ua/uploads/files/472682/188796/204005_images/thumb_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920880" cy="595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308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https://naurok.com.ua/uploads/files/472682/188796/204005_images/thumb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7"/>
            <a:ext cx="8136904" cy="6115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38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https://naurok.com.ua/uploads/files/472682/188796/204005_images/thumb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3"/>
            <a:ext cx="7560840" cy="568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938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3314" name="Picture 2" descr="https://naurok.com.ua/uploads/files/472682/188796/204005_images/thumb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14339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7037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s://naurok.com.ua/uploads/files/472682/188796/204005_images/thumb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7920880" cy="595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103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LGA\Pictures\кондит\Снимок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77661"/>
            <a:ext cx="8568952" cy="584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308329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b="1" dirty="0" smtClean="0"/>
              <a:t>Оздоблювальні </a:t>
            </a:r>
            <a:r>
              <a:rPr lang="uk-UA" b="1" dirty="0"/>
              <a:t>напівфабрикати для кондитерських виробів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0810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OLGA\Pictures\кондит\Снимок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7" y="332656"/>
            <a:ext cx="8925785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2675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OLGA\Pictures\кондит\Снимо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30916"/>
            <a:ext cx="8817612" cy="6022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094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OLGA\Pictures\кондит\Снимок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7"/>
            <a:ext cx="858984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4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Робота учня 6-Б класу Кошеля АндріяЇСТІВНІ КВІТИ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25"/>
          <a:stretch/>
        </p:blipFill>
        <p:spPr bwMode="auto">
          <a:xfrm>
            <a:off x="611560" y="447306"/>
            <a:ext cx="8072580" cy="550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2520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OLGA\Pictures\кондит\Снимок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48359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337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38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8" name="Picture 10" descr="https://naurok.com.ua/uploads/files/472682/188796/204005_images/thumb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7904806" cy="5941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48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48561" cy="612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497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naurok.com.ua/uploads/files/472682/188796/204005_images/thumb_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967235" cy="5988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937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naurok.com.ua/uploads/files/472682/188796/204005_images/thumb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14339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676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s://naurok.com.ua/uploads/files/472682/188796/204005_images/thumb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04758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62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s://naurok.com.ua/uploads/files/472682/188796/204005_images/thumb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047586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73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s://naurok.com.ua/uploads/files/472682/188796/204005_images/thumb_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620688"/>
            <a:ext cx="7855977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5518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10</Words>
  <Application>Microsoft Office PowerPoint</Application>
  <PresentationFormat>Экран (4:3)</PresentationFormat>
  <Paragraphs>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OLGA</cp:lastModifiedBy>
  <cp:revision>7</cp:revision>
  <dcterms:created xsi:type="dcterms:W3CDTF">2022-02-10T21:26:01Z</dcterms:created>
  <dcterms:modified xsi:type="dcterms:W3CDTF">2022-02-23T22:46:55Z</dcterms:modified>
</cp:coreProperties>
</file>