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79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66" d="100"/>
          <a:sy n="66" d="100"/>
        </p:scale>
        <p:origin x="-1949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C598-F254-4B1F-91C1-9A9AD2F5E7D6}" type="datetimeFigureOut">
              <a:rPr lang="ru-RU" smtClean="0"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20884344145164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CTOI5jiHU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ÐµÐ±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err="1" smtClean="0"/>
              <a:t>Природн</a:t>
            </a:r>
            <a:r>
              <a:rPr lang="uk-UA" sz="6000" b="1" dirty="0" smtClean="0"/>
              <a:t>і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фактори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впливу</a:t>
            </a:r>
            <a:r>
              <a:rPr lang="ru-RU" sz="6000" b="1" dirty="0" smtClean="0"/>
              <a:t> на стан </a:t>
            </a:r>
            <a:r>
              <a:rPr lang="ru-RU" sz="6000" b="1" dirty="0" err="1" smtClean="0"/>
              <a:t>атмосфери</a:t>
            </a:r>
            <a:endParaRPr lang="uk-UA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ÐÐ°ÑÑÐ¸Ð½ÐºÐ¸ Ð¿Ð¾ Ð·Ð°Ð¿ÑÐ¾ÑÑ ÑÐ°Ð¹Ð´ÑÐ³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4338" name="AutoShape 2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0" name="AutoShape 4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2" name="AutoShape 6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0575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290"/>
            <a:ext cx="8048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Радіоактивне        </a:t>
            </a:r>
            <a:r>
              <a:rPr lang="uk-UA" sz="4400" b="1" dirty="0" err="1" smtClean="0"/>
              <a:t>випромінення</a:t>
            </a:r>
            <a:endParaRPr lang="uk-UA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¼ÐµÑÐµÐ¾ÑÐ¸ÑÐ¸ ÑÐ° ÐºÐ¾Ð¼Ðµ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24843"/>
            <a:ext cx="9144000" cy="6033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0"/>
            <a:ext cx="4964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Комети та </a:t>
            </a:r>
            <a:r>
              <a:rPr lang="uk-UA" sz="4000" b="1" dirty="0" err="1" smtClean="0"/>
              <a:t>метиорити</a:t>
            </a:r>
            <a:endParaRPr lang="uk-UA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https://www.facebook.com/watch/?v=2088434414516459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ÐÐ°ÑÑÐ¸Ð½ÐºÐ¸ Ð¿Ð¾ Ð·Ð°Ð¿ÑÐ¾ÑÑ ÑÐµÐ¿Ð»Ð¾Ð²Ð° ÐµÐ½ÐµÑÐ³ÑÑ Ð·ÐµÐ¼Ð»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5602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Теплова енергія Землі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ÐÐ°ÑÑÐ¸Ð½ÐºÐ¸ Ð¿Ð¾ Ð·Ð°Ð¿ÑÐ¾ÑÑ ÐÐµÐ¼Ð»ÐµÑÑÑ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6" name="Picture 4" descr="ÐÐ°ÑÑÐ¸Ð½ÐºÐ¸ Ð¿Ð¾ Ð·Ð°Ð¿ÑÐ¾ÑÑ ÐÐµÐ¼Ð»ÐµÑÑÑ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8912"/>
            <a:ext cx="9144000" cy="6059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0"/>
            <a:ext cx="3048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Землетруси</a:t>
            </a:r>
            <a:endParaRPr lang="uk-UA" sz="4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https://www.youtube.com/watch?v=7CTOI5jiHU8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uk-UA" b="1" dirty="0" smtClean="0"/>
              <a:t>Вулкани та гейзери</a:t>
            </a:r>
            <a:endParaRPr lang="uk-UA" b="1" dirty="0"/>
          </a:p>
        </p:txBody>
      </p:sp>
      <p:pic>
        <p:nvPicPr>
          <p:cNvPr id="19458" name="Picture 2" descr="ÐÐ°ÑÑÐ¸Ð½ÐºÐ¸ Ð¿Ð¾ Ð·Ð°Ð¿ÑÐ¾ÑÑ Ð²ÑÐ»ÐºÐ°Ð½Ð¸"/>
          <p:cNvPicPr>
            <a:picLocks noChangeAspect="1" noChangeArrowheads="1"/>
          </p:cNvPicPr>
          <p:nvPr/>
        </p:nvPicPr>
        <p:blipFill>
          <a:blip r:embed="rId2"/>
          <a:srcRect l="2343"/>
          <a:stretch>
            <a:fillRect/>
          </a:stretch>
        </p:blipFill>
        <p:spPr bwMode="auto">
          <a:xfrm>
            <a:off x="0" y="1000108"/>
            <a:ext cx="9144000" cy="585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Природні радіоактивні джерела Землі</a:t>
            </a:r>
            <a:endParaRPr lang="uk-UA" b="1" dirty="0"/>
          </a:p>
        </p:txBody>
      </p:sp>
      <p:pic>
        <p:nvPicPr>
          <p:cNvPr id="20482" name="Picture 2" descr="ÐÐ°ÑÑÐ¸Ð½ÐºÐ¸ Ð¿Ð¾ Ð·Ð°Ð¿ÑÐ¾ÑÑ ÐÑÐ¸ÑÐ¾Ð´Ð½Ñ ÑÐ°Ð´ÑÐ¾Ð°ÐºÑÐ¸Ð²Ð½Ñ Ð´Ð¶ÐµÑÐµÐ»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319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Окиснення органічної речовини</a:t>
            </a:r>
            <a:endParaRPr lang="uk-UA" b="1" dirty="0"/>
          </a:p>
        </p:txBody>
      </p:sp>
      <p:pic>
        <p:nvPicPr>
          <p:cNvPr id="21506" name="Picture 2" descr="ÐÐ°ÑÑÐ¸Ð½ÐºÐ¸ Ð¿Ð¾ Ð·Ð°Ð¿ÑÐ¾ÑÑ Ð³Ð¾ÑÑÐ½Ð½Ñ Ð»ÑÑ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1180"/>
            <a:ext cx="9144000" cy="5856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uk-UA" b="1" dirty="0" smtClean="0"/>
              <a:t>Сонячна енергія</a:t>
            </a:r>
            <a:endParaRPr lang="uk-UA" b="1" dirty="0"/>
          </a:p>
        </p:txBody>
      </p:sp>
      <p:pic>
        <p:nvPicPr>
          <p:cNvPr id="4098" name="Picture 2" descr="https://sites.google.com/site/funnyscienceftlua/_/rsrc/1458198307775/home/astronomia/sonacna-sistema/sonce/sun.jpg?height=284&amp;width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572296" cy="583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/>
              <a:t>Вплив погоди на клімат</a:t>
            </a:r>
            <a:endParaRPr lang="uk-UA" b="1" dirty="0"/>
          </a:p>
        </p:txBody>
      </p:sp>
      <p:pic>
        <p:nvPicPr>
          <p:cNvPr id="22530" name="Picture 2" descr="ÐÐ°ÑÑÐ¸Ð½ÐºÐ¸ Ð¿Ð¾ Ð·Ð°Ð¿ÑÐ¾ÑÑ ÐºÐ»ÑÐ¼Ð°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34" y="1214422"/>
            <a:ext cx="919313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ÐÐ°ÑÑÐ¸Ð½ÐºÐ¸ Ð¿Ð¾ Ð·Ð°Ð¿ÑÐ¾ÑÑ ÑÐ¾ÑÐ¾ÑÑÐ¼ÑÑÐ½Ð¸Ð¹ ÑÐ¼Ð¾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Ð¾ÑÐ¾ÑÑÐ¼ÑÑÐ½Ð¸Ð¹ ÑÐ¼Ð¾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ÐÐ°ÑÑÐ¸Ð½ÐºÐ¸ Ð¿Ð¾ Ð·Ð°Ð¿ÑÐ¾ÑÑ Ð¡ÐµÐ²ÐµÑÐ½Ð¾Ðµ ÑÐ¸Ñ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" y="0"/>
            <a:ext cx="914401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000108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Дякую за увагу!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kr.coolreferat.com.ua/nuda/sonce--centralene-tilo-sonyachnoyi-sistemi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kr.coolreferat.com.ua/nuda/sonce--centralene-tilo-sonyachnoyi-sistemi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ites.google.com/site/funnyscienceftlua/_/rsrc/1458198307775/home/astronomia/sonacna-sistema/sonce/Sun_poster_u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s://scontent.fdnk1-2.fna.fbcdn.net/v/t1.15752-9/71494520_784488488636260_4967464491999559680_n.jpg?_nc_cat=107&amp;_nc_oc=AQnUtcuwHhqCQQIN26mpWtScbxUQZ57HP4Bf8mBiGfsf04eumSFxjFJCWEHFA4jNTV8&amp;_nc_ht=scontent.fdnk1-2.fna&amp;oh=636aba98509830baecaa7d92882e8a65&amp;oe=5E0182E5"/>
          <p:cNvPicPr>
            <a:picLocks noChangeAspect="1" noChangeArrowheads="1"/>
          </p:cNvPicPr>
          <p:nvPr/>
        </p:nvPicPr>
        <p:blipFill rotWithShape="1">
          <a:blip r:embed="rId2"/>
          <a:srcRect l="1" r="28199"/>
          <a:stretch/>
        </p:blipFill>
        <p:spPr bwMode="auto">
          <a:xfrm rot="16200000">
            <a:off x="3094790" y="-791428"/>
            <a:ext cx="2954422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.fdnk1-1.fna.fbcdn.net/v/t1.15752-9/71270025_710675726098494_2004568598340698112_n.jpg?_nc_cat=109&amp;_nc_oc=AQm70QgvZKmA84td6Qz8qk0PA2HJlbpkMel1BtvodJtOeoU2_WSU8jz6aXHrMHamJIg&amp;_nc_ht=scontent.fdnk1-1.fna&amp;oh=eaff9d703dd0a9e1c5a9ec9589973248&amp;oe=5E30A5B9"/>
          <p:cNvPicPr>
            <a:picLocks noChangeAspect="1" noChangeArrowheads="1"/>
          </p:cNvPicPr>
          <p:nvPr/>
        </p:nvPicPr>
        <p:blipFill rotWithShape="1">
          <a:blip r:embed="rId2"/>
          <a:srcRect r="42885"/>
          <a:stretch/>
        </p:blipFill>
        <p:spPr bwMode="auto">
          <a:xfrm rot="16200000">
            <a:off x="3396907" y="-989375"/>
            <a:ext cx="2350185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Ð¾Ð½ÑÑÐ½Ð° ÑÑÐ°Ð»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338780"/>
            <a:ext cx="5286380" cy="35192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072362" cy="371477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Сонячна</a:t>
            </a:r>
            <a:r>
              <a:rPr lang="ru-RU" b="1" dirty="0"/>
              <a:t> стала</a:t>
            </a:r>
            <a:r>
              <a:rPr lang="ru-RU" dirty="0"/>
              <a:t> — </a:t>
            </a:r>
            <a:r>
              <a:rPr lang="ru-RU" dirty="0" err="1"/>
              <a:t>сумарний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 </a:t>
            </a:r>
            <a:r>
              <a:rPr lang="ru-RU" b="1" dirty="0" err="1"/>
              <a:t>сонячного</a:t>
            </a:r>
            <a:r>
              <a:rPr lang="ru-RU" dirty="0"/>
              <a:t> 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проходить за </a:t>
            </a:r>
            <a:r>
              <a:rPr lang="ru-RU" dirty="0" err="1"/>
              <a:t>одиницю</a:t>
            </a:r>
            <a:r>
              <a:rPr lang="ru-RU" dirty="0"/>
              <a:t> часу через </a:t>
            </a:r>
            <a:r>
              <a:rPr lang="ru-RU" dirty="0" err="1"/>
              <a:t>одиничну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, </a:t>
            </a:r>
            <a:r>
              <a:rPr lang="ru-RU" dirty="0" err="1"/>
              <a:t>орієнтовану</a:t>
            </a:r>
            <a:r>
              <a:rPr lang="ru-RU" dirty="0"/>
              <a:t> перпендикулярно до потоку, на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астрономічної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центру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позаатмосферних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 </a:t>
            </a:r>
            <a:r>
              <a:rPr lang="ru-RU" b="1" dirty="0" err="1"/>
              <a:t>сонячна</a:t>
            </a:r>
            <a:r>
              <a:rPr lang="ru-RU" b="1" dirty="0"/>
              <a:t> стала</a:t>
            </a:r>
            <a:r>
              <a:rPr lang="ru-RU" dirty="0"/>
              <a:t> становить 1367 Вт/м² </a:t>
            </a:r>
            <a:r>
              <a:rPr lang="ru-RU" dirty="0" err="1"/>
              <a:t>або</a:t>
            </a:r>
            <a:r>
              <a:rPr lang="ru-RU" dirty="0"/>
              <a:t> 1,959 кал/(см²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Ð¾Ð¼Ð°Ñ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2390"/>
            <a:ext cx="9144000" cy="55756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08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Енергія, яка випромінюється Сонця</a:t>
            </a:r>
            <a:endParaRPr lang="uk-U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Інфрачервона радіація 44%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Видима – 47 %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Ультрафіолетове </a:t>
            </a:r>
            <a:r>
              <a:rPr lang="uk-UA" sz="3600" b="1" dirty="0" err="1" smtClean="0">
                <a:solidFill>
                  <a:schemeClr val="bg1"/>
                </a:solidFill>
              </a:rPr>
              <a:t>випромінення</a:t>
            </a:r>
            <a:r>
              <a:rPr lang="uk-UA" sz="3600" b="1" dirty="0" smtClean="0">
                <a:solidFill>
                  <a:schemeClr val="bg1"/>
                </a:solidFill>
              </a:rPr>
              <a:t> – 9%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Природні фактори впливу на стан атмосфери</vt:lpstr>
      <vt:lpstr>Сонячна енергія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Вулкани та гейзери</vt:lpstr>
      <vt:lpstr>Природні радіоактивні джерела Землі</vt:lpstr>
      <vt:lpstr>Окиснення органічної речовини</vt:lpstr>
      <vt:lpstr>Вплив погоди на клімат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фактори впливу на стан атмосфери</dc:title>
  <dc:creator>Пользователь Windows</dc:creator>
  <cp:lastModifiedBy>ворона</cp:lastModifiedBy>
  <cp:revision>2</cp:revision>
  <dcterms:created xsi:type="dcterms:W3CDTF">2019-09-24T07:23:42Z</dcterms:created>
  <dcterms:modified xsi:type="dcterms:W3CDTF">2023-09-16T15:04:46Z</dcterms:modified>
</cp:coreProperties>
</file>