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2" r:id="rId5"/>
    <p:sldId id="283" r:id="rId6"/>
    <p:sldId id="260" r:id="rId7"/>
    <p:sldId id="261" r:id="rId8"/>
    <p:sldId id="258" r:id="rId9"/>
    <p:sldId id="285" r:id="rId10"/>
    <p:sldId id="286" r:id="rId11"/>
    <p:sldId id="262" r:id="rId12"/>
    <p:sldId id="263" r:id="rId13"/>
    <p:sldId id="287" r:id="rId14"/>
    <p:sldId id="288" r:id="rId15"/>
    <p:sldId id="264" r:id="rId16"/>
    <p:sldId id="289" r:id="rId17"/>
    <p:sldId id="278" r:id="rId18"/>
    <p:sldId id="266" r:id="rId19"/>
    <p:sldId id="267" r:id="rId20"/>
    <p:sldId id="279" r:id="rId21"/>
    <p:sldId id="269" r:id="rId22"/>
    <p:sldId id="270" r:id="rId23"/>
    <p:sldId id="280" r:id="rId24"/>
    <p:sldId id="271" r:id="rId25"/>
    <p:sldId id="281" r:id="rId26"/>
    <p:sldId id="290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1949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C598-F254-4B1F-91C1-9A9AD2F5E7D6}" type="datetimeFigureOut">
              <a:rPr lang="ru-RU" smtClean="0"/>
              <a:pPr/>
              <a:t>16.09.2023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4" y="0"/>
            <a:ext cx="928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8975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Антропогенні </a:t>
            </a:r>
            <a:r>
              <a:rPr lang="ru-RU" sz="2800" b="1" dirty="0" err="1" smtClean="0">
                <a:solidFill>
                  <a:schemeClr val="bg1"/>
                </a:solidFill>
              </a:rPr>
              <a:t>фактори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впливу</a:t>
            </a:r>
            <a:r>
              <a:rPr lang="ru-RU" sz="2800" b="1" dirty="0" smtClean="0">
                <a:solidFill>
                  <a:schemeClr val="bg1"/>
                </a:solidFill>
              </a:rPr>
              <a:t> на стан </a:t>
            </a:r>
            <a:r>
              <a:rPr lang="ru-RU" sz="2800" b="1" dirty="0" err="1" smtClean="0">
                <a:solidFill>
                  <a:schemeClr val="bg1"/>
                </a:solidFill>
              </a:rPr>
              <a:t>атмосфери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За рік легковий автомобіль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Забирає з атмосфери 4350 кг </a:t>
            </a:r>
            <a:r>
              <a:rPr lang="uk-UA" dirty="0" err="1" smtClean="0"/>
              <a:t>діоксигену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Викидає 3250 кг СО</a:t>
            </a:r>
            <a:r>
              <a:rPr lang="uk-UA" baseline="30000" dirty="0" smtClean="0"/>
              <a:t>2</a:t>
            </a:r>
            <a:r>
              <a:rPr lang="uk-UA" dirty="0" smtClean="0"/>
              <a:t>, 530 кг СО, 90-150 кг вуглеводнів, 40 кг нітроген оксидів, 1 кг свинцю.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347864" cy="3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0" y="2420888"/>
            <a:ext cx="90278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631" y="764704"/>
            <a:ext cx="6818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/>
              <a:t>Викиди речовин </a:t>
            </a:r>
          </a:p>
          <a:p>
            <a:pPr algn="ctr"/>
            <a:r>
              <a:rPr lang="uk-UA" sz="4400" b="1" dirty="0" smtClean="0"/>
              <a:t>двигунами автотранспорту</a:t>
            </a:r>
            <a:endParaRPr lang="uk-UA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1" y="-3589"/>
            <a:ext cx="9144000" cy="68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3" y="2074482"/>
            <a:ext cx="5349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/>
              <a:t>Виробнича </a:t>
            </a:r>
          </a:p>
          <a:p>
            <a:r>
              <a:rPr lang="uk-UA" sz="8000" b="1" dirty="0" smtClean="0"/>
              <a:t>діяльність</a:t>
            </a:r>
            <a:endParaRPr lang="uk-UA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ÐÐ°ÑÑÐ¸Ð½ÐºÐ¸ Ð¿Ð¾ Ð·Ð°Ð¿ÑÐ¾ÑÑ &quot;ÐÐ¸ÐºÐ¸Ð´Ð¸ Ð²ÑÐ´ Ð¿ÑÐ¾Ð¼Ð¸ÑÐ»Ð¾Ð²Ð¾ÑÑ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5058" name="Picture 2" descr="http://schooled.ru/textbook/ecology/10klas/10klas.files/image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3" y="357166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За відношенням до атмосфери мають декілька точок стикання:</a:t>
            </a:r>
            <a:endParaRPr lang="uk-U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Організований вихід різних речовин, що не ввійшли в продукт, через витяжні труби;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Неорганізований вихід речовин в атмосферу, через конструкційні недоліки технології і герметичність обладнання;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Теплообмін з атмосферою, через недостатню термоізоляцію і регенерацію тепла;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err="1" smtClean="0"/>
              <a:t>Масо-</a:t>
            </a:r>
            <a:r>
              <a:rPr lang="uk-UA" sz="2800" b="1" dirty="0" smtClean="0"/>
              <a:t> і теплообмін готової продукції із атмосферою через недоліки на стадії </a:t>
            </a:r>
            <a:r>
              <a:rPr lang="uk-UA" sz="2800" b="1" dirty="0" err="1" smtClean="0"/>
              <a:t>затарювання</a:t>
            </a:r>
            <a:r>
              <a:rPr lang="uk-UA" sz="2800" b="1" dirty="0" smtClean="0"/>
              <a:t> й зберігання</a:t>
            </a:r>
            <a:endParaRPr lang="uk-UA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Найбільше викидів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3614734" cy="282893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Металургія,</a:t>
            </a:r>
          </a:p>
          <a:p>
            <a:r>
              <a:rPr lang="uk-UA" dirty="0" smtClean="0"/>
              <a:t>Хімічна,</a:t>
            </a:r>
          </a:p>
          <a:p>
            <a:r>
              <a:rPr lang="uk-UA" dirty="0" smtClean="0"/>
              <a:t>Нафтохімічна,</a:t>
            </a:r>
          </a:p>
          <a:p>
            <a:r>
              <a:rPr lang="uk-UA" dirty="0" smtClean="0"/>
              <a:t>Машинобудівна,</a:t>
            </a:r>
          </a:p>
          <a:p>
            <a:r>
              <a:rPr lang="uk-UA" dirty="0" smtClean="0"/>
              <a:t>Будівельна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428736"/>
            <a:ext cx="26228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Аерозолі,</a:t>
            </a:r>
          </a:p>
          <a:p>
            <a:r>
              <a:rPr lang="uk-UA" b="1" dirty="0" smtClean="0"/>
              <a:t>Карбон </a:t>
            </a:r>
            <a:r>
              <a:rPr lang="uk-UA" b="1" dirty="0" err="1" smtClean="0"/>
              <a:t>діоксид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Карбон оксид,</a:t>
            </a:r>
          </a:p>
          <a:p>
            <a:r>
              <a:rPr lang="uk-UA" b="1" dirty="0" smtClean="0"/>
              <a:t>Водяна пара,</a:t>
            </a:r>
          </a:p>
          <a:p>
            <a:r>
              <a:rPr lang="uk-UA" b="1" dirty="0" err="1" smtClean="0"/>
              <a:t>Сульфур</a:t>
            </a:r>
            <a:r>
              <a:rPr lang="uk-UA" b="1" dirty="0" smtClean="0"/>
              <a:t> </a:t>
            </a:r>
            <a:r>
              <a:rPr lang="uk-UA" b="1" dirty="0" err="1" smtClean="0"/>
              <a:t>діоксид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Сульфатна кислота, </a:t>
            </a:r>
          </a:p>
          <a:p>
            <a:r>
              <a:rPr lang="uk-UA" b="1" dirty="0" err="1" smtClean="0"/>
              <a:t>Дигідроген</a:t>
            </a:r>
            <a:r>
              <a:rPr lang="uk-UA" b="1" dirty="0" smtClean="0"/>
              <a:t> сульфід,</a:t>
            </a:r>
          </a:p>
          <a:p>
            <a:r>
              <a:rPr lang="uk-UA" b="1" dirty="0" smtClean="0"/>
              <a:t>Нітроген оксиди,</a:t>
            </a:r>
          </a:p>
          <a:p>
            <a:r>
              <a:rPr lang="uk-UA" b="1" dirty="0" smtClean="0"/>
              <a:t>Аміак, </a:t>
            </a:r>
          </a:p>
          <a:p>
            <a:r>
              <a:rPr lang="uk-UA" b="1" dirty="0" smtClean="0"/>
              <a:t>Вуглеводні,</a:t>
            </a:r>
          </a:p>
          <a:p>
            <a:r>
              <a:rPr lang="uk-UA" b="1" dirty="0" smtClean="0"/>
              <a:t>Фреони,</a:t>
            </a:r>
          </a:p>
          <a:p>
            <a:r>
              <a:rPr lang="uk-UA" b="1" dirty="0" smtClean="0"/>
              <a:t>Сполуки Фтору і Хлору,</a:t>
            </a:r>
          </a:p>
          <a:p>
            <a:r>
              <a:rPr lang="uk-UA" b="1" dirty="0" smtClean="0"/>
              <a:t>Оксиди важких металів,</a:t>
            </a:r>
          </a:p>
          <a:p>
            <a:r>
              <a:rPr lang="uk-UA" b="1" dirty="0" smtClean="0"/>
              <a:t>Пари ртуті, </a:t>
            </a:r>
          </a:p>
          <a:p>
            <a:r>
              <a:rPr lang="uk-UA" b="1" dirty="0" smtClean="0"/>
              <a:t>Гідроген ціанід,</a:t>
            </a:r>
          </a:p>
          <a:p>
            <a:r>
              <a:rPr lang="uk-UA" b="1" dirty="0" smtClean="0"/>
              <a:t>Ацетон,</a:t>
            </a:r>
          </a:p>
          <a:p>
            <a:r>
              <a:rPr lang="uk-UA" b="1" dirty="0" err="1" smtClean="0"/>
              <a:t>Ізопірен</a:t>
            </a:r>
            <a:endParaRPr lang="uk-UA" b="1" dirty="0" smtClean="0"/>
          </a:p>
        </p:txBody>
      </p:sp>
      <p:pic>
        <p:nvPicPr>
          <p:cNvPr id="46082" name="Picture 2" descr="ÐÐ°ÑÑÐ¸Ð½ÐºÐ¸ Ð¿Ð¾ Ð·Ð°Ð¿ÑÐ¾ÑÑ &quot;Ð²ÑÐ±ÑÐ¾Ñ Ð¿ÑÐµÐ´Ð¿ÑÐ¸ÑÑÐ¸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4565191" cy="256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&quot;ÐÐ°ÑÐ¾Ð²Ñ Ð²Ð¸Ð±ÑÑÐ¸ Ð½Ð° ÐºÐ°Ñ'ÑÑ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638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338" name="AutoShape 2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6" name="AutoShape 2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8" name="AutoShape 4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2" name="Picture 8" descr="ÐÐ°ÑÑÐ¸Ð½ÐºÐ¸ Ð¿Ð¾ Ð·Ð°Ð¿ÑÐ¾ÑÑ &quot;ÑÑÐ»ÑÑÑÐºÐµ Ð³Ð¾ÑÐ¿Ð¾Ð´Ð°ÑÑ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43570" y="428604"/>
            <a:ext cx="3143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Пил, органічні і неорганічні сполуки Хлору, </a:t>
            </a:r>
            <a:r>
              <a:rPr lang="uk-UA" sz="2400" b="1" dirty="0" err="1" smtClean="0"/>
              <a:t>Флуору</a:t>
            </a:r>
            <a:r>
              <a:rPr lang="uk-UA" sz="2400" b="1" dirty="0" smtClean="0"/>
              <a:t>, Арсену, Меркурію </a:t>
            </a:r>
            <a:endParaRPr lang="uk-UA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2" descr="ÐÐ°ÑÑÐ¸Ð½ÐºÐ¸ Ð¿Ð¾ Ð·Ð°Ð¿ÑÐ¾ÑÑ &quot;ÑÐ²Ð°ÑÐ¸Ð½Ð½Ð¸Ñ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714356"/>
            <a:ext cx="1728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Аміак, 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дигідроген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сульфід,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пил корму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та шерсті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08"/>
          </a:xfrm>
        </p:spPr>
        <p:txBody>
          <a:bodyPr/>
          <a:lstStyle/>
          <a:p>
            <a:r>
              <a:rPr lang="uk-UA" b="1" dirty="0" smtClean="0"/>
              <a:t>Спалювання палива</a:t>
            </a:r>
            <a:endParaRPr lang="uk-UA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1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5602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Теплова енергія Землі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ÐÐ°ÑÑÐ¸Ð½ÐºÐ¸ Ð¿Ð¾ Ð·Ð°Ð¿ÑÐ¾ÑÑ &quot;Ð¾ÑÐ¸ÑÑÐºÐ° Ð²Ð¾Ð´Ð¸ Ð²Ð¾Ð´Ð¾ÐºÐ°Ð½Ð°Ð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29454" y="5500702"/>
            <a:ext cx="2005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Хлор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ÐÐµÐ¼Ð»ÐµÑÑ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6" name="Picture 2" descr="ÐÐ°ÑÑÐ¸Ð½ÐºÐ¸ Ð¿Ð¾ Ð·Ð°Ð¿ÑÐ¾ÑÑ &quot;ÑÐ¿Ð°Ð»ÑÐ²Ð°Ð½Ð½Ñ Ð»Ð¸ÑÑ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7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214290"/>
            <a:ext cx="244682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Карбон </a:t>
            </a:r>
            <a:r>
              <a:rPr lang="uk-UA" sz="2400" b="1" dirty="0" err="1" smtClean="0">
                <a:solidFill>
                  <a:schemeClr val="bg1"/>
                </a:solidFill>
              </a:rPr>
              <a:t>діоксид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Карбон оксид,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Оксид нітрогену,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Оксид </a:t>
            </a:r>
            <a:r>
              <a:rPr lang="uk-UA" sz="2400" b="1" dirty="0" err="1" smtClean="0">
                <a:solidFill>
                  <a:schemeClr val="bg1"/>
                </a:solidFill>
              </a:rPr>
              <a:t>сульфуру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Бензапірен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Сажа,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Важкі метали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ÐÐ°ÑÑÐ¸Ð½ÐºÐ¸ Ð¿Ð¾ Ð·Ð°Ð¿ÑÐ¾ÑÑ &quot;Ð¡Ð¼ÑÑÑÑÐ·Ð²Ð°Ð»Ð¸ÑÐµ&quot;"/>
          <p:cNvPicPr>
            <a:picLocks noChangeAspect="1" noChangeArrowheads="1"/>
          </p:cNvPicPr>
          <p:nvPr/>
        </p:nvPicPr>
        <p:blipFill>
          <a:blip r:embed="rId2"/>
          <a:srcRect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28869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Метан,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Аміак,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Карбон оксид,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Дигідроген</a:t>
            </a:r>
            <a:r>
              <a:rPr lang="uk-UA" sz="2400" b="1" dirty="0" smtClean="0">
                <a:solidFill>
                  <a:schemeClr val="bg1"/>
                </a:solidFill>
              </a:rPr>
              <a:t> сульфід,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Сполуки нітрогену,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Хлориди,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Фосфіди,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Фосфін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b="1" dirty="0" smtClean="0"/>
              <a:t>Військова діяльність</a:t>
            </a:r>
            <a:endParaRPr lang="uk-UA" b="1" dirty="0"/>
          </a:p>
        </p:txBody>
      </p:sp>
      <p:pic>
        <p:nvPicPr>
          <p:cNvPr id="9218" name="Picture 2" descr="ÐÐ°ÑÑÐ¸Ð½ÐºÐ¸ Ð¿Ð¾ Ð·Ð°Ð¿ÑÐ¾ÑÑ &quot;Ð²ÑÐ¹ÑÑÐºÐ¾Ð²Ð° Ð´ÑÑÐ»ÑÐ½ÑÑÑÑ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3236" y="4286256"/>
            <a:ext cx="2755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Пил, альдегіди, 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сульфур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діоксид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сульфур</a:t>
            </a:r>
            <a:r>
              <a:rPr lang="uk-UA" sz="2400" b="1" dirty="0" smtClean="0">
                <a:solidFill>
                  <a:schemeClr val="bg1"/>
                </a:solidFill>
              </a:rPr>
              <a:t> триоксид,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сполуки нітрогену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Процеси, що відбуваються в атмосфері</a:t>
            </a:r>
            <a:endParaRPr lang="uk-UA" b="1" dirty="0"/>
          </a:p>
        </p:txBody>
      </p:sp>
      <p:pic>
        <p:nvPicPr>
          <p:cNvPr id="8196" name="Picture 4" descr="ÐÐ°ÑÑÐ¸Ð½ÐºÐ¸ Ð¿Ð¾ Ð·Ð°Ð¿ÑÐ¾ÑÑ &quot;Ð¿Ð¾Ð²ÐµÐ´ÑÐ½ÐºÐ° Ð·Ð°Ð±ÑÑÐ´Ð½ÑÑÑÐ¸Ñ ÑÐµÑÐ¾Ð²Ð¸Ð½ Ñ Ð°ÑÐ¼Ð¾ÑÑÐµÑ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44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scontent.fdnk1-1.fna.fbcdn.net/v/t1.15752-9/70490115_383595382559311_5833905798152978432_n.jpg?_nc_cat=108&amp;_nc_oc=AQl93Br7lBoC0_Ks-XntrRBkgUwEpIH6q37iZQILOrR0fED6jtQ_UsemHBqdvmzlc4o&amp;_nc_ht=scontent.fdnk1-1.fna&amp;oh=fca2ec5f914fec2ab2a9d496d468c5ff&amp;oe=5DFCB661"/>
          <p:cNvPicPr>
            <a:picLocks noChangeAspect="1" noChangeArrowheads="1"/>
          </p:cNvPicPr>
          <p:nvPr/>
        </p:nvPicPr>
        <p:blipFill rotWithShape="1">
          <a:blip r:embed="rId2"/>
          <a:srcRect t="15625" r="9451" b="16406"/>
          <a:stretch/>
        </p:blipFill>
        <p:spPr bwMode="auto">
          <a:xfrm rot="16200000">
            <a:off x="1156812" y="-1156812"/>
            <a:ext cx="6858002" cy="917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ÐÐ°ÑÑÐ¸Ð½ÐºÐ¸ Ð¿Ð¾ Ð·Ð°Ð¿ÑÐ¾ÑÑ Ð¡ÐµÐ²ÐµÑÐ½Ð¾Ðµ ÑÐ¸Ñ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" y="0"/>
            <a:ext cx="914401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000108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9" y="0"/>
            <a:ext cx="9166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6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" y="620688"/>
            <a:ext cx="4157857" cy="55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946" y="1412776"/>
            <a:ext cx="3211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Землі</a:t>
            </a:r>
            <a:r>
              <a:rPr lang="ru-RU" b="1" dirty="0" smtClean="0"/>
              <a:t> </a:t>
            </a:r>
            <a:r>
              <a:rPr lang="ru-RU" b="1" dirty="0" err="1" smtClean="0"/>
              <a:t>щорічно</a:t>
            </a:r>
            <a:r>
              <a:rPr lang="ru-RU" b="1" dirty="0" smtClean="0"/>
              <a:t> </a:t>
            </a:r>
            <a:r>
              <a:rPr lang="ru-RU" b="1" dirty="0" err="1" smtClean="0"/>
              <a:t>спалюється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2 млрд. т </a:t>
            </a:r>
            <a:r>
              <a:rPr lang="ru-RU" b="1" dirty="0" err="1" smtClean="0"/>
              <a:t>вугілля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1 млрд. т нафти та газу</a:t>
            </a:r>
          </a:p>
          <a:p>
            <a:endParaRPr lang="uk-UA" b="1" dirty="0"/>
          </a:p>
          <a:p>
            <a:r>
              <a:rPr lang="uk-UA" b="1" dirty="0" smtClean="0"/>
              <a:t>Викидається 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500 млн. т карбон </a:t>
            </a:r>
            <a:r>
              <a:rPr lang="uk-UA" b="1" dirty="0" err="1" smtClean="0"/>
              <a:t>діоксиду</a:t>
            </a:r>
            <a:endParaRPr lang="uk-UA" b="1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120 </a:t>
            </a:r>
            <a:r>
              <a:rPr lang="uk-UA" b="1" dirty="0" err="1" smtClean="0"/>
              <a:t>млн.т</a:t>
            </a:r>
            <a:r>
              <a:rPr lang="uk-UA" b="1" dirty="0" smtClean="0"/>
              <a:t> попелу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60 </a:t>
            </a:r>
            <a:r>
              <a:rPr lang="uk-UA" b="1" dirty="0" err="1" smtClean="0"/>
              <a:t>млн.т</a:t>
            </a:r>
            <a:r>
              <a:rPr lang="uk-UA" b="1" dirty="0" smtClean="0"/>
              <a:t> </a:t>
            </a:r>
            <a:r>
              <a:rPr lang="uk-UA" b="1" dirty="0" err="1" smtClean="0"/>
              <a:t>сульфур</a:t>
            </a:r>
            <a:r>
              <a:rPr lang="uk-UA" b="1" dirty="0" smtClean="0"/>
              <a:t> </a:t>
            </a:r>
            <a:r>
              <a:rPr lang="uk-UA" b="1" dirty="0" err="1" smtClean="0"/>
              <a:t>діоксиду</a:t>
            </a:r>
            <a:endParaRPr lang="uk-U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ÑÑÐ°Ð½ÑÐ¿Ð¾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344"/>
            <a:ext cx="7848872" cy="58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4378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Транспорт</a:t>
            </a:r>
            <a:endParaRPr lang="uk-UA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56807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Транспортний сектор використовує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Автомобільне паливо – 57%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Дизельне паливо – 22%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Авіаційне паливо – 12%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Котельне паливо – 7%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Інші види палива </a:t>
            </a:r>
            <a:r>
              <a:rPr lang="uk-UA" sz="2800" b="1" dirty="0"/>
              <a:t>–</a:t>
            </a:r>
            <a:r>
              <a:rPr lang="uk-UA" sz="2800" b="1" dirty="0" smtClean="0"/>
              <a:t> 2%</a:t>
            </a:r>
            <a:endParaRPr lang="uk-UA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Групи небезпечності викидів транспорту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Перша група – </a:t>
            </a:r>
            <a:r>
              <a:rPr lang="uk-UA" dirty="0" err="1" smtClean="0"/>
              <a:t>динітроген</a:t>
            </a:r>
            <a:r>
              <a:rPr lang="uk-UA" dirty="0" smtClean="0"/>
              <a:t>, </a:t>
            </a:r>
            <a:r>
              <a:rPr lang="uk-UA" dirty="0" err="1" smtClean="0"/>
              <a:t>дигідроген</a:t>
            </a:r>
            <a:r>
              <a:rPr lang="uk-UA" dirty="0" smtClean="0"/>
              <a:t>, карбон </a:t>
            </a:r>
            <a:r>
              <a:rPr lang="uk-UA" dirty="0" err="1" smtClean="0"/>
              <a:t>діоксид</a:t>
            </a:r>
            <a:r>
              <a:rPr lang="uk-UA" dirty="0" smtClean="0"/>
              <a:t>, водяна пара.</a:t>
            </a:r>
          </a:p>
          <a:p>
            <a:r>
              <a:rPr lang="uk-UA" dirty="0" smtClean="0"/>
              <a:t>Друга група – карбон оксид.</a:t>
            </a:r>
          </a:p>
          <a:p>
            <a:r>
              <a:rPr lang="uk-UA" dirty="0" smtClean="0"/>
              <a:t>Третя – нітроген оксиди.</a:t>
            </a:r>
          </a:p>
          <a:p>
            <a:r>
              <a:rPr lang="uk-UA" dirty="0" smtClean="0"/>
              <a:t>Четверта – вуглеводні.</a:t>
            </a:r>
          </a:p>
          <a:p>
            <a:r>
              <a:rPr lang="uk-UA" dirty="0" smtClean="0"/>
              <a:t>П'ята – альдегіди.</a:t>
            </a:r>
          </a:p>
          <a:p>
            <a:r>
              <a:rPr lang="uk-UA" dirty="0" smtClean="0"/>
              <a:t>Шоста – сажа, оксиди </a:t>
            </a:r>
          </a:p>
          <a:p>
            <a:pPr marL="0" indent="0">
              <a:buNone/>
            </a:pPr>
            <a:r>
              <a:rPr lang="uk-UA" dirty="0" smtClean="0"/>
              <a:t>металів, сполуки </a:t>
            </a:r>
          </a:p>
          <a:p>
            <a:pPr marL="0" indent="0">
              <a:buNone/>
            </a:pPr>
            <a:r>
              <a:rPr lang="uk-UA" dirty="0" err="1" smtClean="0"/>
              <a:t>плюмбуму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6021" b="11088"/>
          <a:stretch/>
        </p:blipFill>
        <p:spPr bwMode="auto">
          <a:xfrm>
            <a:off x="4788024" y="4725144"/>
            <a:ext cx="4151022" cy="18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0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Антропогенні фактори впливу на стан атмосфери</vt:lpstr>
      <vt:lpstr>Спалювання палива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Групи небезпечності викидів транспорту</vt:lpstr>
      <vt:lpstr>За рік легковий автомобіль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Найбільше викидів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Військова діяльність</vt:lpstr>
      <vt:lpstr>Процеси, що відбуваються в атмосфері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фактори впливу на стан атмосфери</dc:title>
  <dc:creator>Пользователь Windows</dc:creator>
  <cp:lastModifiedBy>ворона</cp:lastModifiedBy>
  <cp:revision>9</cp:revision>
  <dcterms:created xsi:type="dcterms:W3CDTF">2019-09-24T07:23:42Z</dcterms:created>
  <dcterms:modified xsi:type="dcterms:W3CDTF">2023-09-16T15:00:27Z</dcterms:modified>
</cp:coreProperties>
</file>