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07" autoAdjust="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FECC7A-209E-4240-A147-AD7364C50A02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4862B00-581F-44B5-B35F-7541F0E444EF}">
      <dgm:prSet phldrT="[Текст]" custT="1"/>
      <dgm:spPr/>
      <dgm:t>
        <a:bodyPr/>
        <a:lstStyle/>
        <a:p>
          <a:r>
            <a:rPr lang="uk-UA" sz="2800" dirty="0" smtClean="0"/>
            <a:t>Початковий</a:t>
          </a:r>
          <a:endParaRPr lang="ru-RU" sz="2800" dirty="0"/>
        </a:p>
      </dgm:t>
    </dgm:pt>
    <dgm:pt modelId="{FB29ADB3-DB93-4E0D-80FA-1EE0CBCE0595}" type="parTrans" cxnId="{0DFA999C-8F75-415D-B4AD-D2EFA6038A89}">
      <dgm:prSet/>
      <dgm:spPr/>
      <dgm:t>
        <a:bodyPr/>
        <a:lstStyle/>
        <a:p>
          <a:endParaRPr lang="ru-RU"/>
        </a:p>
      </dgm:t>
    </dgm:pt>
    <dgm:pt modelId="{6A774191-5842-4526-8630-FB0B6CD67E92}" type="sibTrans" cxnId="{0DFA999C-8F75-415D-B4AD-D2EFA6038A89}">
      <dgm:prSet/>
      <dgm:spPr/>
      <dgm:t>
        <a:bodyPr/>
        <a:lstStyle/>
        <a:p>
          <a:endParaRPr lang="ru-RU"/>
        </a:p>
      </dgm:t>
    </dgm:pt>
    <dgm:pt modelId="{37523263-FE9B-4B04-A39E-EBB9BC3A8D78}">
      <dgm:prSet phldrT="[Текст]"/>
      <dgm:spPr/>
      <dgm:t>
        <a:bodyPr/>
        <a:lstStyle/>
        <a:p>
          <a:r>
            <a:rPr lang="uk-UA" dirty="0" smtClean="0"/>
            <a:t>Систематичне запровадження нових інформаційних технологій</a:t>
          </a:r>
          <a:endParaRPr lang="ru-RU" dirty="0"/>
        </a:p>
      </dgm:t>
    </dgm:pt>
    <dgm:pt modelId="{8A905C46-42CD-45DA-A52A-DE05A1FA238F}" type="parTrans" cxnId="{541576E8-F991-465E-9CA1-7659B3760393}">
      <dgm:prSet/>
      <dgm:spPr/>
      <dgm:t>
        <a:bodyPr/>
        <a:lstStyle/>
        <a:p>
          <a:endParaRPr lang="ru-RU"/>
        </a:p>
      </dgm:t>
    </dgm:pt>
    <dgm:pt modelId="{B9C8A447-601A-42AA-82D2-2CD79C6A5F6B}" type="sibTrans" cxnId="{541576E8-F991-465E-9CA1-7659B3760393}">
      <dgm:prSet/>
      <dgm:spPr/>
      <dgm:t>
        <a:bodyPr/>
        <a:lstStyle/>
        <a:p>
          <a:endParaRPr lang="ru-RU"/>
        </a:p>
      </dgm:t>
    </dgm:pt>
    <dgm:pt modelId="{E6496A5C-44D8-4913-AA21-D0B313863740}">
      <dgm:prSet phldrT="[Текст]"/>
      <dgm:spPr/>
      <dgm:t>
        <a:bodyPr/>
        <a:lstStyle/>
        <a:p>
          <a:r>
            <a:rPr lang="uk-UA" dirty="0" err="1" smtClean="0"/>
            <a:t>Обєднання</a:t>
          </a:r>
          <a:r>
            <a:rPr lang="uk-UA" dirty="0" smtClean="0"/>
            <a:t> інформаційних систем </a:t>
          </a:r>
          <a:endParaRPr lang="ru-RU" dirty="0"/>
        </a:p>
      </dgm:t>
    </dgm:pt>
    <dgm:pt modelId="{FC78DCE1-5F6D-4C04-9DDF-E82EE55F3702}" type="parTrans" cxnId="{94E540A2-5C5B-408E-8491-38B13973BEB3}">
      <dgm:prSet/>
      <dgm:spPr/>
      <dgm:t>
        <a:bodyPr/>
        <a:lstStyle/>
        <a:p>
          <a:endParaRPr lang="ru-RU"/>
        </a:p>
      </dgm:t>
    </dgm:pt>
    <dgm:pt modelId="{AB6C5CD3-49FF-4FA2-A970-A32F4E699DF8}" type="sibTrans" cxnId="{94E540A2-5C5B-408E-8491-38B13973BEB3}">
      <dgm:prSet/>
      <dgm:spPr/>
      <dgm:t>
        <a:bodyPr/>
        <a:lstStyle/>
        <a:p>
          <a:endParaRPr lang="ru-RU"/>
        </a:p>
      </dgm:t>
    </dgm:pt>
    <dgm:pt modelId="{79E18ABB-3945-42BD-83B5-DB1E2CD8B553}" type="pres">
      <dgm:prSet presAssocID="{2BFECC7A-209E-4240-A147-AD7364C50A02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BF22653-266B-4186-817E-FC83B45D0E15}" type="pres">
      <dgm:prSet presAssocID="{44862B00-581F-44B5-B35F-7541F0E444EF}" presName="circle1" presStyleLbl="node1" presStyleIdx="0" presStyleCnt="3"/>
      <dgm:spPr/>
    </dgm:pt>
    <dgm:pt modelId="{935F5425-5E8F-45F3-8511-94CAC6BF6117}" type="pres">
      <dgm:prSet presAssocID="{44862B00-581F-44B5-B35F-7541F0E444EF}" presName="space" presStyleCnt="0"/>
      <dgm:spPr/>
    </dgm:pt>
    <dgm:pt modelId="{E046E700-DA19-4810-B83A-A9A1EBB3927F}" type="pres">
      <dgm:prSet presAssocID="{44862B00-581F-44B5-B35F-7541F0E444EF}" presName="rect1" presStyleLbl="alignAcc1" presStyleIdx="0" presStyleCnt="3"/>
      <dgm:spPr/>
      <dgm:t>
        <a:bodyPr/>
        <a:lstStyle/>
        <a:p>
          <a:endParaRPr lang="ru-RU"/>
        </a:p>
      </dgm:t>
    </dgm:pt>
    <dgm:pt modelId="{C9F20AAD-15EF-4461-93C3-99B9C1DC5A43}" type="pres">
      <dgm:prSet presAssocID="{37523263-FE9B-4B04-A39E-EBB9BC3A8D78}" presName="vertSpace2" presStyleLbl="node1" presStyleIdx="0" presStyleCnt="3"/>
      <dgm:spPr/>
    </dgm:pt>
    <dgm:pt modelId="{5A437536-DEF5-490E-85B9-639876E31CB2}" type="pres">
      <dgm:prSet presAssocID="{37523263-FE9B-4B04-A39E-EBB9BC3A8D78}" presName="circle2" presStyleLbl="node1" presStyleIdx="1" presStyleCnt="3"/>
      <dgm:spPr/>
    </dgm:pt>
    <dgm:pt modelId="{908544B9-AE5E-4D6A-9BDB-ABE046A7855C}" type="pres">
      <dgm:prSet presAssocID="{37523263-FE9B-4B04-A39E-EBB9BC3A8D78}" presName="rect2" presStyleLbl="alignAcc1" presStyleIdx="1" presStyleCnt="3"/>
      <dgm:spPr/>
      <dgm:t>
        <a:bodyPr/>
        <a:lstStyle/>
        <a:p>
          <a:endParaRPr lang="ru-RU"/>
        </a:p>
      </dgm:t>
    </dgm:pt>
    <dgm:pt modelId="{2AF24034-4AE6-4BF5-BD3C-C6EF6105FD2A}" type="pres">
      <dgm:prSet presAssocID="{E6496A5C-44D8-4913-AA21-D0B313863740}" presName="vertSpace3" presStyleLbl="node1" presStyleIdx="1" presStyleCnt="3"/>
      <dgm:spPr/>
    </dgm:pt>
    <dgm:pt modelId="{C014F7C4-DC44-4AC9-A18C-EC08EE1936FB}" type="pres">
      <dgm:prSet presAssocID="{E6496A5C-44D8-4913-AA21-D0B313863740}" presName="circle3" presStyleLbl="node1" presStyleIdx="2" presStyleCnt="3"/>
      <dgm:spPr/>
    </dgm:pt>
    <dgm:pt modelId="{6A287AE6-6A46-46EA-908D-41C12A72C976}" type="pres">
      <dgm:prSet presAssocID="{E6496A5C-44D8-4913-AA21-D0B313863740}" presName="rect3" presStyleLbl="alignAcc1" presStyleIdx="2" presStyleCnt="3"/>
      <dgm:spPr/>
      <dgm:t>
        <a:bodyPr/>
        <a:lstStyle/>
        <a:p>
          <a:endParaRPr lang="ru-RU"/>
        </a:p>
      </dgm:t>
    </dgm:pt>
    <dgm:pt modelId="{4F877C21-8247-4C02-A771-4A0A2E8D9386}" type="pres">
      <dgm:prSet presAssocID="{44862B00-581F-44B5-B35F-7541F0E444EF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F8DE1F-FCB7-44AC-B973-B8AC4860FA1D}" type="pres">
      <dgm:prSet presAssocID="{37523263-FE9B-4B04-A39E-EBB9BC3A8D78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94F762-0DC7-4A95-9487-CEB9B05C21C9}" type="pres">
      <dgm:prSet presAssocID="{E6496A5C-44D8-4913-AA21-D0B313863740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7DB2D0B-BAA6-4CD9-8FCC-F19ED06CC3C5}" type="presOf" srcId="{44862B00-581F-44B5-B35F-7541F0E444EF}" destId="{4F877C21-8247-4C02-A771-4A0A2E8D9386}" srcOrd="1" destOrd="0" presId="urn:microsoft.com/office/officeart/2005/8/layout/target3"/>
    <dgm:cxn modelId="{116C1829-FD03-4D17-A4F7-5FD876EA5EAB}" type="presOf" srcId="{2BFECC7A-209E-4240-A147-AD7364C50A02}" destId="{79E18ABB-3945-42BD-83B5-DB1E2CD8B553}" srcOrd="0" destOrd="0" presId="urn:microsoft.com/office/officeart/2005/8/layout/target3"/>
    <dgm:cxn modelId="{541576E8-F991-465E-9CA1-7659B3760393}" srcId="{2BFECC7A-209E-4240-A147-AD7364C50A02}" destId="{37523263-FE9B-4B04-A39E-EBB9BC3A8D78}" srcOrd="1" destOrd="0" parTransId="{8A905C46-42CD-45DA-A52A-DE05A1FA238F}" sibTransId="{B9C8A447-601A-42AA-82D2-2CD79C6A5F6B}"/>
    <dgm:cxn modelId="{89405B9A-4116-4387-A983-161638E9B07C}" type="presOf" srcId="{E6496A5C-44D8-4913-AA21-D0B313863740}" destId="{6A287AE6-6A46-46EA-908D-41C12A72C976}" srcOrd="0" destOrd="0" presId="urn:microsoft.com/office/officeart/2005/8/layout/target3"/>
    <dgm:cxn modelId="{EAB04C03-605D-4494-812C-0F9676AF99EA}" type="presOf" srcId="{37523263-FE9B-4B04-A39E-EBB9BC3A8D78}" destId="{908544B9-AE5E-4D6A-9BDB-ABE046A7855C}" srcOrd="0" destOrd="0" presId="urn:microsoft.com/office/officeart/2005/8/layout/target3"/>
    <dgm:cxn modelId="{E09E283C-5522-4D41-8CEE-916A4B9C19DF}" type="presOf" srcId="{E6496A5C-44D8-4913-AA21-D0B313863740}" destId="{B894F762-0DC7-4A95-9487-CEB9B05C21C9}" srcOrd="1" destOrd="0" presId="urn:microsoft.com/office/officeart/2005/8/layout/target3"/>
    <dgm:cxn modelId="{94E540A2-5C5B-408E-8491-38B13973BEB3}" srcId="{2BFECC7A-209E-4240-A147-AD7364C50A02}" destId="{E6496A5C-44D8-4913-AA21-D0B313863740}" srcOrd="2" destOrd="0" parTransId="{FC78DCE1-5F6D-4C04-9DDF-E82EE55F3702}" sibTransId="{AB6C5CD3-49FF-4FA2-A970-A32F4E699DF8}"/>
    <dgm:cxn modelId="{0DFA999C-8F75-415D-B4AD-D2EFA6038A89}" srcId="{2BFECC7A-209E-4240-A147-AD7364C50A02}" destId="{44862B00-581F-44B5-B35F-7541F0E444EF}" srcOrd="0" destOrd="0" parTransId="{FB29ADB3-DB93-4E0D-80FA-1EE0CBCE0595}" sibTransId="{6A774191-5842-4526-8630-FB0B6CD67E92}"/>
    <dgm:cxn modelId="{A029C284-1425-4800-8D03-64C5C06F28DF}" type="presOf" srcId="{37523263-FE9B-4B04-A39E-EBB9BC3A8D78}" destId="{6FF8DE1F-FCB7-44AC-B973-B8AC4860FA1D}" srcOrd="1" destOrd="0" presId="urn:microsoft.com/office/officeart/2005/8/layout/target3"/>
    <dgm:cxn modelId="{1E93D4AD-4DCA-4112-8036-6260A6F49B3F}" type="presOf" srcId="{44862B00-581F-44B5-B35F-7541F0E444EF}" destId="{E046E700-DA19-4810-B83A-A9A1EBB3927F}" srcOrd="0" destOrd="0" presId="urn:microsoft.com/office/officeart/2005/8/layout/target3"/>
    <dgm:cxn modelId="{6B3C921C-EC0E-4A0B-A485-2ED9D973D966}" type="presParOf" srcId="{79E18ABB-3945-42BD-83B5-DB1E2CD8B553}" destId="{BBF22653-266B-4186-817E-FC83B45D0E15}" srcOrd="0" destOrd="0" presId="urn:microsoft.com/office/officeart/2005/8/layout/target3"/>
    <dgm:cxn modelId="{491D50F8-8F4E-4E3F-A97C-D1BDF2C1F4CA}" type="presParOf" srcId="{79E18ABB-3945-42BD-83B5-DB1E2CD8B553}" destId="{935F5425-5E8F-45F3-8511-94CAC6BF6117}" srcOrd="1" destOrd="0" presId="urn:microsoft.com/office/officeart/2005/8/layout/target3"/>
    <dgm:cxn modelId="{55489712-12F0-4484-A779-564B7ED4DAB9}" type="presParOf" srcId="{79E18ABB-3945-42BD-83B5-DB1E2CD8B553}" destId="{E046E700-DA19-4810-B83A-A9A1EBB3927F}" srcOrd="2" destOrd="0" presId="urn:microsoft.com/office/officeart/2005/8/layout/target3"/>
    <dgm:cxn modelId="{5399CA31-E87E-45E2-8EBF-1C661A2DC6EE}" type="presParOf" srcId="{79E18ABB-3945-42BD-83B5-DB1E2CD8B553}" destId="{C9F20AAD-15EF-4461-93C3-99B9C1DC5A43}" srcOrd="3" destOrd="0" presId="urn:microsoft.com/office/officeart/2005/8/layout/target3"/>
    <dgm:cxn modelId="{7BA6DE09-4F68-49FA-940B-40B49A69E09A}" type="presParOf" srcId="{79E18ABB-3945-42BD-83B5-DB1E2CD8B553}" destId="{5A437536-DEF5-490E-85B9-639876E31CB2}" srcOrd="4" destOrd="0" presId="urn:microsoft.com/office/officeart/2005/8/layout/target3"/>
    <dgm:cxn modelId="{15CE3AC6-65C2-48BC-8583-415702D5A949}" type="presParOf" srcId="{79E18ABB-3945-42BD-83B5-DB1E2CD8B553}" destId="{908544B9-AE5E-4D6A-9BDB-ABE046A7855C}" srcOrd="5" destOrd="0" presId="urn:microsoft.com/office/officeart/2005/8/layout/target3"/>
    <dgm:cxn modelId="{CAACA760-8AEF-4D4B-9E6A-1244CF61EA1F}" type="presParOf" srcId="{79E18ABB-3945-42BD-83B5-DB1E2CD8B553}" destId="{2AF24034-4AE6-4BF5-BD3C-C6EF6105FD2A}" srcOrd="6" destOrd="0" presId="urn:microsoft.com/office/officeart/2005/8/layout/target3"/>
    <dgm:cxn modelId="{589EC7C0-6BBC-4488-8038-8658437425D4}" type="presParOf" srcId="{79E18ABB-3945-42BD-83B5-DB1E2CD8B553}" destId="{C014F7C4-DC44-4AC9-A18C-EC08EE1936FB}" srcOrd="7" destOrd="0" presId="urn:microsoft.com/office/officeart/2005/8/layout/target3"/>
    <dgm:cxn modelId="{AF0B84F6-A3D5-4CFA-8BD5-F3166E5DB619}" type="presParOf" srcId="{79E18ABB-3945-42BD-83B5-DB1E2CD8B553}" destId="{6A287AE6-6A46-46EA-908D-41C12A72C976}" srcOrd="8" destOrd="0" presId="urn:microsoft.com/office/officeart/2005/8/layout/target3"/>
    <dgm:cxn modelId="{9185F0B1-02AD-4B18-BEB3-8148398C98CE}" type="presParOf" srcId="{79E18ABB-3945-42BD-83B5-DB1E2CD8B553}" destId="{4F877C21-8247-4C02-A771-4A0A2E8D9386}" srcOrd="9" destOrd="0" presId="urn:microsoft.com/office/officeart/2005/8/layout/target3"/>
    <dgm:cxn modelId="{AF6365CC-233D-47BA-A6B6-60A5C4ADD582}" type="presParOf" srcId="{79E18ABB-3945-42BD-83B5-DB1E2CD8B553}" destId="{6FF8DE1F-FCB7-44AC-B973-B8AC4860FA1D}" srcOrd="10" destOrd="0" presId="urn:microsoft.com/office/officeart/2005/8/layout/target3"/>
    <dgm:cxn modelId="{71FBC16B-8D5E-46E6-B6C9-FBE99870AD2B}" type="presParOf" srcId="{79E18ABB-3945-42BD-83B5-DB1E2CD8B553}" destId="{B894F762-0DC7-4A95-9487-CEB9B05C21C9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06EDBB-4B14-4504-94B0-DC703E1B9E4B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DC84308-0544-4BA1-8B9D-E65261E2A249}">
      <dgm:prSet phldrT="[Текст]"/>
      <dgm:spPr/>
      <dgm:t>
        <a:bodyPr/>
        <a:lstStyle/>
        <a:p>
          <a:r>
            <a:rPr lang="uk-UA" b="1" dirty="0" smtClean="0">
              <a:solidFill>
                <a:schemeClr val="bg1"/>
              </a:solidFill>
            </a:rPr>
            <a:t>Програмне забезпечення </a:t>
          </a:r>
          <a:endParaRPr lang="ru-RU" b="1" dirty="0">
            <a:solidFill>
              <a:schemeClr val="bg1"/>
            </a:solidFill>
          </a:endParaRPr>
        </a:p>
      </dgm:t>
    </dgm:pt>
    <dgm:pt modelId="{E5A706CE-91A1-41DD-BA3F-994E1DD3F903}" type="parTrans" cxnId="{953017AD-EE0D-4A82-80D8-C0D87AA2F68E}">
      <dgm:prSet/>
      <dgm:spPr/>
      <dgm:t>
        <a:bodyPr/>
        <a:lstStyle/>
        <a:p>
          <a:endParaRPr lang="ru-RU"/>
        </a:p>
      </dgm:t>
    </dgm:pt>
    <dgm:pt modelId="{C67DCA6A-A018-4F84-B168-0A5F52DCCC38}" type="sibTrans" cxnId="{953017AD-EE0D-4A82-80D8-C0D87AA2F68E}">
      <dgm:prSet/>
      <dgm:spPr/>
      <dgm:t>
        <a:bodyPr/>
        <a:lstStyle/>
        <a:p>
          <a:endParaRPr lang="ru-RU"/>
        </a:p>
      </dgm:t>
    </dgm:pt>
    <dgm:pt modelId="{E42DA038-AD47-4A6C-95E5-79B29A722BB1}">
      <dgm:prSet phldrT="[Текст]"/>
      <dgm:spPr/>
      <dgm:t>
        <a:bodyPr/>
        <a:lstStyle/>
        <a:p>
          <a:r>
            <a:rPr lang="uk-UA" dirty="0" smtClean="0"/>
            <a:t>Дані</a:t>
          </a:r>
          <a:endParaRPr lang="ru-RU" dirty="0"/>
        </a:p>
      </dgm:t>
    </dgm:pt>
    <dgm:pt modelId="{543A9634-231A-44F2-87A3-9F129C94DF64}" type="parTrans" cxnId="{B9FE01BD-B575-4B3F-ADFA-F0CEC4D71604}">
      <dgm:prSet/>
      <dgm:spPr/>
      <dgm:t>
        <a:bodyPr/>
        <a:lstStyle/>
        <a:p>
          <a:endParaRPr lang="ru-RU"/>
        </a:p>
      </dgm:t>
    </dgm:pt>
    <dgm:pt modelId="{C464E4B1-26B3-4B57-B1B0-F95D1A63B2C8}" type="sibTrans" cxnId="{B9FE01BD-B575-4B3F-ADFA-F0CEC4D71604}">
      <dgm:prSet/>
      <dgm:spPr/>
      <dgm:t>
        <a:bodyPr/>
        <a:lstStyle/>
        <a:p>
          <a:endParaRPr lang="ru-RU"/>
        </a:p>
      </dgm:t>
    </dgm:pt>
    <dgm:pt modelId="{030CE9DA-90EC-4BB2-BC28-8079CAA2FA5D}">
      <dgm:prSet phldrT="[Текст]"/>
      <dgm:spPr/>
      <dgm:t>
        <a:bodyPr/>
        <a:lstStyle/>
        <a:p>
          <a:r>
            <a:rPr lang="uk-UA" dirty="0" smtClean="0"/>
            <a:t>Дані,вказівки</a:t>
          </a:r>
          <a:endParaRPr lang="ru-RU" dirty="0"/>
        </a:p>
      </dgm:t>
    </dgm:pt>
    <dgm:pt modelId="{115AFC32-3A8C-41D5-934D-1F4B4442116D}" type="parTrans" cxnId="{DA7A3C73-71CB-4116-B5D0-064E86A7AE62}">
      <dgm:prSet/>
      <dgm:spPr/>
      <dgm:t>
        <a:bodyPr/>
        <a:lstStyle/>
        <a:p>
          <a:endParaRPr lang="ru-RU"/>
        </a:p>
      </dgm:t>
    </dgm:pt>
    <dgm:pt modelId="{386D4C36-BF9B-4C55-9746-B1ECC94BF7E4}" type="sibTrans" cxnId="{DA7A3C73-71CB-4116-B5D0-064E86A7AE62}">
      <dgm:prSet/>
      <dgm:spPr/>
      <dgm:t>
        <a:bodyPr/>
        <a:lstStyle/>
        <a:p>
          <a:endParaRPr lang="ru-RU"/>
        </a:p>
      </dgm:t>
    </dgm:pt>
    <dgm:pt modelId="{226DB7CF-CA6E-453C-B55E-D44661288AA2}">
      <dgm:prSet phldrT="[Текст]"/>
      <dgm:spPr/>
      <dgm:t>
        <a:bodyPr/>
        <a:lstStyle/>
        <a:p>
          <a:r>
            <a:rPr lang="uk-UA" b="1" dirty="0" smtClean="0">
              <a:solidFill>
                <a:schemeClr val="bg1">
                  <a:lumMod val="95000"/>
                  <a:lumOff val="5000"/>
                </a:schemeClr>
              </a:solidFill>
            </a:rPr>
            <a:t>Апаратне забезпечення</a:t>
          </a:r>
          <a:endParaRPr lang="ru-RU" b="1" dirty="0">
            <a:solidFill>
              <a:schemeClr val="bg1">
                <a:lumMod val="95000"/>
                <a:lumOff val="5000"/>
              </a:schemeClr>
            </a:solidFill>
          </a:endParaRPr>
        </a:p>
      </dgm:t>
    </dgm:pt>
    <dgm:pt modelId="{AFC27E48-11A3-4117-9135-CF8FAFF91466}" type="parTrans" cxnId="{998F0B79-A025-4C1A-990F-CEC5DD823F70}">
      <dgm:prSet/>
      <dgm:spPr/>
      <dgm:t>
        <a:bodyPr/>
        <a:lstStyle/>
        <a:p>
          <a:endParaRPr lang="ru-RU"/>
        </a:p>
      </dgm:t>
    </dgm:pt>
    <dgm:pt modelId="{42313453-293C-4354-AFC5-D21B37244AB6}" type="sibTrans" cxnId="{998F0B79-A025-4C1A-990F-CEC5DD823F70}">
      <dgm:prSet/>
      <dgm:spPr/>
      <dgm:t>
        <a:bodyPr/>
        <a:lstStyle/>
        <a:p>
          <a:endParaRPr lang="ru-RU"/>
        </a:p>
      </dgm:t>
    </dgm:pt>
    <dgm:pt modelId="{9F6DE6CA-58B5-4E3C-8A76-6A8C8BC47635}">
      <dgm:prSet phldrT="[Текст]"/>
      <dgm:spPr/>
      <dgm:t>
        <a:bodyPr/>
        <a:lstStyle/>
        <a:p>
          <a:r>
            <a:rPr lang="uk-UA" dirty="0" smtClean="0"/>
            <a:t>Дані    Запити</a:t>
          </a:r>
          <a:endParaRPr lang="ru-RU" dirty="0"/>
        </a:p>
      </dgm:t>
    </dgm:pt>
    <dgm:pt modelId="{36B64D65-97DF-45A4-84E4-1883E570536C}" type="parTrans" cxnId="{3BF2EE69-E8AF-47C7-B9C1-A96B1D6F6463}">
      <dgm:prSet/>
      <dgm:spPr/>
      <dgm:t>
        <a:bodyPr/>
        <a:lstStyle/>
        <a:p>
          <a:endParaRPr lang="ru-RU"/>
        </a:p>
      </dgm:t>
    </dgm:pt>
    <dgm:pt modelId="{730487D7-E17C-4188-89AB-8AAB62015E15}" type="sibTrans" cxnId="{3BF2EE69-E8AF-47C7-B9C1-A96B1D6F6463}">
      <dgm:prSet/>
      <dgm:spPr/>
      <dgm:t>
        <a:bodyPr/>
        <a:lstStyle/>
        <a:p>
          <a:endParaRPr lang="ru-RU"/>
        </a:p>
      </dgm:t>
    </dgm:pt>
    <dgm:pt modelId="{84473DE1-85CB-45B0-AF18-A2BD23421B6F}">
      <dgm:prSet phldrT="[Текст]"/>
      <dgm:spPr/>
      <dgm:t>
        <a:bodyPr/>
        <a:lstStyle/>
        <a:p>
          <a:r>
            <a:rPr lang="uk-UA" dirty="0" smtClean="0"/>
            <a:t>  Запити   Дані</a:t>
          </a:r>
          <a:endParaRPr lang="ru-RU" dirty="0"/>
        </a:p>
      </dgm:t>
    </dgm:pt>
    <dgm:pt modelId="{CBBC8707-8F8A-4B45-AABC-05324BDA5E04}" type="parTrans" cxnId="{DDA5FC4B-8EF2-4403-9C86-E7F81EB3CCE3}">
      <dgm:prSet/>
      <dgm:spPr/>
      <dgm:t>
        <a:bodyPr/>
        <a:lstStyle/>
        <a:p>
          <a:endParaRPr lang="ru-RU"/>
        </a:p>
      </dgm:t>
    </dgm:pt>
    <dgm:pt modelId="{D3B6B104-14C9-4A43-9666-531E1ED7EAE1}" type="sibTrans" cxnId="{DDA5FC4B-8EF2-4403-9C86-E7F81EB3CCE3}">
      <dgm:prSet/>
      <dgm:spPr/>
      <dgm:t>
        <a:bodyPr/>
        <a:lstStyle/>
        <a:p>
          <a:endParaRPr lang="ru-RU"/>
        </a:p>
      </dgm:t>
    </dgm:pt>
    <dgm:pt modelId="{1B58BDA5-83DD-4A70-BEBF-715DC5DDB39E}">
      <dgm:prSet phldrT="[Текст]"/>
      <dgm:spPr/>
      <dgm:t>
        <a:bodyPr/>
        <a:lstStyle/>
        <a:p>
          <a:endParaRPr lang="ru-RU" dirty="0"/>
        </a:p>
      </dgm:t>
    </dgm:pt>
    <dgm:pt modelId="{FC60C527-2F43-4701-BC65-2AC874C1C1FE}" type="parTrans" cxnId="{E2E59CD3-C4E7-4B42-BFBC-1BC102D89D8F}">
      <dgm:prSet/>
      <dgm:spPr/>
      <dgm:t>
        <a:bodyPr/>
        <a:lstStyle/>
        <a:p>
          <a:endParaRPr lang="ru-RU"/>
        </a:p>
      </dgm:t>
    </dgm:pt>
    <dgm:pt modelId="{2A000F0B-A048-4B9B-B607-91BC4D2F1031}" type="sibTrans" cxnId="{E2E59CD3-C4E7-4B42-BFBC-1BC102D89D8F}">
      <dgm:prSet/>
      <dgm:spPr/>
      <dgm:t>
        <a:bodyPr/>
        <a:lstStyle/>
        <a:p>
          <a:endParaRPr lang="ru-RU"/>
        </a:p>
      </dgm:t>
    </dgm:pt>
    <dgm:pt modelId="{BFF08518-68BC-4ABC-9E55-424125ADFB27}">
      <dgm:prSet phldrT="[Текст]"/>
      <dgm:spPr/>
      <dgm:t>
        <a:bodyPr/>
        <a:lstStyle/>
        <a:p>
          <a:r>
            <a:rPr lang="uk-UA" dirty="0" smtClean="0"/>
            <a:t>Інформаційні джерела</a:t>
          </a:r>
          <a:endParaRPr lang="ru-RU" dirty="0"/>
        </a:p>
      </dgm:t>
    </dgm:pt>
    <dgm:pt modelId="{CF028D38-E157-4900-86D6-6D648B33E824}" type="parTrans" cxnId="{B3612FA9-CFD8-4B1D-A897-2FF4A709816E}">
      <dgm:prSet/>
      <dgm:spPr/>
      <dgm:t>
        <a:bodyPr/>
        <a:lstStyle/>
        <a:p>
          <a:endParaRPr lang="ru-RU"/>
        </a:p>
      </dgm:t>
    </dgm:pt>
    <dgm:pt modelId="{473F11FB-9CAC-4C46-B215-0E9180804548}" type="sibTrans" cxnId="{B3612FA9-CFD8-4B1D-A897-2FF4A709816E}">
      <dgm:prSet/>
      <dgm:spPr/>
      <dgm:t>
        <a:bodyPr/>
        <a:lstStyle/>
        <a:p>
          <a:endParaRPr lang="ru-RU"/>
        </a:p>
      </dgm:t>
    </dgm:pt>
    <dgm:pt modelId="{F4F6CA18-5F2A-4E32-B1DD-20879FAF7EF4}">
      <dgm:prSet phldrT="[Текст]"/>
      <dgm:spPr/>
      <dgm:t>
        <a:bodyPr/>
        <a:lstStyle/>
        <a:p>
          <a:r>
            <a:rPr lang="uk-UA" dirty="0" smtClean="0"/>
            <a:t>Споживач інформації</a:t>
          </a:r>
          <a:endParaRPr lang="ru-RU" dirty="0"/>
        </a:p>
      </dgm:t>
    </dgm:pt>
    <dgm:pt modelId="{B1B44F05-FE7C-40C4-8859-FBB41E92996C}" type="parTrans" cxnId="{77B2D600-DA51-47F9-A4A1-C305490FF314}">
      <dgm:prSet/>
      <dgm:spPr/>
      <dgm:t>
        <a:bodyPr/>
        <a:lstStyle/>
        <a:p>
          <a:endParaRPr lang="ru-RU"/>
        </a:p>
      </dgm:t>
    </dgm:pt>
    <dgm:pt modelId="{24BB9AD4-DEAB-45F4-8814-AF499BA5EAB8}" type="sibTrans" cxnId="{77B2D600-DA51-47F9-A4A1-C305490FF314}">
      <dgm:prSet/>
      <dgm:spPr/>
      <dgm:t>
        <a:bodyPr/>
        <a:lstStyle/>
        <a:p>
          <a:endParaRPr lang="ru-RU"/>
        </a:p>
      </dgm:t>
    </dgm:pt>
    <dgm:pt modelId="{F0538575-457C-42F4-A17B-5B79E5930CC2}" type="pres">
      <dgm:prSet presAssocID="{0206EDBB-4B14-4504-94B0-DC703E1B9E4B}" presName="Name0" presStyleCnt="0">
        <dgm:presLayoutVars>
          <dgm:dir/>
          <dgm:animLvl val="lvl"/>
          <dgm:resizeHandles val="exact"/>
        </dgm:presLayoutVars>
      </dgm:prSet>
      <dgm:spPr/>
    </dgm:pt>
    <dgm:pt modelId="{91FE863E-3220-490C-B325-F4A4D511CA7E}" type="pres">
      <dgm:prSet presAssocID="{1B58BDA5-83DD-4A70-BEBF-715DC5DDB39E}" presName="boxAndChildren" presStyleCnt="0"/>
      <dgm:spPr/>
    </dgm:pt>
    <dgm:pt modelId="{196C1540-E3D3-48E5-960F-AAB60653120D}" type="pres">
      <dgm:prSet presAssocID="{1B58BDA5-83DD-4A70-BEBF-715DC5DDB39E}" presName="parentTextBox" presStyleLbl="node1" presStyleIdx="0" presStyleCnt="3"/>
      <dgm:spPr/>
    </dgm:pt>
    <dgm:pt modelId="{6D11FE8A-C0B4-429D-8ACE-40773F3AA366}" type="pres">
      <dgm:prSet presAssocID="{1B58BDA5-83DD-4A70-BEBF-715DC5DDB39E}" presName="entireBox" presStyleLbl="node1" presStyleIdx="0" presStyleCnt="3"/>
      <dgm:spPr/>
    </dgm:pt>
    <dgm:pt modelId="{339BE092-2C58-4816-BA09-50CEFF69A6B3}" type="pres">
      <dgm:prSet presAssocID="{1B58BDA5-83DD-4A70-BEBF-715DC5DDB39E}" presName="descendantBox" presStyleCnt="0"/>
      <dgm:spPr/>
    </dgm:pt>
    <dgm:pt modelId="{0113FDEE-EDDF-4F5B-8121-F182F77725AD}" type="pres">
      <dgm:prSet presAssocID="{BFF08518-68BC-4ABC-9E55-424125ADFB27}" presName="childTextBox" presStyleLbl="fgAccFollowNode1" presStyleIdx="0" presStyleCnt="6">
        <dgm:presLayoutVars>
          <dgm:bulletEnabled val="1"/>
        </dgm:presLayoutVars>
      </dgm:prSet>
      <dgm:spPr/>
    </dgm:pt>
    <dgm:pt modelId="{8110F7A2-561F-446E-A040-1A4863BAB93B}" type="pres">
      <dgm:prSet presAssocID="{F4F6CA18-5F2A-4E32-B1DD-20879FAF7EF4}" presName="childTextBox" presStyleLbl="fgAccFollowNode1" presStyleIdx="1" presStyleCnt="6">
        <dgm:presLayoutVars>
          <dgm:bulletEnabled val="1"/>
        </dgm:presLayoutVars>
      </dgm:prSet>
      <dgm:spPr/>
    </dgm:pt>
    <dgm:pt modelId="{3AA81AA6-90A5-4AAC-84F4-DECC2A879353}" type="pres">
      <dgm:prSet presAssocID="{42313453-293C-4354-AFC5-D21B37244AB6}" presName="sp" presStyleCnt="0"/>
      <dgm:spPr/>
    </dgm:pt>
    <dgm:pt modelId="{264CCF86-6B97-42E9-9F20-CCDA71680196}" type="pres">
      <dgm:prSet presAssocID="{226DB7CF-CA6E-453C-B55E-D44661288AA2}" presName="arrowAndChildren" presStyleCnt="0"/>
      <dgm:spPr/>
    </dgm:pt>
    <dgm:pt modelId="{106B98C8-BF96-41B2-9C4F-14088153DE6B}" type="pres">
      <dgm:prSet presAssocID="{226DB7CF-CA6E-453C-B55E-D44661288AA2}" presName="parentTextArrow" presStyleLbl="node1" presStyleIdx="0" presStyleCnt="3"/>
      <dgm:spPr/>
    </dgm:pt>
    <dgm:pt modelId="{C40EA4B0-B34A-4C69-9C03-F8B10457E8C2}" type="pres">
      <dgm:prSet presAssocID="{226DB7CF-CA6E-453C-B55E-D44661288AA2}" presName="arrow" presStyleLbl="node1" presStyleIdx="1" presStyleCnt="3"/>
      <dgm:spPr/>
    </dgm:pt>
    <dgm:pt modelId="{945B72A9-6087-430F-B011-2695115F6140}" type="pres">
      <dgm:prSet presAssocID="{226DB7CF-CA6E-453C-B55E-D44661288AA2}" presName="descendantArrow" presStyleCnt="0"/>
      <dgm:spPr/>
    </dgm:pt>
    <dgm:pt modelId="{16EFBABB-6706-4777-A3DF-22463A9A97AF}" type="pres">
      <dgm:prSet presAssocID="{9F6DE6CA-58B5-4E3C-8A76-6A8C8BC47635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5B4C46-45B3-49A1-98A8-2FEE5DCB1D3E}" type="pres">
      <dgm:prSet presAssocID="{84473DE1-85CB-45B0-AF18-A2BD23421B6F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83001B-7CA2-4356-9E48-A65269220895}" type="pres">
      <dgm:prSet presAssocID="{C67DCA6A-A018-4F84-B168-0A5F52DCCC38}" presName="sp" presStyleCnt="0"/>
      <dgm:spPr/>
    </dgm:pt>
    <dgm:pt modelId="{AE82EDB8-87B5-4115-99F8-EC7DADDA7ADA}" type="pres">
      <dgm:prSet presAssocID="{8DC84308-0544-4BA1-8B9D-E65261E2A249}" presName="arrowAndChildren" presStyleCnt="0"/>
      <dgm:spPr/>
    </dgm:pt>
    <dgm:pt modelId="{199D6D95-74F3-4D5C-BE92-406A6ADDC537}" type="pres">
      <dgm:prSet presAssocID="{8DC84308-0544-4BA1-8B9D-E65261E2A249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DFA343DB-A1F1-4080-B667-01DB8695CA04}" type="pres">
      <dgm:prSet presAssocID="{8DC84308-0544-4BA1-8B9D-E65261E2A249}" presName="arrow" presStyleLbl="node1" presStyleIdx="2" presStyleCnt="3" custLinFactNeighborY="4616"/>
      <dgm:spPr/>
      <dgm:t>
        <a:bodyPr/>
        <a:lstStyle/>
        <a:p>
          <a:endParaRPr lang="ru-RU"/>
        </a:p>
      </dgm:t>
    </dgm:pt>
    <dgm:pt modelId="{B2A07E44-1F3F-433A-BEB6-3E1561A5D370}" type="pres">
      <dgm:prSet presAssocID="{8DC84308-0544-4BA1-8B9D-E65261E2A249}" presName="descendantArrow" presStyleCnt="0"/>
      <dgm:spPr/>
    </dgm:pt>
    <dgm:pt modelId="{A4ED2ECB-74AE-4C28-8203-DB16B07A252D}" type="pres">
      <dgm:prSet presAssocID="{E42DA038-AD47-4A6C-95E5-79B29A722BB1}" presName="childTextArrow" presStyleLbl="fgAccFollowNode1" presStyleIdx="4" presStyleCnt="6">
        <dgm:presLayoutVars>
          <dgm:bulletEnabled val="1"/>
        </dgm:presLayoutVars>
      </dgm:prSet>
      <dgm:spPr/>
    </dgm:pt>
    <dgm:pt modelId="{40846EC7-283D-4433-A36A-74C6FA7C9A21}" type="pres">
      <dgm:prSet presAssocID="{030CE9DA-90EC-4BB2-BC28-8079CAA2FA5D}" presName="childTextArrow" presStyleLbl="fgAccFollowNode1" presStyleIdx="5" presStyleCnt="6">
        <dgm:presLayoutVars>
          <dgm:bulletEnabled val="1"/>
        </dgm:presLayoutVars>
      </dgm:prSet>
      <dgm:spPr/>
    </dgm:pt>
  </dgm:ptLst>
  <dgm:cxnLst>
    <dgm:cxn modelId="{B3612FA9-CFD8-4B1D-A897-2FF4A709816E}" srcId="{1B58BDA5-83DD-4A70-BEBF-715DC5DDB39E}" destId="{BFF08518-68BC-4ABC-9E55-424125ADFB27}" srcOrd="0" destOrd="0" parTransId="{CF028D38-E157-4900-86D6-6D648B33E824}" sibTransId="{473F11FB-9CAC-4C46-B215-0E9180804548}"/>
    <dgm:cxn modelId="{953017AD-EE0D-4A82-80D8-C0D87AA2F68E}" srcId="{0206EDBB-4B14-4504-94B0-DC703E1B9E4B}" destId="{8DC84308-0544-4BA1-8B9D-E65261E2A249}" srcOrd="0" destOrd="0" parTransId="{E5A706CE-91A1-41DD-BA3F-994E1DD3F903}" sibTransId="{C67DCA6A-A018-4F84-B168-0A5F52DCCC38}"/>
    <dgm:cxn modelId="{999D2ED5-491E-4D48-98CD-8984E829DB87}" type="presOf" srcId="{84473DE1-85CB-45B0-AF18-A2BD23421B6F}" destId="{685B4C46-45B3-49A1-98A8-2FEE5DCB1D3E}" srcOrd="0" destOrd="0" presId="urn:microsoft.com/office/officeart/2005/8/layout/process4"/>
    <dgm:cxn modelId="{DA7A3C73-71CB-4116-B5D0-064E86A7AE62}" srcId="{8DC84308-0544-4BA1-8B9D-E65261E2A249}" destId="{030CE9DA-90EC-4BB2-BC28-8079CAA2FA5D}" srcOrd="1" destOrd="0" parTransId="{115AFC32-3A8C-41D5-934D-1F4B4442116D}" sibTransId="{386D4C36-BF9B-4C55-9746-B1ECC94BF7E4}"/>
    <dgm:cxn modelId="{AD2EAAF3-10E5-4D49-AAC8-8D89A62D1725}" type="presOf" srcId="{BFF08518-68BC-4ABC-9E55-424125ADFB27}" destId="{0113FDEE-EDDF-4F5B-8121-F182F77725AD}" srcOrd="0" destOrd="0" presId="urn:microsoft.com/office/officeart/2005/8/layout/process4"/>
    <dgm:cxn modelId="{998F0B79-A025-4C1A-990F-CEC5DD823F70}" srcId="{0206EDBB-4B14-4504-94B0-DC703E1B9E4B}" destId="{226DB7CF-CA6E-453C-B55E-D44661288AA2}" srcOrd="1" destOrd="0" parTransId="{AFC27E48-11A3-4117-9135-CF8FAFF91466}" sibTransId="{42313453-293C-4354-AFC5-D21B37244AB6}"/>
    <dgm:cxn modelId="{74B2E3DE-79FB-4A32-8A5A-B9E3C6655251}" type="presOf" srcId="{8DC84308-0544-4BA1-8B9D-E65261E2A249}" destId="{199D6D95-74F3-4D5C-BE92-406A6ADDC537}" srcOrd="0" destOrd="0" presId="urn:microsoft.com/office/officeart/2005/8/layout/process4"/>
    <dgm:cxn modelId="{54722A5A-1FFC-418F-8FEA-1BCC21D1AE84}" type="presOf" srcId="{226DB7CF-CA6E-453C-B55E-D44661288AA2}" destId="{106B98C8-BF96-41B2-9C4F-14088153DE6B}" srcOrd="0" destOrd="0" presId="urn:microsoft.com/office/officeart/2005/8/layout/process4"/>
    <dgm:cxn modelId="{CE20FB23-4849-40DC-911E-69FD62FFC93A}" type="presOf" srcId="{9F6DE6CA-58B5-4E3C-8A76-6A8C8BC47635}" destId="{16EFBABB-6706-4777-A3DF-22463A9A97AF}" srcOrd="0" destOrd="0" presId="urn:microsoft.com/office/officeart/2005/8/layout/process4"/>
    <dgm:cxn modelId="{B98D0250-4F17-474C-B23B-FCD3683CB203}" type="presOf" srcId="{030CE9DA-90EC-4BB2-BC28-8079CAA2FA5D}" destId="{40846EC7-283D-4433-A36A-74C6FA7C9A21}" srcOrd="0" destOrd="0" presId="urn:microsoft.com/office/officeart/2005/8/layout/process4"/>
    <dgm:cxn modelId="{B9FE01BD-B575-4B3F-ADFA-F0CEC4D71604}" srcId="{8DC84308-0544-4BA1-8B9D-E65261E2A249}" destId="{E42DA038-AD47-4A6C-95E5-79B29A722BB1}" srcOrd="0" destOrd="0" parTransId="{543A9634-231A-44F2-87A3-9F129C94DF64}" sibTransId="{C464E4B1-26B3-4B57-B1B0-F95D1A63B2C8}"/>
    <dgm:cxn modelId="{A292A00A-EA48-4C8A-AE6C-A4E2D0B2F5A8}" type="presOf" srcId="{0206EDBB-4B14-4504-94B0-DC703E1B9E4B}" destId="{F0538575-457C-42F4-A17B-5B79E5930CC2}" srcOrd="0" destOrd="0" presId="urn:microsoft.com/office/officeart/2005/8/layout/process4"/>
    <dgm:cxn modelId="{308D03D7-ED07-49C4-9973-90C1E86838DB}" type="presOf" srcId="{1B58BDA5-83DD-4A70-BEBF-715DC5DDB39E}" destId="{196C1540-E3D3-48E5-960F-AAB60653120D}" srcOrd="0" destOrd="0" presId="urn:microsoft.com/office/officeart/2005/8/layout/process4"/>
    <dgm:cxn modelId="{7BAB645E-B639-4A9A-B5ED-60B5C46EB560}" type="presOf" srcId="{E42DA038-AD47-4A6C-95E5-79B29A722BB1}" destId="{A4ED2ECB-74AE-4C28-8203-DB16B07A252D}" srcOrd="0" destOrd="0" presId="urn:microsoft.com/office/officeart/2005/8/layout/process4"/>
    <dgm:cxn modelId="{77B2D600-DA51-47F9-A4A1-C305490FF314}" srcId="{1B58BDA5-83DD-4A70-BEBF-715DC5DDB39E}" destId="{F4F6CA18-5F2A-4E32-B1DD-20879FAF7EF4}" srcOrd="1" destOrd="0" parTransId="{B1B44F05-FE7C-40C4-8859-FBB41E92996C}" sibTransId="{24BB9AD4-DEAB-45F4-8814-AF499BA5EAB8}"/>
    <dgm:cxn modelId="{A04F3F8A-E5A4-4DA1-87D8-B58B26FEA34B}" type="presOf" srcId="{1B58BDA5-83DD-4A70-BEBF-715DC5DDB39E}" destId="{6D11FE8A-C0B4-429D-8ACE-40773F3AA366}" srcOrd="1" destOrd="0" presId="urn:microsoft.com/office/officeart/2005/8/layout/process4"/>
    <dgm:cxn modelId="{36BA7BFC-0F1F-4A92-ADDC-E3EDD91FB70D}" type="presOf" srcId="{226DB7CF-CA6E-453C-B55E-D44661288AA2}" destId="{C40EA4B0-B34A-4C69-9C03-F8B10457E8C2}" srcOrd="1" destOrd="0" presId="urn:microsoft.com/office/officeart/2005/8/layout/process4"/>
    <dgm:cxn modelId="{3BF2EE69-E8AF-47C7-B9C1-A96B1D6F6463}" srcId="{226DB7CF-CA6E-453C-B55E-D44661288AA2}" destId="{9F6DE6CA-58B5-4E3C-8A76-6A8C8BC47635}" srcOrd="0" destOrd="0" parTransId="{36B64D65-97DF-45A4-84E4-1883E570536C}" sibTransId="{730487D7-E17C-4188-89AB-8AAB62015E15}"/>
    <dgm:cxn modelId="{E2E59CD3-C4E7-4B42-BFBC-1BC102D89D8F}" srcId="{0206EDBB-4B14-4504-94B0-DC703E1B9E4B}" destId="{1B58BDA5-83DD-4A70-BEBF-715DC5DDB39E}" srcOrd="2" destOrd="0" parTransId="{FC60C527-2F43-4701-BC65-2AC874C1C1FE}" sibTransId="{2A000F0B-A048-4B9B-B607-91BC4D2F1031}"/>
    <dgm:cxn modelId="{48AD96B0-C286-4715-B301-7B2550E69247}" type="presOf" srcId="{8DC84308-0544-4BA1-8B9D-E65261E2A249}" destId="{DFA343DB-A1F1-4080-B667-01DB8695CA04}" srcOrd="1" destOrd="0" presId="urn:microsoft.com/office/officeart/2005/8/layout/process4"/>
    <dgm:cxn modelId="{C02A4549-FD4E-4523-B65A-31097E7AFA7C}" type="presOf" srcId="{F4F6CA18-5F2A-4E32-B1DD-20879FAF7EF4}" destId="{8110F7A2-561F-446E-A040-1A4863BAB93B}" srcOrd="0" destOrd="0" presId="urn:microsoft.com/office/officeart/2005/8/layout/process4"/>
    <dgm:cxn modelId="{DDA5FC4B-8EF2-4403-9C86-E7F81EB3CCE3}" srcId="{226DB7CF-CA6E-453C-B55E-D44661288AA2}" destId="{84473DE1-85CB-45B0-AF18-A2BD23421B6F}" srcOrd="1" destOrd="0" parTransId="{CBBC8707-8F8A-4B45-AABC-05324BDA5E04}" sibTransId="{D3B6B104-14C9-4A43-9666-531E1ED7EAE1}"/>
    <dgm:cxn modelId="{4B79DDF4-F33C-4BCD-B420-D275DD938937}" type="presParOf" srcId="{F0538575-457C-42F4-A17B-5B79E5930CC2}" destId="{91FE863E-3220-490C-B325-F4A4D511CA7E}" srcOrd="0" destOrd="0" presId="urn:microsoft.com/office/officeart/2005/8/layout/process4"/>
    <dgm:cxn modelId="{BE28325D-EDF4-47DE-9A15-001133606629}" type="presParOf" srcId="{91FE863E-3220-490C-B325-F4A4D511CA7E}" destId="{196C1540-E3D3-48E5-960F-AAB60653120D}" srcOrd="0" destOrd="0" presId="urn:microsoft.com/office/officeart/2005/8/layout/process4"/>
    <dgm:cxn modelId="{2CEF0470-E3DC-4BA4-8BAF-B82FFCE3E708}" type="presParOf" srcId="{91FE863E-3220-490C-B325-F4A4D511CA7E}" destId="{6D11FE8A-C0B4-429D-8ACE-40773F3AA366}" srcOrd="1" destOrd="0" presId="urn:microsoft.com/office/officeart/2005/8/layout/process4"/>
    <dgm:cxn modelId="{7710F2C2-EBB6-4069-BF18-DD8E7B317B01}" type="presParOf" srcId="{91FE863E-3220-490C-B325-F4A4D511CA7E}" destId="{339BE092-2C58-4816-BA09-50CEFF69A6B3}" srcOrd="2" destOrd="0" presId="urn:microsoft.com/office/officeart/2005/8/layout/process4"/>
    <dgm:cxn modelId="{B0798D72-5B5B-4D9F-8DF2-CBCF80650B23}" type="presParOf" srcId="{339BE092-2C58-4816-BA09-50CEFF69A6B3}" destId="{0113FDEE-EDDF-4F5B-8121-F182F77725AD}" srcOrd="0" destOrd="0" presId="urn:microsoft.com/office/officeart/2005/8/layout/process4"/>
    <dgm:cxn modelId="{59684848-C9CF-49B1-AD52-B63A7870DC41}" type="presParOf" srcId="{339BE092-2C58-4816-BA09-50CEFF69A6B3}" destId="{8110F7A2-561F-446E-A040-1A4863BAB93B}" srcOrd="1" destOrd="0" presId="urn:microsoft.com/office/officeart/2005/8/layout/process4"/>
    <dgm:cxn modelId="{7E1CD0E2-6C04-4324-B4CC-D0EFBD194BDC}" type="presParOf" srcId="{F0538575-457C-42F4-A17B-5B79E5930CC2}" destId="{3AA81AA6-90A5-4AAC-84F4-DECC2A879353}" srcOrd="1" destOrd="0" presId="urn:microsoft.com/office/officeart/2005/8/layout/process4"/>
    <dgm:cxn modelId="{8927E2F7-6F38-45FC-A37B-D4A63814CC45}" type="presParOf" srcId="{F0538575-457C-42F4-A17B-5B79E5930CC2}" destId="{264CCF86-6B97-42E9-9F20-CCDA71680196}" srcOrd="2" destOrd="0" presId="urn:microsoft.com/office/officeart/2005/8/layout/process4"/>
    <dgm:cxn modelId="{975D3328-B479-42EF-8B5C-6EFB59786A96}" type="presParOf" srcId="{264CCF86-6B97-42E9-9F20-CCDA71680196}" destId="{106B98C8-BF96-41B2-9C4F-14088153DE6B}" srcOrd="0" destOrd="0" presId="urn:microsoft.com/office/officeart/2005/8/layout/process4"/>
    <dgm:cxn modelId="{7DA4AB24-CC08-4FEE-9AD0-CB281CD8C021}" type="presParOf" srcId="{264CCF86-6B97-42E9-9F20-CCDA71680196}" destId="{C40EA4B0-B34A-4C69-9C03-F8B10457E8C2}" srcOrd="1" destOrd="0" presId="urn:microsoft.com/office/officeart/2005/8/layout/process4"/>
    <dgm:cxn modelId="{46564713-B688-411A-9B52-A9375D578D54}" type="presParOf" srcId="{264CCF86-6B97-42E9-9F20-CCDA71680196}" destId="{945B72A9-6087-430F-B011-2695115F6140}" srcOrd="2" destOrd="0" presId="urn:microsoft.com/office/officeart/2005/8/layout/process4"/>
    <dgm:cxn modelId="{50D471A8-CDB2-43B6-9C23-A0B2E9DD7773}" type="presParOf" srcId="{945B72A9-6087-430F-B011-2695115F6140}" destId="{16EFBABB-6706-4777-A3DF-22463A9A97AF}" srcOrd="0" destOrd="0" presId="urn:microsoft.com/office/officeart/2005/8/layout/process4"/>
    <dgm:cxn modelId="{CF17C05E-3B6A-43C8-A380-12E686F0F606}" type="presParOf" srcId="{945B72A9-6087-430F-B011-2695115F6140}" destId="{685B4C46-45B3-49A1-98A8-2FEE5DCB1D3E}" srcOrd="1" destOrd="0" presId="urn:microsoft.com/office/officeart/2005/8/layout/process4"/>
    <dgm:cxn modelId="{8A994141-E0E0-41B6-8F04-1FF8D3C8B0D2}" type="presParOf" srcId="{F0538575-457C-42F4-A17B-5B79E5930CC2}" destId="{7183001B-7CA2-4356-9E48-A65269220895}" srcOrd="3" destOrd="0" presId="urn:microsoft.com/office/officeart/2005/8/layout/process4"/>
    <dgm:cxn modelId="{11F4CB99-C3D1-4E81-8F8A-BAE07E87B2CD}" type="presParOf" srcId="{F0538575-457C-42F4-A17B-5B79E5930CC2}" destId="{AE82EDB8-87B5-4115-99F8-EC7DADDA7ADA}" srcOrd="4" destOrd="0" presId="urn:microsoft.com/office/officeart/2005/8/layout/process4"/>
    <dgm:cxn modelId="{522D571B-7ABE-4DCF-BF1F-709E098D1CF6}" type="presParOf" srcId="{AE82EDB8-87B5-4115-99F8-EC7DADDA7ADA}" destId="{199D6D95-74F3-4D5C-BE92-406A6ADDC537}" srcOrd="0" destOrd="0" presId="urn:microsoft.com/office/officeart/2005/8/layout/process4"/>
    <dgm:cxn modelId="{2EDEC901-1AE0-436F-A164-DAC6598E9266}" type="presParOf" srcId="{AE82EDB8-87B5-4115-99F8-EC7DADDA7ADA}" destId="{DFA343DB-A1F1-4080-B667-01DB8695CA04}" srcOrd="1" destOrd="0" presId="urn:microsoft.com/office/officeart/2005/8/layout/process4"/>
    <dgm:cxn modelId="{50A9CB72-4D01-4165-9750-98224D69DF81}" type="presParOf" srcId="{AE82EDB8-87B5-4115-99F8-EC7DADDA7ADA}" destId="{B2A07E44-1F3F-433A-BEB6-3E1561A5D370}" srcOrd="2" destOrd="0" presId="urn:microsoft.com/office/officeart/2005/8/layout/process4"/>
    <dgm:cxn modelId="{48ADAFD1-A6FC-47E8-9759-1A1DDB99510A}" type="presParOf" srcId="{B2A07E44-1F3F-433A-BEB6-3E1561A5D370}" destId="{A4ED2ECB-74AE-4C28-8203-DB16B07A252D}" srcOrd="0" destOrd="0" presId="urn:microsoft.com/office/officeart/2005/8/layout/process4"/>
    <dgm:cxn modelId="{1B42B46F-F672-4931-AB61-00CE96140DA9}" type="presParOf" srcId="{B2A07E44-1F3F-433A-BEB6-3E1561A5D370}" destId="{40846EC7-283D-4433-A36A-74C6FA7C9A21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7E461F8-5D7D-4288-A4E6-85406EC2E3D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661B16F-4FC2-4FBA-B51A-E73163CCBF6F}">
      <dgm:prSet phldrT="[Текст]"/>
      <dgm:spPr/>
      <dgm:t>
        <a:bodyPr/>
        <a:lstStyle/>
        <a:p>
          <a:r>
            <a:rPr lang="uk-UA" dirty="0" smtClean="0"/>
            <a:t>Технічне забезпечення</a:t>
          </a:r>
          <a:endParaRPr lang="ru-RU" dirty="0"/>
        </a:p>
      </dgm:t>
    </dgm:pt>
    <dgm:pt modelId="{C2636759-C27E-4A0C-899F-C248B99E58DD}" type="sibTrans" cxnId="{8EC11520-A393-4218-8B6D-FD66B58EBC1E}">
      <dgm:prSet/>
      <dgm:spPr/>
      <dgm:t>
        <a:bodyPr/>
        <a:lstStyle/>
        <a:p>
          <a:endParaRPr lang="ru-RU"/>
        </a:p>
      </dgm:t>
    </dgm:pt>
    <dgm:pt modelId="{0120E4C8-150F-4B03-9DCD-A3696904FF04}" type="parTrans" cxnId="{8EC11520-A393-4218-8B6D-FD66B58EBC1E}">
      <dgm:prSet/>
      <dgm:spPr/>
      <dgm:t>
        <a:bodyPr/>
        <a:lstStyle/>
        <a:p>
          <a:endParaRPr lang="ru-RU"/>
        </a:p>
      </dgm:t>
    </dgm:pt>
    <dgm:pt modelId="{9788BF2F-F135-4D27-843D-86FEC265CEE4}">
      <dgm:prSet phldrT="[Текст]"/>
      <dgm:spPr/>
      <dgm:t>
        <a:bodyPr/>
        <a:lstStyle/>
        <a:p>
          <a:r>
            <a:rPr lang="ru-RU" b="0" i="0" dirty="0" smtClean="0"/>
            <a:t>комплекс </a:t>
          </a:r>
          <a:r>
            <a:rPr lang="ru-RU" b="0" i="0" dirty="0" err="1" smtClean="0"/>
            <a:t>технічних</a:t>
          </a:r>
          <a:r>
            <a:rPr lang="ru-RU" b="0" i="0" dirty="0" smtClean="0"/>
            <a:t> </a:t>
          </a:r>
          <a:r>
            <a:rPr lang="ru-RU" b="0" i="0" dirty="0" err="1" smtClean="0"/>
            <a:t>засобів</a:t>
          </a:r>
          <a:r>
            <a:rPr lang="ru-RU" b="0" i="0" dirty="0" smtClean="0"/>
            <a:t>, </a:t>
          </a:r>
          <a:r>
            <a:rPr lang="ru-RU" b="0" i="0" dirty="0" err="1" smtClean="0"/>
            <a:t>що</a:t>
          </a:r>
          <a:r>
            <a:rPr lang="ru-RU" b="0" i="0" dirty="0" smtClean="0"/>
            <a:t> </a:t>
          </a:r>
          <a:r>
            <a:rPr lang="ru-RU" b="0" i="0" dirty="0" err="1" smtClean="0"/>
            <a:t>використовується</a:t>
          </a:r>
          <a:r>
            <a:rPr lang="ru-RU" b="0" i="0" dirty="0" smtClean="0"/>
            <a:t> для вводу, </a:t>
          </a:r>
          <a:r>
            <a:rPr lang="ru-RU" b="0" i="0" dirty="0" err="1" smtClean="0"/>
            <a:t>обробки</a:t>
          </a:r>
          <a:r>
            <a:rPr lang="ru-RU" b="0" i="0" dirty="0" smtClean="0"/>
            <a:t>, </a:t>
          </a:r>
          <a:r>
            <a:rPr lang="ru-RU" b="0" i="0" dirty="0" err="1" smtClean="0"/>
            <a:t>підготовки</a:t>
          </a:r>
          <a:r>
            <a:rPr lang="ru-RU" b="0" i="0" dirty="0" smtClean="0"/>
            <a:t>, </a:t>
          </a:r>
          <a:r>
            <a:rPr lang="ru-RU" b="0" i="0" dirty="0" err="1" smtClean="0"/>
            <a:t>збереження</a:t>
          </a:r>
          <a:r>
            <a:rPr lang="ru-RU" b="0" i="0" dirty="0" smtClean="0"/>
            <a:t>, </a:t>
          </a:r>
          <a:r>
            <a:rPr lang="ru-RU" b="0" i="0" dirty="0" err="1" smtClean="0"/>
            <a:t>використання</a:t>
          </a:r>
          <a:r>
            <a:rPr lang="ru-RU" b="0" i="0" dirty="0" smtClean="0"/>
            <a:t> та </a:t>
          </a:r>
          <a:r>
            <a:rPr lang="ru-RU" b="0" i="0" dirty="0" err="1" smtClean="0"/>
            <a:t>передачі</a:t>
          </a:r>
          <a:r>
            <a:rPr lang="ru-RU" b="0" i="0" dirty="0" smtClean="0"/>
            <a:t> </a:t>
          </a:r>
          <a:r>
            <a:rPr lang="ru-RU" b="0" i="0" dirty="0" err="1" smtClean="0"/>
            <a:t>даних</a:t>
          </a:r>
          <a:r>
            <a:rPr lang="ru-RU" b="0" i="0" dirty="0" smtClean="0"/>
            <a:t>;</a:t>
          </a:r>
          <a:endParaRPr lang="ru-RU" dirty="0"/>
        </a:p>
      </dgm:t>
    </dgm:pt>
    <dgm:pt modelId="{4A4DE279-7F7C-499B-A566-9604CBB40B6E}" type="sibTrans" cxnId="{2F2C55B0-D98E-49A3-986E-DCF6D8440211}">
      <dgm:prSet/>
      <dgm:spPr/>
      <dgm:t>
        <a:bodyPr/>
        <a:lstStyle/>
        <a:p>
          <a:endParaRPr lang="ru-RU"/>
        </a:p>
      </dgm:t>
    </dgm:pt>
    <dgm:pt modelId="{5B9F1BCB-E307-4287-91E4-616EBDC9298C}" type="parTrans" cxnId="{2F2C55B0-D98E-49A3-986E-DCF6D8440211}">
      <dgm:prSet/>
      <dgm:spPr/>
      <dgm:t>
        <a:bodyPr/>
        <a:lstStyle/>
        <a:p>
          <a:endParaRPr lang="ru-RU"/>
        </a:p>
      </dgm:t>
    </dgm:pt>
    <dgm:pt modelId="{18A4B3D0-2270-48F4-8F6B-63261A405341}">
      <dgm:prSet phldrT="[Текст]"/>
      <dgm:spPr/>
      <dgm:t>
        <a:bodyPr/>
        <a:lstStyle/>
        <a:p>
          <a:r>
            <a:rPr lang="uk-UA" dirty="0" smtClean="0"/>
            <a:t>Математичне забезпечення</a:t>
          </a:r>
          <a:endParaRPr lang="ru-RU" dirty="0"/>
        </a:p>
      </dgm:t>
    </dgm:pt>
    <dgm:pt modelId="{37E9DC95-D1CA-4DD4-9F99-C98640672C06}" type="sibTrans" cxnId="{1874A51F-CF0C-42FC-8F30-74CCB8B096A0}">
      <dgm:prSet/>
      <dgm:spPr/>
      <dgm:t>
        <a:bodyPr/>
        <a:lstStyle/>
        <a:p>
          <a:endParaRPr lang="ru-RU"/>
        </a:p>
      </dgm:t>
    </dgm:pt>
    <dgm:pt modelId="{8E69FC70-A211-4FB3-89D1-43DD27849163}" type="parTrans" cxnId="{1874A51F-CF0C-42FC-8F30-74CCB8B096A0}">
      <dgm:prSet/>
      <dgm:spPr/>
      <dgm:t>
        <a:bodyPr/>
        <a:lstStyle/>
        <a:p>
          <a:endParaRPr lang="ru-RU"/>
        </a:p>
      </dgm:t>
    </dgm:pt>
    <dgm:pt modelId="{D2705ACE-56C2-462F-8AE3-0C6A548CDE0B}">
      <dgm:prSet phldrT="[Текст]"/>
      <dgm:spPr/>
      <dgm:t>
        <a:bodyPr/>
        <a:lstStyle/>
        <a:p>
          <a:r>
            <a:rPr lang="ru-RU" b="0" i="0" dirty="0" err="1" smtClean="0"/>
            <a:t>сукупність</a:t>
          </a:r>
          <a:r>
            <a:rPr lang="ru-RU" b="0" i="0" dirty="0" smtClean="0"/>
            <a:t> </a:t>
          </a:r>
          <a:r>
            <a:rPr lang="ru-RU" b="0" i="0" dirty="0" err="1" smtClean="0"/>
            <a:t>математичних</a:t>
          </a:r>
          <a:r>
            <a:rPr lang="ru-RU" b="0" i="0" dirty="0" smtClean="0"/>
            <a:t> </a:t>
          </a:r>
          <a:r>
            <a:rPr lang="ru-RU" b="0" i="0" dirty="0" err="1" smtClean="0"/>
            <a:t>методів</a:t>
          </a:r>
          <a:r>
            <a:rPr lang="ru-RU" b="0" i="0" dirty="0" smtClean="0"/>
            <a:t>, моделей </a:t>
          </a:r>
          <a:r>
            <a:rPr lang="ru-RU" b="0" i="0" dirty="0" err="1" smtClean="0"/>
            <a:t>і</a:t>
          </a:r>
          <a:r>
            <a:rPr lang="ru-RU" b="0" i="0" dirty="0" smtClean="0"/>
            <a:t> </a:t>
          </a:r>
          <a:r>
            <a:rPr lang="ru-RU" b="0" i="0" dirty="0" err="1" smtClean="0"/>
            <a:t>алгоритмів</a:t>
          </a:r>
          <a:r>
            <a:rPr lang="ru-RU" b="0" i="0" dirty="0" smtClean="0"/>
            <a:t> </a:t>
          </a:r>
          <a:r>
            <a:rPr lang="ru-RU" b="0" i="0" dirty="0" err="1" smtClean="0"/>
            <a:t>розв’язування</a:t>
          </a:r>
          <a:r>
            <a:rPr lang="ru-RU" b="0" i="0" dirty="0" smtClean="0"/>
            <a:t> задач, </a:t>
          </a:r>
          <a:r>
            <a:rPr lang="ru-RU" b="0" i="0" dirty="0" err="1" smtClean="0"/>
            <a:t>які</a:t>
          </a:r>
          <a:r>
            <a:rPr lang="ru-RU" b="0" i="0" dirty="0" smtClean="0"/>
            <a:t> </a:t>
          </a:r>
          <a:r>
            <a:rPr lang="ru-RU" b="0" i="0" dirty="0" err="1" smtClean="0"/>
            <a:t>застосовуються</a:t>
          </a:r>
          <a:r>
            <a:rPr lang="ru-RU" b="0" i="0" dirty="0" smtClean="0"/>
            <a:t> в ІС; </a:t>
          </a:r>
          <a:r>
            <a:rPr lang="ru-RU" b="0" i="0" dirty="0" err="1" smtClean="0"/>
            <a:t>моделі</a:t>
          </a:r>
          <a:r>
            <a:rPr lang="ru-RU" b="0" i="0" dirty="0" smtClean="0"/>
            <a:t> та </a:t>
          </a:r>
          <a:r>
            <a:rPr lang="ru-RU" b="0" i="0" dirty="0" err="1" smtClean="0"/>
            <a:t>алгоритми</a:t>
          </a:r>
          <a:r>
            <a:rPr lang="ru-RU" b="0" i="0" dirty="0" smtClean="0"/>
            <a:t>, </a:t>
          </a:r>
          <a:r>
            <a:rPr lang="ru-RU" b="0" i="0" dirty="0" err="1" smtClean="0"/>
            <a:t>що</a:t>
          </a:r>
          <a:r>
            <a:rPr lang="ru-RU" b="0" i="0" dirty="0" smtClean="0"/>
            <a:t> </a:t>
          </a:r>
          <a:r>
            <a:rPr lang="ru-RU" b="0" i="0" dirty="0" err="1" smtClean="0"/>
            <a:t>входять</a:t>
          </a:r>
          <a:r>
            <a:rPr lang="ru-RU" b="0" i="0" dirty="0" smtClean="0"/>
            <a:t> до </a:t>
          </a:r>
          <a:r>
            <a:rPr lang="ru-RU" b="0" i="0" dirty="0" err="1" smtClean="0"/>
            <a:t>цього</a:t>
          </a:r>
          <a:r>
            <a:rPr lang="ru-RU" b="0" i="0" dirty="0" smtClean="0"/>
            <a:t> </a:t>
          </a:r>
          <a:r>
            <a:rPr lang="ru-RU" b="0" i="0" dirty="0" err="1" smtClean="0"/>
            <a:t>забезпечення</a:t>
          </a:r>
          <a:r>
            <a:rPr lang="ru-RU" b="0" i="0" dirty="0" smtClean="0"/>
            <a:t> як </a:t>
          </a:r>
          <a:r>
            <a:rPr lang="ru-RU" b="0" i="0" dirty="0" err="1" smtClean="0"/>
            <a:t>інструмент</a:t>
          </a:r>
          <a:r>
            <a:rPr lang="ru-RU" b="0" i="0" dirty="0" smtClean="0"/>
            <a:t> </a:t>
          </a:r>
          <a:r>
            <a:rPr lang="ru-RU" b="0" i="0" dirty="0" err="1" smtClean="0"/>
            <a:t>подальшого</a:t>
          </a:r>
          <a:r>
            <a:rPr lang="ru-RU" b="0" i="0" dirty="0" smtClean="0"/>
            <a:t> </a:t>
          </a:r>
          <a:r>
            <a:rPr lang="ru-RU" b="0" i="0" dirty="0" err="1" smtClean="0"/>
            <a:t>розроблення</a:t>
          </a:r>
          <a:r>
            <a:rPr lang="ru-RU" b="0" i="0" dirty="0" smtClean="0"/>
            <a:t> </a:t>
          </a:r>
          <a:r>
            <a:rPr lang="ru-RU" b="0" i="0" dirty="0" err="1" smtClean="0"/>
            <a:t>програмних</a:t>
          </a:r>
          <a:r>
            <a:rPr lang="ru-RU" b="0" i="0" dirty="0" smtClean="0"/>
            <a:t> </a:t>
          </a:r>
          <a:r>
            <a:rPr lang="ru-RU" b="0" i="0" dirty="0" err="1" smtClean="0"/>
            <a:t>засобів</a:t>
          </a:r>
          <a:endParaRPr lang="ru-RU" dirty="0"/>
        </a:p>
      </dgm:t>
    </dgm:pt>
    <dgm:pt modelId="{8594D3F0-A2C7-474D-87B8-21BEF3ECB1B5}" type="sibTrans" cxnId="{048AD06C-1314-4486-9A2E-47E9E4DB2673}">
      <dgm:prSet/>
      <dgm:spPr/>
      <dgm:t>
        <a:bodyPr/>
        <a:lstStyle/>
        <a:p>
          <a:endParaRPr lang="ru-RU"/>
        </a:p>
      </dgm:t>
    </dgm:pt>
    <dgm:pt modelId="{1002472D-0650-4C3B-BFC6-CC0A7013F538}" type="parTrans" cxnId="{048AD06C-1314-4486-9A2E-47E9E4DB2673}">
      <dgm:prSet/>
      <dgm:spPr/>
      <dgm:t>
        <a:bodyPr/>
        <a:lstStyle/>
        <a:p>
          <a:endParaRPr lang="ru-RU"/>
        </a:p>
      </dgm:t>
    </dgm:pt>
    <dgm:pt modelId="{76C0D724-C8B3-4B54-A00A-5BA22447E3DA}">
      <dgm:prSet phldrT="[Текст]"/>
      <dgm:spPr/>
      <dgm:t>
        <a:bodyPr/>
        <a:lstStyle/>
        <a:p>
          <a:r>
            <a:rPr lang="uk-UA" smtClean="0"/>
            <a:t>Програмне забезпечення</a:t>
          </a:r>
          <a:endParaRPr lang="ru-RU" dirty="0"/>
        </a:p>
      </dgm:t>
    </dgm:pt>
    <dgm:pt modelId="{4FD549CB-B35F-4033-A05D-3E8671D7562F}" type="sibTrans" cxnId="{553D12F3-97D9-4E32-9E1D-2614DD9A929D}">
      <dgm:prSet/>
      <dgm:spPr/>
      <dgm:t>
        <a:bodyPr/>
        <a:lstStyle/>
        <a:p>
          <a:endParaRPr lang="ru-RU"/>
        </a:p>
      </dgm:t>
    </dgm:pt>
    <dgm:pt modelId="{B7BE2CA4-EB7A-424D-9F75-A116638C0EF6}" type="parTrans" cxnId="{553D12F3-97D9-4E32-9E1D-2614DD9A929D}">
      <dgm:prSet/>
      <dgm:spPr/>
      <dgm:t>
        <a:bodyPr/>
        <a:lstStyle/>
        <a:p>
          <a:endParaRPr lang="ru-RU"/>
        </a:p>
      </dgm:t>
    </dgm:pt>
    <dgm:pt modelId="{DA96CA02-F6EC-4EB7-98EE-17D3A5BB966F}">
      <dgm:prSet phldrT="[Текст]"/>
      <dgm:spPr/>
      <dgm:t>
        <a:bodyPr/>
        <a:lstStyle/>
        <a:p>
          <a:r>
            <a:rPr lang="ru-RU" b="0" i="0" dirty="0" err="1" smtClean="0"/>
            <a:t>являє</a:t>
          </a:r>
          <a:r>
            <a:rPr lang="ru-RU" b="0" i="0" dirty="0" smtClean="0"/>
            <a:t> собою </a:t>
          </a:r>
          <a:r>
            <a:rPr lang="ru-RU" b="0" i="0" dirty="0" err="1" smtClean="0"/>
            <a:t>сукупність</a:t>
          </a:r>
          <a:r>
            <a:rPr lang="ru-RU" b="0" i="0" dirty="0" smtClean="0"/>
            <a:t> </a:t>
          </a:r>
          <a:r>
            <a:rPr lang="ru-RU" b="0" i="0" dirty="0" err="1" smtClean="0"/>
            <a:t>програм</a:t>
          </a:r>
          <a:r>
            <a:rPr lang="ru-RU" b="0" i="0" dirty="0" smtClean="0"/>
            <a:t> </a:t>
          </a:r>
          <a:r>
            <a:rPr lang="ru-RU" b="0" i="0" dirty="0" err="1" smtClean="0"/>
            <a:t>постійного</a:t>
          </a:r>
          <a:r>
            <a:rPr lang="ru-RU" b="0" i="0" dirty="0" smtClean="0"/>
            <a:t> </a:t>
          </a:r>
          <a:r>
            <a:rPr lang="ru-RU" b="0" i="0" dirty="0" err="1" smtClean="0"/>
            <a:t>користування</a:t>
          </a:r>
          <a:r>
            <a:rPr lang="ru-RU" b="0" i="0" dirty="0" smtClean="0"/>
            <a:t>, </a:t>
          </a:r>
          <a:r>
            <a:rPr lang="ru-RU" b="0" i="0" dirty="0" err="1" smtClean="0"/>
            <a:t>що</a:t>
          </a:r>
          <a:r>
            <a:rPr lang="ru-RU" b="0" i="0" dirty="0" smtClean="0"/>
            <a:t> </a:t>
          </a:r>
          <a:r>
            <a:rPr lang="ru-RU" b="0" i="0" dirty="0" err="1" smtClean="0"/>
            <a:t>створюють</a:t>
          </a:r>
          <a:r>
            <a:rPr lang="ru-RU" b="0" i="0" dirty="0" smtClean="0"/>
            <a:t> </a:t>
          </a:r>
          <a:r>
            <a:rPr lang="ru-RU" b="0" i="0" dirty="0" err="1" smtClean="0"/>
            <a:t>бібліотеки</a:t>
          </a:r>
          <a:r>
            <a:rPr lang="ru-RU" b="0" i="0" dirty="0" smtClean="0"/>
            <a:t> </a:t>
          </a:r>
          <a:r>
            <a:rPr lang="ru-RU" b="0" i="0" dirty="0" err="1" smtClean="0"/>
            <a:t>програм</a:t>
          </a:r>
          <a:r>
            <a:rPr lang="ru-RU" b="0" i="0" dirty="0" smtClean="0"/>
            <a:t>, а </a:t>
          </a:r>
          <a:r>
            <a:rPr lang="ru-RU" b="0" i="0" dirty="0" err="1" smtClean="0"/>
            <a:t>саме</a:t>
          </a:r>
          <a:r>
            <a:rPr lang="ru-RU" b="0" i="0" dirty="0" smtClean="0"/>
            <a:t> </a:t>
          </a:r>
          <a:r>
            <a:rPr lang="ru-RU" b="0" i="0" dirty="0" err="1" smtClean="0"/>
            <a:t>системні</a:t>
          </a:r>
          <a:r>
            <a:rPr lang="ru-RU" b="0" i="0" dirty="0" smtClean="0"/>
            <a:t> </a:t>
          </a:r>
          <a:r>
            <a:rPr lang="ru-RU" b="0" i="0" dirty="0" err="1" smtClean="0"/>
            <a:t>програми</a:t>
          </a:r>
          <a:r>
            <a:rPr lang="ru-RU" b="0" i="0" dirty="0" smtClean="0"/>
            <a:t>, </a:t>
          </a:r>
          <a:r>
            <a:rPr lang="ru-RU" b="0" i="0" dirty="0" err="1" smtClean="0"/>
            <a:t>пакети</a:t>
          </a:r>
          <a:r>
            <a:rPr lang="ru-RU" b="0" i="0" dirty="0" smtClean="0"/>
            <a:t> </a:t>
          </a:r>
          <a:r>
            <a:rPr lang="ru-RU" b="0" i="0" dirty="0" err="1" smtClean="0"/>
            <a:t>прикладних</a:t>
          </a:r>
          <a:r>
            <a:rPr lang="ru-RU" b="0" i="0" dirty="0" smtClean="0"/>
            <a:t> </a:t>
          </a:r>
          <a:r>
            <a:rPr lang="ru-RU" b="0" i="0" dirty="0" err="1" smtClean="0"/>
            <a:t>програм</a:t>
          </a:r>
          <a:r>
            <a:rPr lang="ru-RU" b="0" i="0" dirty="0" smtClean="0"/>
            <a:t>, </a:t>
          </a:r>
          <a:r>
            <a:rPr lang="ru-RU" b="0" i="0" dirty="0" err="1" smtClean="0"/>
            <a:t>системи</a:t>
          </a:r>
          <a:r>
            <a:rPr lang="ru-RU" b="0" i="0" dirty="0" smtClean="0"/>
            <a:t> </a:t>
          </a:r>
          <a:r>
            <a:rPr lang="ru-RU" b="0" i="0" dirty="0" err="1" smtClean="0"/>
            <a:t>управління</a:t>
          </a:r>
          <a:r>
            <a:rPr lang="ru-RU" b="0" i="0" dirty="0" smtClean="0"/>
            <a:t> базами </a:t>
          </a:r>
          <a:r>
            <a:rPr lang="ru-RU" b="0" i="0" dirty="0" err="1" smtClean="0"/>
            <a:t>даних</a:t>
          </a:r>
          <a:r>
            <a:rPr lang="ru-RU" b="0" i="0" dirty="0" smtClean="0"/>
            <a:t> (СУБД).</a:t>
          </a:r>
          <a:endParaRPr lang="ru-RU" dirty="0"/>
        </a:p>
      </dgm:t>
    </dgm:pt>
    <dgm:pt modelId="{7548874E-33CF-4978-BCE2-4E4064BAB847}" type="sibTrans" cxnId="{B45DE03F-1626-4FC8-87F0-84FFFA71F466}">
      <dgm:prSet/>
      <dgm:spPr/>
      <dgm:t>
        <a:bodyPr/>
        <a:lstStyle/>
        <a:p>
          <a:endParaRPr lang="ru-RU"/>
        </a:p>
      </dgm:t>
    </dgm:pt>
    <dgm:pt modelId="{0B2EDD22-6DFF-4FDC-85B7-F530FF376349}" type="parTrans" cxnId="{B45DE03F-1626-4FC8-87F0-84FFFA71F466}">
      <dgm:prSet/>
      <dgm:spPr/>
      <dgm:t>
        <a:bodyPr/>
        <a:lstStyle/>
        <a:p>
          <a:endParaRPr lang="ru-RU"/>
        </a:p>
      </dgm:t>
    </dgm:pt>
    <dgm:pt modelId="{52DBC1BB-7EE0-4CD9-AD58-F0C7932E53F2}" type="pres">
      <dgm:prSet presAssocID="{E7E461F8-5D7D-4288-A4E6-85406EC2E3DF}" presName="Name0" presStyleCnt="0">
        <dgm:presLayoutVars>
          <dgm:dir/>
          <dgm:animLvl val="lvl"/>
          <dgm:resizeHandles val="exact"/>
        </dgm:presLayoutVars>
      </dgm:prSet>
      <dgm:spPr/>
    </dgm:pt>
    <dgm:pt modelId="{1C59B55C-8A46-43DB-9E80-40B0822D0AD7}" type="pres">
      <dgm:prSet presAssocID="{6661B16F-4FC2-4FBA-B51A-E73163CCBF6F}" presName="linNode" presStyleCnt="0"/>
      <dgm:spPr/>
    </dgm:pt>
    <dgm:pt modelId="{97EA0DC7-27E4-4AB5-851F-BE6F64CE514E}" type="pres">
      <dgm:prSet presAssocID="{6661B16F-4FC2-4FBA-B51A-E73163CCBF6F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C659C3-9305-41F8-A111-36E1F359030D}" type="pres">
      <dgm:prSet presAssocID="{6661B16F-4FC2-4FBA-B51A-E73163CCBF6F}" presName="descendantText" presStyleLbl="alignAccFollowNode1" presStyleIdx="0" presStyleCnt="3" custLinFactNeighborX="-966" custLinFactNeighborY="10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6383E2-5682-484C-9CB9-AD2A80577ACB}" type="pres">
      <dgm:prSet presAssocID="{C2636759-C27E-4A0C-899F-C248B99E58DD}" presName="sp" presStyleCnt="0"/>
      <dgm:spPr/>
    </dgm:pt>
    <dgm:pt modelId="{562FC5A1-007A-477B-9B6C-4ED71F96842C}" type="pres">
      <dgm:prSet presAssocID="{18A4B3D0-2270-48F4-8F6B-63261A405341}" presName="linNode" presStyleCnt="0"/>
      <dgm:spPr/>
    </dgm:pt>
    <dgm:pt modelId="{D0A103FB-E3FB-47FB-ADC4-E20DFED23CC6}" type="pres">
      <dgm:prSet presAssocID="{18A4B3D0-2270-48F4-8F6B-63261A405341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6B26F2-DD4F-4F17-9A4B-3DFC9C98151D}" type="pres">
      <dgm:prSet presAssocID="{18A4B3D0-2270-48F4-8F6B-63261A405341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B71613-7803-42D4-9A13-057DA3E61219}" type="pres">
      <dgm:prSet presAssocID="{37E9DC95-D1CA-4DD4-9F99-C98640672C06}" presName="sp" presStyleCnt="0"/>
      <dgm:spPr/>
    </dgm:pt>
    <dgm:pt modelId="{8AE8B898-CEFD-4D7B-B787-13B3664CF792}" type="pres">
      <dgm:prSet presAssocID="{76C0D724-C8B3-4B54-A00A-5BA22447E3DA}" presName="linNode" presStyleCnt="0"/>
      <dgm:spPr/>
    </dgm:pt>
    <dgm:pt modelId="{4F7566D8-445B-45E1-AB5B-85A51336C17C}" type="pres">
      <dgm:prSet presAssocID="{76C0D724-C8B3-4B54-A00A-5BA22447E3DA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48A461-02A8-465C-A8A0-7780C763AC54}" type="pres">
      <dgm:prSet presAssocID="{76C0D724-C8B3-4B54-A00A-5BA22447E3DA}" presName="descendantText" presStyleLbl="alignAccFollowNode1" presStyleIdx="2" presStyleCnt="3" custScaleY="133490" custLinFactNeighborX="-3382" custLinFactNeighborY="80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874A51F-CF0C-42FC-8F30-74CCB8B096A0}" srcId="{E7E461F8-5D7D-4288-A4E6-85406EC2E3DF}" destId="{18A4B3D0-2270-48F4-8F6B-63261A405341}" srcOrd="1" destOrd="0" parTransId="{8E69FC70-A211-4FB3-89D1-43DD27849163}" sibTransId="{37E9DC95-D1CA-4DD4-9F99-C98640672C06}"/>
    <dgm:cxn modelId="{8DAA078D-0145-43BB-93DF-1C99D388715C}" type="presOf" srcId="{18A4B3D0-2270-48F4-8F6B-63261A405341}" destId="{D0A103FB-E3FB-47FB-ADC4-E20DFED23CC6}" srcOrd="0" destOrd="0" presId="urn:microsoft.com/office/officeart/2005/8/layout/vList5"/>
    <dgm:cxn modelId="{B1FCCF6F-D8F5-43FE-90A0-2F5DB09247D8}" type="presOf" srcId="{D2705ACE-56C2-462F-8AE3-0C6A548CDE0B}" destId="{4D6B26F2-DD4F-4F17-9A4B-3DFC9C98151D}" srcOrd="0" destOrd="0" presId="urn:microsoft.com/office/officeart/2005/8/layout/vList5"/>
    <dgm:cxn modelId="{553D12F3-97D9-4E32-9E1D-2614DD9A929D}" srcId="{E7E461F8-5D7D-4288-A4E6-85406EC2E3DF}" destId="{76C0D724-C8B3-4B54-A00A-5BA22447E3DA}" srcOrd="2" destOrd="0" parTransId="{B7BE2CA4-EB7A-424D-9F75-A116638C0EF6}" sibTransId="{4FD549CB-B35F-4033-A05D-3E8671D7562F}"/>
    <dgm:cxn modelId="{CA8390ED-EC6A-40EF-9EBF-1BD2DF721CD0}" type="presOf" srcId="{E7E461F8-5D7D-4288-A4E6-85406EC2E3DF}" destId="{52DBC1BB-7EE0-4CD9-AD58-F0C7932E53F2}" srcOrd="0" destOrd="0" presId="urn:microsoft.com/office/officeart/2005/8/layout/vList5"/>
    <dgm:cxn modelId="{048AD06C-1314-4486-9A2E-47E9E4DB2673}" srcId="{18A4B3D0-2270-48F4-8F6B-63261A405341}" destId="{D2705ACE-56C2-462F-8AE3-0C6A548CDE0B}" srcOrd="0" destOrd="0" parTransId="{1002472D-0650-4C3B-BFC6-CC0A7013F538}" sibTransId="{8594D3F0-A2C7-474D-87B8-21BEF3ECB1B5}"/>
    <dgm:cxn modelId="{6C4C9819-CCC1-4A54-A9CB-530C15167FD5}" type="presOf" srcId="{6661B16F-4FC2-4FBA-B51A-E73163CCBF6F}" destId="{97EA0DC7-27E4-4AB5-851F-BE6F64CE514E}" srcOrd="0" destOrd="0" presId="urn:microsoft.com/office/officeart/2005/8/layout/vList5"/>
    <dgm:cxn modelId="{2F2C55B0-D98E-49A3-986E-DCF6D8440211}" srcId="{6661B16F-4FC2-4FBA-B51A-E73163CCBF6F}" destId="{9788BF2F-F135-4D27-843D-86FEC265CEE4}" srcOrd="0" destOrd="0" parTransId="{5B9F1BCB-E307-4287-91E4-616EBDC9298C}" sibTransId="{4A4DE279-7F7C-499B-A566-9604CBB40B6E}"/>
    <dgm:cxn modelId="{BFE35A36-DDB5-4892-98B0-49E290F8CF4A}" type="presOf" srcId="{9788BF2F-F135-4D27-843D-86FEC265CEE4}" destId="{ADC659C3-9305-41F8-A111-36E1F359030D}" srcOrd="0" destOrd="0" presId="urn:microsoft.com/office/officeart/2005/8/layout/vList5"/>
    <dgm:cxn modelId="{8EC11520-A393-4218-8B6D-FD66B58EBC1E}" srcId="{E7E461F8-5D7D-4288-A4E6-85406EC2E3DF}" destId="{6661B16F-4FC2-4FBA-B51A-E73163CCBF6F}" srcOrd="0" destOrd="0" parTransId="{0120E4C8-150F-4B03-9DCD-A3696904FF04}" sibTransId="{C2636759-C27E-4A0C-899F-C248B99E58DD}"/>
    <dgm:cxn modelId="{2464533D-CF5D-4CB0-A2A5-97C19BD6B86D}" type="presOf" srcId="{76C0D724-C8B3-4B54-A00A-5BA22447E3DA}" destId="{4F7566D8-445B-45E1-AB5B-85A51336C17C}" srcOrd="0" destOrd="0" presId="urn:microsoft.com/office/officeart/2005/8/layout/vList5"/>
    <dgm:cxn modelId="{B45DE03F-1626-4FC8-87F0-84FFFA71F466}" srcId="{76C0D724-C8B3-4B54-A00A-5BA22447E3DA}" destId="{DA96CA02-F6EC-4EB7-98EE-17D3A5BB966F}" srcOrd="0" destOrd="0" parTransId="{0B2EDD22-6DFF-4FDC-85B7-F530FF376349}" sibTransId="{7548874E-33CF-4978-BCE2-4E4064BAB847}"/>
    <dgm:cxn modelId="{0CB12716-5A40-4F28-A72D-F8F4EF58E8C7}" type="presOf" srcId="{DA96CA02-F6EC-4EB7-98EE-17D3A5BB966F}" destId="{6148A461-02A8-465C-A8A0-7780C763AC54}" srcOrd="0" destOrd="0" presId="urn:microsoft.com/office/officeart/2005/8/layout/vList5"/>
    <dgm:cxn modelId="{7AD7D0DF-EF75-474D-9792-274BF95D2B25}" type="presParOf" srcId="{52DBC1BB-7EE0-4CD9-AD58-F0C7932E53F2}" destId="{1C59B55C-8A46-43DB-9E80-40B0822D0AD7}" srcOrd="0" destOrd="0" presId="urn:microsoft.com/office/officeart/2005/8/layout/vList5"/>
    <dgm:cxn modelId="{5AB88CAF-E560-45E7-B487-ABC1E7B79191}" type="presParOf" srcId="{1C59B55C-8A46-43DB-9E80-40B0822D0AD7}" destId="{97EA0DC7-27E4-4AB5-851F-BE6F64CE514E}" srcOrd="0" destOrd="0" presId="urn:microsoft.com/office/officeart/2005/8/layout/vList5"/>
    <dgm:cxn modelId="{6FEDE616-8C73-4B8A-BE73-AE2A1DE8A8D1}" type="presParOf" srcId="{1C59B55C-8A46-43DB-9E80-40B0822D0AD7}" destId="{ADC659C3-9305-41F8-A111-36E1F359030D}" srcOrd="1" destOrd="0" presId="urn:microsoft.com/office/officeart/2005/8/layout/vList5"/>
    <dgm:cxn modelId="{6FF20BFD-0D62-4EFC-BC63-C31C098BCA6F}" type="presParOf" srcId="{52DBC1BB-7EE0-4CD9-AD58-F0C7932E53F2}" destId="{B06383E2-5682-484C-9CB9-AD2A80577ACB}" srcOrd="1" destOrd="0" presId="urn:microsoft.com/office/officeart/2005/8/layout/vList5"/>
    <dgm:cxn modelId="{F9F8FDB0-40B2-440E-849B-280D57245C1C}" type="presParOf" srcId="{52DBC1BB-7EE0-4CD9-AD58-F0C7932E53F2}" destId="{562FC5A1-007A-477B-9B6C-4ED71F96842C}" srcOrd="2" destOrd="0" presId="urn:microsoft.com/office/officeart/2005/8/layout/vList5"/>
    <dgm:cxn modelId="{FB3AF794-2FDF-4839-85EB-97168C453E89}" type="presParOf" srcId="{562FC5A1-007A-477B-9B6C-4ED71F96842C}" destId="{D0A103FB-E3FB-47FB-ADC4-E20DFED23CC6}" srcOrd="0" destOrd="0" presId="urn:microsoft.com/office/officeart/2005/8/layout/vList5"/>
    <dgm:cxn modelId="{B5BEE41F-A01C-4C78-95E1-C74D41F32833}" type="presParOf" srcId="{562FC5A1-007A-477B-9B6C-4ED71F96842C}" destId="{4D6B26F2-DD4F-4F17-9A4B-3DFC9C98151D}" srcOrd="1" destOrd="0" presId="urn:microsoft.com/office/officeart/2005/8/layout/vList5"/>
    <dgm:cxn modelId="{235B40DE-4472-45D0-A971-56A36749EF73}" type="presParOf" srcId="{52DBC1BB-7EE0-4CD9-AD58-F0C7932E53F2}" destId="{4DB71613-7803-42D4-9A13-057DA3E61219}" srcOrd="3" destOrd="0" presId="urn:microsoft.com/office/officeart/2005/8/layout/vList5"/>
    <dgm:cxn modelId="{9B96A31F-16DB-4538-8A71-47F5EE30243B}" type="presParOf" srcId="{52DBC1BB-7EE0-4CD9-AD58-F0C7932E53F2}" destId="{8AE8B898-CEFD-4D7B-B787-13B3664CF792}" srcOrd="4" destOrd="0" presId="urn:microsoft.com/office/officeart/2005/8/layout/vList5"/>
    <dgm:cxn modelId="{D1860EAA-85E1-4617-94C4-F8C275997785}" type="presParOf" srcId="{8AE8B898-CEFD-4D7B-B787-13B3664CF792}" destId="{4F7566D8-445B-45E1-AB5B-85A51336C17C}" srcOrd="0" destOrd="0" presId="urn:microsoft.com/office/officeart/2005/8/layout/vList5"/>
    <dgm:cxn modelId="{6A3FA2F0-F589-4666-B188-00BFCC77C0DF}" type="presParOf" srcId="{8AE8B898-CEFD-4D7B-B787-13B3664CF792}" destId="{6148A461-02A8-465C-A8A0-7780C763AC5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E1F14CD-0786-48A0-8CF9-1DE45B63A7F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4021297-9D5F-4A60-BB98-4BCF896B27FB}">
      <dgm:prSet phldrT="[Текст]"/>
      <dgm:spPr/>
      <dgm:t>
        <a:bodyPr/>
        <a:lstStyle/>
        <a:p>
          <a:r>
            <a:rPr lang="uk-UA" dirty="0" smtClean="0"/>
            <a:t>Інформаційне забезпечення</a:t>
          </a:r>
          <a:endParaRPr lang="ru-RU" dirty="0"/>
        </a:p>
      </dgm:t>
    </dgm:pt>
    <dgm:pt modelId="{E99EE1CA-20FC-4AB8-A6B6-A7BD69DA7A5E}" type="parTrans" cxnId="{63482876-7592-418E-AD2C-254DB8C02CBE}">
      <dgm:prSet/>
      <dgm:spPr/>
      <dgm:t>
        <a:bodyPr/>
        <a:lstStyle/>
        <a:p>
          <a:endParaRPr lang="ru-RU"/>
        </a:p>
      </dgm:t>
    </dgm:pt>
    <dgm:pt modelId="{CC580D7E-0E57-4C66-B355-CEFCC23AE41C}" type="sibTrans" cxnId="{63482876-7592-418E-AD2C-254DB8C02CBE}">
      <dgm:prSet/>
      <dgm:spPr/>
      <dgm:t>
        <a:bodyPr/>
        <a:lstStyle/>
        <a:p>
          <a:endParaRPr lang="ru-RU"/>
        </a:p>
      </dgm:t>
    </dgm:pt>
    <dgm:pt modelId="{9C082D01-D11F-4BCA-915C-26F81A4F8AB4}">
      <dgm:prSet phldrT="[Текст]"/>
      <dgm:spPr/>
      <dgm:t>
        <a:bodyPr/>
        <a:lstStyle/>
        <a:p>
          <a:r>
            <a:rPr lang="ru-RU" b="0" i="0" dirty="0" err="1" smtClean="0"/>
            <a:t>сукупність</a:t>
          </a:r>
          <a:r>
            <a:rPr lang="ru-RU" b="1" i="0" dirty="0" smtClean="0"/>
            <a:t> </a:t>
          </a:r>
          <a:r>
            <a:rPr lang="ru-RU" b="0" i="0" dirty="0" err="1" smtClean="0"/>
            <a:t>даних</a:t>
          </a:r>
          <a:r>
            <a:rPr lang="ru-RU" b="0" i="0" dirty="0" smtClean="0"/>
            <a:t> та правил </a:t>
          </a:r>
          <a:r>
            <a:rPr lang="ru-RU" b="0" i="0" dirty="0" err="1" smtClean="0"/>
            <a:t>їх</a:t>
          </a:r>
          <a:r>
            <a:rPr lang="ru-RU" b="0" i="0" dirty="0" smtClean="0"/>
            <a:t> </a:t>
          </a:r>
          <a:r>
            <a:rPr lang="ru-RU" b="0" i="0" dirty="0" err="1" smtClean="0"/>
            <a:t>отримання</a:t>
          </a:r>
          <a:r>
            <a:rPr lang="ru-RU" b="0" i="0" dirty="0" smtClean="0"/>
            <a:t>, </a:t>
          </a:r>
          <a:r>
            <a:rPr lang="ru-RU" b="0" i="0" dirty="0" err="1" smtClean="0"/>
            <a:t>організації</a:t>
          </a:r>
          <a:r>
            <a:rPr lang="ru-RU" b="0" i="0" dirty="0" smtClean="0"/>
            <a:t> </a:t>
          </a:r>
          <a:r>
            <a:rPr lang="ru-RU" b="0" i="0" dirty="0" err="1" smtClean="0"/>
            <a:t>структури</a:t>
          </a:r>
          <a:r>
            <a:rPr lang="ru-RU" b="0" i="0" dirty="0" smtClean="0"/>
            <a:t> та </a:t>
          </a:r>
          <a:r>
            <a:rPr lang="ru-RU" b="0" i="0" dirty="0" err="1" smtClean="0"/>
            <a:t>зміст</a:t>
          </a:r>
          <a:r>
            <a:rPr lang="ru-RU" b="0" i="0" dirty="0" smtClean="0"/>
            <a:t> </a:t>
          </a:r>
          <a:r>
            <a:rPr lang="ru-RU" b="0" i="0" dirty="0" err="1" smtClean="0"/>
            <a:t>інформаційних</a:t>
          </a:r>
          <a:r>
            <a:rPr lang="ru-RU" b="0" i="0" dirty="0" smtClean="0"/>
            <a:t> </a:t>
          </a:r>
          <a:r>
            <a:rPr lang="ru-RU" b="0" i="0" dirty="0" err="1" smtClean="0"/>
            <a:t>сукупностей</a:t>
          </a:r>
          <a:r>
            <a:rPr lang="ru-RU" b="0" i="0" dirty="0" smtClean="0"/>
            <a:t>, </a:t>
          </a:r>
          <a:r>
            <a:rPr lang="ru-RU" b="0" i="0" dirty="0" err="1" smtClean="0"/>
            <a:t>зберігання</a:t>
          </a:r>
          <a:r>
            <a:rPr lang="ru-RU" b="0" i="0" dirty="0" smtClean="0"/>
            <a:t> </a:t>
          </a:r>
          <a:r>
            <a:rPr lang="ru-RU" b="0" i="0" dirty="0" err="1" smtClean="0"/>
            <a:t>та</a:t>
          </a:r>
          <a:r>
            <a:rPr lang="ru-RU" b="0" i="0" dirty="0" smtClean="0"/>
            <a:t> </a:t>
          </a:r>
          <a:r>
            <a:rPr lang="ru-RU" b="0" i="0" dirty="0" err="1" smtClean="0"/>
            <a:t>оновлення</a:t>
          </a:r>
          <a:r>
            <a:rPr lang="ru-RU" b="0" i="0" dirty="0" smtClean="0"/>
            <a:t> </a:t>
          </a:r>
          <a:r>
            <a:rPr lang="ru-RU" b="0" i="0" dirty="0" err="1" smtClean="0"/>
            <a:t>даних</a:t>
          </a:r>
          <a:r>
            <a:rPr lang="ru-RU" b="0" i="0" dirty="0" smtClean="0"/>
            <a:t>, </a:t>
          </a:r>
          <a:r>
            <a:rPr lang="ru-RU" b="0" i="0" dirty="0" err="1" smtClean="0"/>
            <a:t>методи</a:t>
          </a:r>
          <a:r>
            <a:rPr lang="ru-RU" b="0" i="0" dirty="0" smtClean="0"/>
            <a:t> </a:t>
          </a:r>
          <a:r>
            <a:rPr lang="ru-RU" b="0" i="0" dirty="0" err="1" smtClean="0"/>
            <a:t>класифікації</a:t>
          </a:r>
          <a:r>
            <a:rPr lang="ru-RU" b="0" i="0" dirty="0" smtClean="0"/>
            <a:t> </a:t>
          </a:r>
          <a:r>
            <a:rPr lang="ru-RU" b="0" i="0" dirty="0" err="1" smtClean="0"/>
            <a:t>і</a:t>
          </a:r>
          <a:r>
            <a:rPr lang="ru-RU" b="0" i="0" dirty="0" smtClean="0"/>
            <a:t> </a:t>
          </a:r>
          <a:r>
            <a:rPr lang="ru-RU" b="0" i="0" dirty="0" err="1" smtClean="0"/>
            <a:t>кодування</a:t>
          </a:r>
          <a:r>
            <a:rPr lang="ru-RU" b="0" i="0" dirty="0" smtClean="0"/>
            <a:t> </a:t>
          </a:r>
          <a:r>
            <a:rPr lang="ru-RU" b="0" i="0" dirty="0" err="1" smtClean="0"/>
            <a:t>інформації</a:t>
          </a:r>
          <a:r>
            <a:rPr lang="ru-RU" b="0" i="0" dirty="0" smtClean="0"/>
            <a:t>, </a:t>
          </a:r>
          <a:r>
            <a:rPr lang="ru-RU" b="0" i="0" dirty="0" err="1" smtClean="0"/>
            <a:t>способи</a:t>
          </a:r>
          <a:r>
            <a:rPr lang="ru-RU" b="0" i="0" dirty="0" smtClean="0"/>
            <a:t> </a:t>
          </a:r>
          <a:r>
            <a:rPr lang="ru-RU" b="0" i="0" dirty="0" err="1" smtClean="0"/>
            <a:t>організації</a:t>
          </a:r>
          <a:r>
            <a:rPr lang="ru-RU" b="0" i="0" dirty="0" smtClean="0"/>
            <a:t> </a:t>
          </a:r>
          <a:r>
            <a:rPr lang="ru-RU" b="0" i="0" dirty="0" err="1" smtClean="0"/>
            <a:t>нормативно-довідкової</a:t>
          </a:r>
          <a:r>
            <a:rPr lang="ru-RU" b="0" i="0" dirty="0" smtClean="0"/>
            <a:t> </a:t>
          </a:r>
          <a:r>
            <a:rPr lang="ru-RU" b="0" i="0" dirty="0" err="1" smtClean="0"/>
            <a:t>інформації</a:t>
          </a:r>
          <a:r>
            <a:rPr lang="ru-RU" b="0" i="0" dirty="0" smtClean="0"/>
            <a:t>, </a:t>
          </a:r>
          <a:r>
            <a:rPr lang="ru-RU" b="0" i="0" dirty="0" err="1" smtClean="0"/>
            <a:t>побудови</a:t>
          </a:r>
          <a:r>
            <a:rPr lang="ru-RU" b="0" i="0" dirty="0" smtClean="0"/>
            <a:t> </a:t>
          </a:r>
          <a:r>
            <a:rPr lang="ru-RU" b="0" i="0" dirty="0" err="1" smtClean="0"/>
            <a:t>банків</a:t>
          </a:r>
          <a:r>
            <a:rPr lang="ru-RU" b="0" i="0" dirty="0" smtClean="0"/>
            <a:t> </a:t>
          </a:r>
          <a:r>
            <a:rPr lang="ru-RU" b="0" i="0" dirty="0" err="1" smtClean="0"/>
            <a:t>даних</a:t>
          </a:r>
          <a:r>
            <a:rPr lang="ru-RU" b="0" i="0" dirty="0" smtClean="0"/>
            <a:t>, </a:t>
          </a:r>
          <a:r>
            <a:rPr lang="ru-RU" b="0" i="0" dirty="0" err="1" smtClean="0"/>
            <a:t>зокрема</a:t>
          </a:r>
          <a:r>
            <a:rPr lang="ru-RU" b="0" i="0" dirty="0" smtClean="0"/>
            <a:t> </a:t>
          </a:r>
          <a:r>
            <a:rPr lang="ru-RU" b="0" i="0" dirty="0" err="1" smtClean="0"/>
            <a:t>побудови</a:t>
          </a:r>
          <a:r>
            <a:rPr lang="ru-RU" b="0" i="0" dirty="0" smtClean="0"/>
            <a:t> </a:t>
          </a:r>
          <a:r>
            <a:rPr lang="ru-RU" b="0" i="0" dirty="0" err="1" smtClean="0"/>
            <a:t>та</a:t>
          </a:r>
          <a:r>
            <a:rPr lang="ru-RU" b="0" i="0" dirty="0" smtClean="0"/>
            <a:t> </a:t>
          </a:r>
          <a:r>
            <a:rPr lang="ru-RU" b="0" i="0" dirty="0" err="1" smtClean="0"/>
            <a:t>ведення</a:t>
          </a:r>
          <a:r>
            <a:rPr lang="ru-RU" b="0" i="0" dirty="0" smtClean="0"/>
            <a:t> </a:t>
          </a:r>
          <a:r>
            <a:rPr lang="ru-RU" b="0" i="0" dirty="0" err="1" smtClean="0"/>
            <a:t>інформаційної</a:t>
          </a:r>
          <a:r>
            <a:rPr lang="ru-RU" b="0" i="0" dirty="0" smtClean="0"/>
            <a:t> </a:t>
          </a:r>
          <a:r>
            <a:rPr lang="ru-RU" b="0" i="0" dirty="0" err="1" smtClean="0"/>
            <a:t>бази</a:t>
          </a:r>
          <a:r>
            <a:rPr lang="ru-RU" b="0" i="0" dirty="0" smtClean="0"/>
            <a:t> </a:t>
          </a:r>
          <a:r>
            <a:rPr lang="ru-RU" b="0" i="0" dirty="0" err="1" smtClean="0"/>
            <a:t>і</a:t>
          </a:r>
          <a:r>
            <a:rPr lang="ru-RU" b="0" i="0" dirty="0" smtClean="0"/>
            <a:t> т. </a:t>
          </a:r>
          <a:r>
            <a:rPr lang="ru-RU" b="0" i="0" dirty="0" err="1" smtClean="0"/>
            <a:t>ін</a:t>
          </a:r>
          <a:r>
            <a:rPr lang="ru-RU" b="0" i="0" dirty="0" smtClean="0"/>
            <a:t>.</a:t>
          </a:r>
          <a:endParaRPr lang="ru-RU" dirty="0"/>
        </a:p>
      </dgm:t>
    </dgm:pt>
    <dgm:pt modelId="{2C81B2CF-2258-4626-B09C-DF5876B0FFFF}" type="parTrans" cxnId="{140DC646-3030-4A2E-BAE7-CF5EEC2EDA12}">
      <dgm:prSet/>
      <dgm:spPr/>
      <dgm:t>
        <a:bodyPr/>
        <a:lstStyle/>
        <a:p>
          <a:endParaRPr lang="ru-RU"/>
        </a:p>
      </dgm:t>
    </dgm:pt>
    <dgm:pt modelId="{4D9B60B1-69C8-47EE-807E-E2F9EA642B59}" type="sibTrans" cxnId="{140DC646-3030-4A2E-BAE7-CF5EEC2EDA12}">
      <dgm:prSet/>
      <dgm:spPr/>
      <dgm:t>
        <a:bodyPr/>
        <a:lstStyle/>
        <a:p>
          <a:endParaRPr lang="ru-RU"/>
        </a:p>
      </dgm:t>
    </dgm:pt>
    <dgm:pt modelId="{29DC1E36-5158-442A-8B48-0C1888CBF769}">
      <dgm:prSet phldrT="[Текст]"/>
      <dgm:spPr/>
      <dgm:t>
        <a:bodyPr/>
        <a:lstStyle/>
        <a:p>
          <a:r>
            <a:rPr lang="uk-UA" dirty="0" smtClean="0"/>
            <a:t>Лінгвістичне забезпечення</a:t>
          </a:r>
          <a:endParaRPr lang="ru-RU" dirty="0"/>
        </a:p>
      </dgm:t>
    </dgm:pt>
    <dgm:pt modelId="{804EE738-0F08-482E-ADFF-9AA9DFBA669A}" type="parTrans" cxnId="{60C4B448-195B-4158-B5EF-F65370AE375C}">
      <dgm:prSet/>
      <dgm:spPr/>
      <dgm:t>
        <a:bodyPr/>
        <a:lstStyle/>
        <a:p>
          <a:endParaRPr lang="ru-RU"/>
        </a:p>
      </dgm:t>
    </dgm:pt>
    <dgm:pt modelId="{D0E9408C-7A7D-4500-941B-BDD8022522FE}" type="sibTrans" cxnId="{60C4B448-195B-4158-B5EF-F65370AE375C}">
      <dgm:prSet/>
      <dgm:spPr/>
      <dgm:t>
        <a:bodyPr/>
        <a:lstStyle/>
        <a:p>
          <a:endParaRPr lang="ru-RU"/>
        </a:p>
      </dgm:t>
    </dgm:pt>
    <dgm:pt modelId="{D16DAFCF-074A-49F7-B79C-6618887451B6}">
      <dgm:prSet phldrT="[Текст]"/>
      <dgm:spPr/>
      <dgm:t>
        <a:bodyPr/>
        <a:lstStyle/>
        <a:p>
          <a:r>
            <a:rPr lang="ru-RU" b="0" i="0" dirty="0" err="1" smtClean="0"/>
            <a:t>містить</a:t>
          </a:r>
          <a:r>
            <a:rPr lang="ru-RU" b="0" i="0" dirty="0" smtClean="0"/>
            <a:t> </a:t>
          </a:r>
          <a:r>
            <a:rPr lang="ru-RU" b="0" i="0" dirty="0" err="1" smtClean="0"/>
            <a:t>сукупність</a:t>
          </a:r>
          <a:r>
            <a:rPr lang="ru-RU" b="0" i="0" dirty="0" smtClean="0"/>
            <a:t> </a:t>
          </a:r>
          <a:r>
            <a:rPr lang="ru-RU" b="0" i="0" dirty="0" err="1" smtClean="0"/>
            <a:t>мовних</a:t>
          </a:r>
          <a:r>
            <a:rPr lang="ru-RU" b="0" i="0" dirty="0" smtClean="0"/>
            <a:t> </a:t>
          </a:r>
          <a:r>
            <a:rPr lang="ru-RU" b="0" i="0" dirty="0" err="1" smtClean="0"/>
            <a:t>засобів</a:t>
          </a:r>
          <a:r>
            <a:rPr lang="ru-RU" b="0" i="0" dirty="0" smtClean="0"/>
            <a:t> для </a:t>
          </a:r>
          <a:r>
            <a:rPr lang="ru-RU" b="0" i="0" dirty="0" err="1" smtClean="0"/>
            <a:t>формалізації</a:t>
          </a:r>
          <a:r>
            <a:rPr lang="ru-RU" b="0" i="0" dirty="0" smtClean="0"/>
            <a:t> </a:t>
          </a:r>
          <a:r>
            <a:rPr lang="ru-RU" b="0" i="0" dirty="0" err="1" smtClean="0"/>
            <a:t>мови</a:t>
          </a:r>
          <a:r>
            <a:rPr lang="ru-RU" b="0" i="0" dirty="0" smtClean="0"/>
            <a:t> </a:t>
          </a:r>
          <a:r>
            <a:rPr lang="ru-RU" b="0" i="0" dirty="0" err="1" smtClean="0"/>
            <a:t>опису</a:t>
          </a:r>
          <a:r>
            <a:rPr lang="ru-RU" b="0" i="0" dirty="0" smtClean="0"/>
            <a:t> </a:t>
          </a:r>
          <a:r>
            <a:rPr lang="ru-RU" b="0" i="0" dirty="0" err="1" smtClean="0"/>
            <a:t>інформації</a:t>
          </a:r>
          <a:r>
            <a:rPr lang="ru-RU" b="0" i="0" dirty="0" smtClean="0"/>
            <a:t> та </a:t>
          </a:r>
          <a:r>
            <a:rPr lang="ru-RU" b="0" i="0" dirty="0" err="1" smtClean="0"/>
            <a:t>інших</a:t>
          </a:r>
          <a:r>
            <a:rPr lang="ru-RU" b="0" i="0" dirty="0" smtClean="0"/>
            <a:t> </a:t>
          </a:r>
          <a:r>
            <a:rPr lang="ru-RU" b="0" i="0" dirty="0" err="1" smtClean="0"/>
            <a:t>елементів</a:t>
          </a:r>
          <a:r>
            <a:rPr lang="ru-RU" b="0" i="0" dirty="0" smtClean="0"/>
            <a:t> ІС.</a:t>
          </a:r>
          <a:endParaRPr lang="ru-RU" dirty="0"/>
        </a:p>
      </dgm:t>
    </dgm:pt>
    <dgm:pt modelId="{17A1A839-43D8-495E-AAB9-E26EAC0920A0}" type="parTrans" cxnId="{F9BE1AF1-3F95-40E0-92AD-70E59D82E2D9}">
      <dgm:prSet/>
      <dgm:spPr/>
      <dgm:t>
        <a:bodyPr/>
        <a:lstStyle/>
        <a:p>
          <a:endParaRPr lang="ru-RU"/>
        </a:p>
      </dgm:t>
    </dgm:pt>
    <dgm:pt modelId="{D7B2D5AE-C28B-4E5A-97E1-AA98A205B928}" type="sibTrans" cxnId="{F9BE1AF1-3F95-40E0-92AD-70E59D82E2D9}">
      <dgm:prSet/>
      <dgm:spPr/>
      <dgm:t>
        <a:bodyPr/>
        <a:lstStyle/>
        <a:p>
          <a:endParaRPr lang="ru-RU"/>
        </a:p>
      </dgm:t>
    </dgm:pt>
    <dgm:pt modelId="{CFC6F295-3962-492D-8719-422B58101BFA}">
      <dgm:prSet phldrT="[Текст]"/>
      <dgm:spPr/>
      <dgm:t>
        <a:bodyPr/>
        <a:lstStyle/>
        <a:p>
          <a:r>
            <a:rPr lang="uk-UA" dirty="0" smtClean="0"/>
            <a:t>Правове забезпечення</a:t>
          </a:r>
          <a:endParaRPr lang="ru-RU" dirty="0"/>
        </a:p>
      </dgm:t>
    </dgm:pt>
    <dgm:pt modelId="{EF773445-6801-448C-8395-C1F2FD0CA3EA}" type="parTrans" cxnId="{F2DA3C00-C1BC-4240-B653-1210ED2381CA}">
      <dgm:prSet/>
      <dgm:spPr/>
      <dgm:t>
        <a:bodyPr/>
        <a:lstStyle/>
        <a:p>
          <a:endParaRPr lang="ru-RU"/>
        </a:p>
      </dgm:t>
    </dgm:pt>
    <dgm:pt modelId="{5FF290A1-CB69-4BA1-9E40-CD6B0CF89D55}" type="sibTrans" cxnId="{F2DA3C00-C1BC-4240-B653-1210ED2381CA}">
      <dgm:prSet/>
      <dgm:spPr/>
      <dgm:t>
        <a:bodyPr/>
        <a:lstStyle/>
        <a:p>
          <a:endParaRPr lang="ru-RU"/>
        </a:p>
      </dgm:t>
    </dgm:pt>
    <dgm:pt modelId="{95C891E1-2528-401A-B83E-7510E1D595F9}">
      <dgm:prSet phldrT="[Текст]"/>
      <dgm:spPr/>
      <dgm:t>
        <a:bodyPr/>
        <a:lstStyle/>
        <a:p>
          <a:r>
            <a:rPr lang="ru-RU" b="0" i="0" dirty="0" err="1" smtClean="0"/>
            <a:t>сукупність</a:t>
          </a:r>
          <a:r>
            <a:rPr lang="ru-RU" b="0" i="0" dirty="0" smtClean="0"/>
            <a:t> </a:t>
          </a:r>
          <a:r>
            <a:rPr lang="ru-RU" b="0" i="0" dirty="0" err="1" smtClean="0"/>
            <a:t>законодавчих</a:t>
          </a:r>
          <a:r>
            <a:rPr lang="ru-RU" b="0" i="0" dirty="0" smtClean="0"/>
            <a:t> </a:t>
          </a:r>
          <a:r>
            <a:rPr lang="ru-RU" b="0" i="0" dirty="0" err="1" smtClean="0"/>
            <a:t>актів</a:t>
          </a:r>
          <a:r>
            <a:rPr lang="ru-RU" b="0" i="0" dirty="0" smtClean="0"/>
            <a:t>, </a:t>
          </a:r>
          <a:r>
            <a:rPr lang="ru-RU" b="0" i="0" dirty="0" err="1" smtClean="0"/>
            <a:t>правових</a:t>
          </a:r>
          <a:r>
            <a:rPr lang="ru-RU" b="0" i="0" dirty="0" smtClean="0"/>
            <a:t> норм та </a:t>
          </a:r>
          <a:r>
            <a:rPr lang="ru-RU" b="0" i="0" dirty="0" err="1" smtClean="0"/>
            <a:t>нормативів</a:t>
          </a:r>
          <a:r>
            <a:rPr lang="ru-RU" b="0" i="0" dirty="0" smtClean="0"/>
            <a:t>, </a:t>
          </a:r>
          <a:r>
            <a:rPr lang="ru-RU" b="0" i="0" dirty="0" err="1" smtClean="0"/>
            <a:t>які</a:t>
          </a:r>
          <a:r>
            <a:rPr lang="ru-RU" b="0" i="0" dirty="0" smtClean="0"/>
            <a:t> </a:t>
          </a:r>
          <a:r>
            <a:rPr lang="ru-RU" b="0" i="0" dirty="0" err="1" smtClean="0"/>
            <a:t>регламентують</a:t>
          </a:r>
          <a:r>
            <a:rPr lang="ru-RU" b="0" i="0" dirty="0" smtClean="0"/>
            <a:t> </a:t>
          </a:r>
          <a:r>
            <a:rPr lang="ru-RU" b="0" i="0" dirty="0" err="1" smtClean="0"/>
            <a:t>правові</a:t>
          </a:r>
          <a:r>
            <a:rPr lang="ru-RU" b="0" i="0" dirty="0" smtClean="0"/>
            <a:t> </a:t>
          </a:r>
          <a:r>
            <a:rPr lang="ru-RU" b="0" i="0" dirty="0" err="1" smtClean="0"/>
            <a:t>відносини</a:t>
          </a:r>
          <a:r>
            <a:rPr lang="ru-RU" b="0" i="0" dirty="0" smtClean="0"/>
            <a:t> </a:t>
          </a:r>
          <a:r>
            <a:rPr lang="ru-RU" b="0" i="0" dirty="0" err="1" smtClean="0"/>
            <a:t>під</a:t>
          </a:r>
          <a:r>
            <a:rPr lang="ru-RU" b="0" i="0" dirty="0" smtClean="0"/>
            <a:t> час </a:t>
          </a:r>
          <a:r>
            <a:rPr lang="ru-RU" b="0" i="0" dirty="0" err="1" smtClean="0"/>
            <a:t>функціонування</a:t>
          </a:r>
          <a:r>
            <a:rPr lang="ru-RU" b="0" i="0" dirty="0" smtClean="0"/>
            <a:t> ІС та </a:t>
          </a:r>
          <a:r>
            <a:rPr lang="ru-RU" b="0" i="0" dirty="0" err="1" smtClean="0"/>
            <a:t>юридичний</a:t>
          </a:r>
          <a:r>
            <a:rPr lang="ru-RU" b="0" i="0" dirty="0" smtClean="0"/>
            <a:t> статус </a:t>
          </a:r>
          <a:r>
            <a:rPr lang="ru-RU" b="0" i="0" dirty="0" err="1" smtClean="0"/>
            <a:t>результатів</a:t>
          </a:r>
          <a:r>
            <a:rPr lang="ru-RU" b="0" i="0" dirty="0" smtClean="0"/>
            <a:t> такого </a:t>
          </a:r>
          <a:r>
            <a:rPr lang="ru-RU" b="0" i="0" dirty="0" err="1" smtClean="0"/>
            <a:t>функціонування</a:t>
          </a:r>
          <a:r>
            <a:rPr lang="ru-RU" b="0" i="0" dirty="0" smtClean="0"/>
            <a:t>.</a:t>
          </a:r>
          <a:endParaRPr lang="ru-RU" dirty="0"/>
        </a:p>
      </dgm:t>
    </dgm:pt>
    <dgm:pt modelId="{C12E85ED-1E53-4C10-A823-D5820BC861F9}" type="parTrans" cxnId="{5CFF19BA-3C2A-47DC-A6B2-DB7C834786B9}">
      <dgm:prSet/>
      <dgm:spPr/>
      <dgm:t>
        <a:bodyPr/>
        <a:lstStyle/>
        <a:p>
          <a:endParaRPr lang="ru-RU"/>
        </a:p>
      </dgm:t>
    </dgm:pt>
    <dgm:pt modelId="{BA09667C-29E6-4798-92D4-DF5DE1EFE76E}" type="sibTrans" cxnId="{5CFF19BA-3C2A-47DC-A6B2-DB7C834786B9}">
      <dgm:prSet/>
      <dgm:spPr/>
      <dgm:t>
        <a:bodyPr/>
        <a:lstStyle/>
        <a:p>
          <a:endParaRPr lang="ru-RU"/>
        </a:p>
      </dgm:t>
    </dgm:pt>
    <dgm:pt modelId="{40B50AB4-82F0-46F8-9703-9D60441407B8}">
      <dgm:prSet/>
      <dgm:spPr/>
      <dgm:t>
        <a:bodyPr/>
        <a:lstStyle/>
        <a:p>
          <a:endParaRPr lang="ru-RU" dirty="0"/>
        </a:p>
      </dgm:t>
    </dgm:pt>
    <dgm:pt modelId="{E26CA826-3AFB-476A-A58F-47108841E077}" type="parTrans" cxnId="{895FCB63-70C3-4D84-BA61-BF6C7B4A4AC1}">
      <dgm:prSet/>
      <dgm:spPr/>
      <dgm:t>
        <a:bodyPr/>
        <a:lstStyle/>
        <a:p>
          <a:endParaRPr lang="ru-RU"/>
        </a:p>
      </dgm:t>
    </dgm:pt>
    <dgm:pt modelId="{F21C4DD0-FE20-4C0D-BAA9-2423FE163A33}" type="sibTrans" cxnId="{895FCB63-70C3-4D84-BA61-BF6C7B4A4AC1}">
      <dgm:prSet/>
      <dgm:spPr/>
      <dgm:t>
        <a:bodyPr/>
        <a:lstStyle/>
        <a:p>
          <a:endParaRPr lang="ru-RU"/>
        </a:p>
      </dgm:t>
    </dgm:pt>
    <dgm:pt modelId="{F6B11EB3-C2B9-4ACC-A4A1-CFF1088CDE2A}" type="pres">
      <dgm:prSet presAssocID="{6E1F14CD-0786-48A0-8CF9-1DE45B63A7FE}" presName="Name0" presStyleCnt="0">
        <dgm:presLayoutVars>
          <dgm:dir/>
          <dgm:animLvl val="lvl"/>
          <dgm:resizeHandles val="exact"/>
        </dgm:presLayoutVars>
      </dgm:prSet>
      <dgm:spPr/>
    </dgm:pt>
    <dgm:pt modelId="{C121F67E-F09C-4699-A1D5-5D1ED1E916C1}" type="pres">
      <dgm:prSet presAssocID="{74021297-9D5F-4A60-BB98-4BCF896B27FB}" presName="linNode" presStyleCnt="0"/>
      <dgm:spPr/>
    </dgm:pt>
    <dgm:pt modelId="{6BD8FB29-9D37-4669-9FDE-C38B33B0E634}" type="pres">
      <dgm:prSet presAssocID="{74021297-9D5F-4A60-BB98-4BCF896B27FB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4AED275D-748C-4A13-A206-15F55D57E23E}" type="pres">
      <dgm:prSet presAssocID="{74021297-9D5F-4A60-BB98-4BCF896B27FB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C74C79-6B4A-4CF1-B128-C164B12BED5F}" type="pres">
      <dgm:prSet presAssocID="{CC580D7E-0E57-4C66-B355-CEFCC23AE41C}" presName="sp" presStyleCnt="0"/>
      <dgm:spPr/>
    </dgm:pt>
    <dgm:pt modelId="{EA1519A4-F07A-41BC-8729-659A08E90932}" type="pres">
      <dgm:prSet presAssocID="{29DC1E36-5158-442A-8B48-0C1888CBF769}" presName="linNode" presStyleCnt="0"/>
      <dgm:spPr/>
    </dgm:pt>
    <dgm:pt modelId="{320EC969-FC06-4765-9F17-40B8D7C905FC}" type="pres">
      <dgm:prSet presAssocID="{29DC1E36-5158-442A-8B48-0C1888CBF769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FA81223F-3A61-48ED-B09C-D8A6BE76AC2C}" type="pres">
      <dgm:prSet presAssocID="{29DC1E36-5158-442A-8B48-0C1888CBF769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C85F2A-1309-457B-8677-722BB0CDD56A}" type="pres">
      <dgm:prSet presAssocID="{D0E9408C-7A7D-4500-941B-BDD8022522FE}" presName="sp" presStyleCnt="0"/>
      <dgm:spPr/>
    </dgm:pt>
    <dgm:pt modelId="{A176FC3B-AC41-41D6-91ED-6F483AE38886}" type="pres">
      <dgm:prSet presAssocID="{CFC6F295-3962-492D-8719-422B58101BFA}" presName="linNode" presStyleCnt="0"/>
      <dgm:spPr/>
    </dgm:pt>
    <dgm:pt modelId="{BE3677EF-DA56-40DB-9657-B56054E125D8}" type="pres">
      <dgm:prSet presAssocID="{CFC6F295-3962-492D-8719-422B58101BFA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C0DCA741-2EFF-422D-8CAC-01D2BFE71C8D}" type="pres">
      <dgm:prSet presAssocID="{CFC6F295-3962-492D-8719-422B58101BFA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20BBFF9-2C67-4F32-9DD7-D7D90F18930A}" type="presOf" srcId="{9C082D01-D11F-4BCA-915C-26F81A4F8AB4}" destId="{4AED275D-748C-4A13-A206-15F55D57E23E}" srcOrd="0" destOrd="0" presId="urn:microsoft.com/office/officeart/2005/8/layout/vList5"/>
    <dgm:cxn modelId="{2DB30FB5-1452-4EDC-A650-C14FA967700E}" type="presOf" srcId="{D16DAFCF-074A-49F7-B79C-6618887451B6}" destId="{FA81223F-3A61-48ED-B09C-D8A6BE76AC2C}" srcOrd="0" destOrd="0" presId="urn:microsoft.com/office/officeart/2005/8/layout/vList5"/>
    <dgm:cxn modelId="{B7F0714C-5481-4770-A321-DB9DE01AA163}" type="presOf" srcId="{6E1F14CD-0786-48A0-8CF9-1DE45B63A7FE}" destId="{F6B11EB3-C2B9-4ACC-A4A1-CFF1088CDE2A}" srcOrd="0" destOrd="0" presId="urn:microsoft.com/office/officeart/2005/8/layout/vList5"/>
    <dgm:cxn modelId="{140DC646-3030-4A2E-BAE7-CF5EEC2EDA12}" srcId="{74021297-9D5F-4A60-BB98-4BCF896B27FB}" destId="{9C082D01-D11F-4BCA-915C-26F81A4F8AB4}" srcOrd="0" destOrd="0" parTransId="{2C81B2CF-2258-4626-B09C-DF5876B0FFFF}" sibTransId="{4D9B60B1-69C8-47EE-807E-E2F9EA642B59}"/>
    <dgm:cxn modelId="{55512971-CB74-4799-A43A-1576BD2EB869}" type="presOf" srcId="{40B50AB4-82F0-46F8-9703-9D60441407B8}" destId="{C0DCA741-2EFF-422D-8CAC-01D2BFE71C8D}" srcOrd="0" destOrd="1" presId="urn:microsoft.com/office/officeart/2005/8/layout/vList5"/>
    <dgm:cxn modelId="{FBB133D7-7512-47E5-A8BA-777D3482CF82}" type="presOf" srcId="{29DC1E36-5158-442A-8B48-0C1888CBF769}" destId="{320EC969-FC06-4765-9F17-40B8D7C905FC}" srcOrd="0" destOrd="0" presId="urn:microsoft.com/office/officeart/2005/8/layout/vList5"/>
    <dgm:cxn modelId="{F9BE1AF1-3F95-40E0-92AD-70E59D82E2D9}" srcId="{29DC1E36-5158-442A-8B48-0C1888CBF769}" destId="{D16DAFCF-074A-49F7-B79C-6618887451B6}" srcOrd="0" destOrd="0" parTransId="{17A1A839-43D8-495E-AAB9-E26EAC0920A0}" sibTransId="{D7B2D5AE-C28B-4E5A-97E1-AA98A205B928}"/>
    <dgm:cxn modelId="{5CFF19BA-3C2A-47DC-A6B2-DB7C834786B9}" srcId="{CFC6F295-3962-492D-8719-422B58101BFA}" destId="{95C891E1-2528-401A-B83E-7510E1D595F9}" srcOrd="0" destOrd="0" parTransId="{C12E85ED-1E53-4C10-A823-D5820BC861F9}" sibTransId="{BA09667C-29E6-4798-92D4-DF5DE1EFE76E}"/>
    <dgm:cxn modelId="{F2DA3C00-C1BC-4240-B653-1210ED2381CA}" srcId="{6E1F14CD-0786-48A0-8CF9-1DE45B63A7FE}" destId="{CFC6F295-3962-492D-8719-422B58101BFA}" srcOrd="2" destOrd="0" parTransId="{EF773445-6801-448C-8395-C1F2FD0CA3EA}" sibTransId="{5FF290A1-CB69-4BA1-9E40-CD6B0CF89D55}"/>
    <dgm:cxn modelId="{B236CDDB-670A-4421-9898-B97A2B3DD8B5}" type="presOf" srcId="{CFC6F295-3962-492D-8719-422B58101BFA}" destId="{BE3677EF-DA56-40DB-9657-B56054E125D8}" srcOrd="0" destOrd="0" presId="urn:microsoft.com/office/officeart/2005/8/layout/vList5"/>
    <dgm:cxn modelId="{63482876-7592-418E-AD2C-254DB8C02CBE}" srcId="{6E1F14CD-0786-48A0-8CF9-1DE45B63A7FE}" destId="{74021297-9D5F-4A60-BB98-4BCF896B27FB}" srcOrd="0" destOrd="0" parTransId="{E99EE1CA-20FC-4AB8-A6B6-A7BD69DA7A5E}" sibTransId="{CC580D7E-0E57-4C66-B355-CEFCC23AE41C}"/>
    <dgm:cxn modelId="{59B81C61-AD85-41D5-AB8C-45133399EB59}" type="presOf" srcId="{95C891E1-2528-401A-B83E-7510E1D595F9}" destId="{C0DCA741-2EFF-422D-8CAC-01D2BFE71C8D}" srcOrd="0" destOrd="0" presId="urn:microsoft.com/office/officeart/2005/8/layout/vList5"/>
    <dgm:cxn modelId="{60C4B448-195B-4158-B5EF-F65370AE375C}" srcId="{6E1F14CD-0786-48A0-8CF9-1DE45B63A7FE}" destId="{29DC1E36-5158-442A-8B48-0C1888CBF769}" srcOrd="1" destOrd="0" parTransId="{804EE738-0F08-482E-ADFF-9AA9DFBA669A}" sibTransId="{D0E9408C-7A7D-4500-941B-BDD8022522FE}"/>
    <dgm:cxn modelId="{895FCB63-70C3-4D84-BA61-BF6C7B4A4AC1}" srcId="{CFC6F295-3962-492D-8719-422B58101BFA}" destId="{40B50AB4-82F0-46F8-9703-9D60441407B8}" srcOrd="1" destOrd="0" parTransId="{E26CA826-3AFB-476A-A58F-47108841E077}" sibTransId="{F21C4DD0-FE20-4C0D-BAA9-2423FE163A33}"/>
    <dgm:cxn modelId="{B2113586-9745-40AB-9325-B4F4B128CC12}" type="presOf" srcId="{74021297-9D5F-4A60-BB98-4BCF896B27FB}" destId="{6BD8FB29-9D37-4669-9FDE-C38B33B0E634}" srcOrd="0" destOrd="0" presId="urn:microsoft.com/office/officeart/2005/8/layout/vList5"/>
    <dgm:cxn modelId="{E4F8CD52-40F6-437A-88FF-1B3D56A76D1C}" type="presParOf" srcId="{F6B11EB3-C2B9-4ACC-A4A1-CFF1088CDE2A}" destId="{C121F67E-F09C-4699-A1D5-5D1ED1E916C1}" srcOrd="0" destOrd="0" presId="urn:microsoft.com/office/officeart/2005/8/layout/vList5"/>
    <dgm:cxn modelId="{47BB5117-6926-4388-ABE5-CF00630BB422}" type="presParOf" srcId="{C121F67E-F09C-4699-A1D5-5D1ED1E916C1}" destId="{6BD8FB29-9D37-4669-9FDE-C38B33B0E634}" srcOrd="0" destOrd="0" presId="urn:microsoft.com/office/officeart/2005/8/layout/vList5"/>
    <dgm:cxn modelId="{B20F05B7-3C39-4BB8-90D0-3111D8580593}" type="presParOf" srcId="{C121F67E-F09C-4699-A1D5-5D1ED1E916C1}" destId="{4AED275D-748C-4A13-A206-15F55D57E23E}" srcOrd="1" destOrd="0" presId="urn:microsoft.com/office/officeart/2005/8/layout/vList5"/>
    <dgm:cxn modelId="{6024EE10-CE8D-4FF7-8B41-8DC902805BCF}" type="presParOf" srcId="{F6B11EB3-C2B9-4ACC-A4A1-CFF1088CDE2A}" destId="{87C74C79-6B4A-4CF1-B128-C164B12BED5F}" srcOrd="1" destOrd="0" presId="urn:microsoft.com/office/officeart/2005/8/layout/vList5"/>
    <dgm:cxn modelId="{E454DD2D-7681-4192-9692-10C092FDEC7B}" type="presParOf" srcId="{F6B11EB3-C2B9-4ACC-A4A1-CFF1088CDE2A}" destId="{EA1519A4-F07A-41BC-8729-659A08E90932}" srcOrd="2" destOrd="0" presId="urn:microsoft.com/office/officeart/2005/8/layout/vList5"/>
    <dgm:cxn modelId="{EE508296-0241-42E6-92FE-57D431AA23C9}" type="presParOf" srcId="{EA1519A4-F07A-41BC-8729-659A08E90932}" destId="{320EC969-FC06-4765-9F17-40B8D7C905FC}" srcOrd="0" destOrd="0" presId="urn:microsoft.com/office/officeart/2005/8/layout/vList5"/>
    <dgm:cxn modelId="{B14B8746-ABB8-46F3-B47A-DE6F4259C5C7}" type="presParOf" srcId="{EA1519A4-F07A-41BC-8729-659A08E90932}" destId="{FA81223F-3A61-48ED-B09C-D8A6BE76AC2C}" srcOrd="1" destOrd="0" presId="urn:microsoft.com/office/officeart/2005/8/layout/vList5"/>
    <dgm:cxn modelId="{D057B94D-87AA-4FAA-9504-32CDF56318BD}" type="presParOf" srcId="{F6B11EB3-C2B9-4ACC-A4A1-CFF1088CDE2A}" destId="{3DC85F2A-1309-457B-8677-722BB0CDD56A}" srcOrd="3" destOrd="0" presId="urn:microsoft.com/office/officeart/2005/8/layout/vList5"/>
    <dgm:cxn modelId="{FF42890C-BF95-4BC6-BD3F-0CC15A7C2FA7}" type="presParOf" srcId="{F6B11EB3-C2B9-4ACC-A4A1-CFF1088CDE2A}" destId="{A176FC3B-AC41-41D6-91ED-6F483AE38886}" srcOrd="4" destOrd="0" presId="urn:microsoft.com/office/officeart/2005/8/layout/vList5"/>
    <dgm:cxn modelId="{6C2E6A7E-C4AD-4CB5-AC07-D7540D95E34B}" type="presParOf" srcId="{A176FC3B-AC41-41D6-91ED-6F483AE38886}" destId="{BE3677EF-DA56-40DB-9657-B56054E125D8}" srcOrd="0" destOrd="0" presId="urn:microsoft.com/office/officeart/2005/8/layout/vList5"/>
    <dgm:cxn modelId="{C1D408A1-DFA1-4AEA-A9C8-578DB65BBA0F}" type="presParOf" srcId="{A176FC3B-AC41-41D6-91ED-6F483AE38886}" destId="{C0DCA741-2EFF-422D-8CAC-01D2BFE71C8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FA8ED2C-F934-4284-B1B5-CA38BE7B24D2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F0361C4-8B6F-413B-88B2-A7B2E5E6D3B2}">
      <dgm:prSet phldrT="[Текст]"/>
      <dgm:spPr/>
      <dgm:t>
        <a:bodyPr/>
        <a:lstStyle/>
        <a:p>
          <a:r>
            <a:rPr lang="uk-UA" dirty="0" smtClean="0"/>
            <a:t>Організаційно-методичне забезпечення</a:t>
          </a:r>
          <a:endParaRPr lang="ru-RU" dirty="0"/>
        </a:p>
      </dgm:t>
    </dgm:pt>
    <dgm:pt modelId="{1AEA1C32-E775-41C7-ABCB-9365D3A5A9FF}" type="parTrans" cxnId="{EE119A99-937F-4C7D-8786-CC6250329128}">
      <dgm:prSet/>
      <dgm:spPr/>
      <dgm:t>
        <a:bodyPr/>
        <a:lstStyle/>
        <a:p>
          <a:endParaRPr lang="ru-RU"/>
        </a:p>
      </dgm:t>
    </dgm:pt>
    <dgm:pt modelId="{EDB09D80-C543-4A74-BAE2-6F79391728D1}" type="sibTrans" cxnId="{EE119A99-937F-4C7D-8786-CC6250329128}">
      <dgm:prSet/>
      <dgm:spPr/>
      <dgm:t>
        <a:bodyPr/>
        <a:lstStyle/>
        <a:p>
          <a:endParaRPr lang="ru-RU"/>
        </a:p>
      </dgm:t>
    </dgm:pt>
    <dgm:pt modelId="{A212995B-EBF4-4D00-83C8-1C7836B96C9A}">
      <dgm:prSet phldrT="[Текст]"/>
      <dgm:spPr/>
      <dgm:t>
        <a:bodyPr/>
        <a:lstStyle/>
        <a:p>
          <a:r>
            <a:rPr lang="ru-RU" b="0" i="0" dirty="0" err="1" smtClean="0"/>
            <a:t>сукупність</a:t>
          </a:r>
          <a:r>
            <a:rPr lang="ru-RU" b="0" i="0" dirty="0" smtClean="0"/>
            <a:t> правил, </a:t>
          </a:r>
          <a:r>
            <a:rPr lang="ru-RU" b="0" i="0" dirty="0" err="1" smtClean="0"/>
            <a:t>документів</a:t>
          </a:r>
          <a:r>
            <a:rPr lang="ru-RU" b="0" i="0" dirty="0" smtClean="0"/>
            <a:t>, </a:t>
          </a:r>
          <a:r>
            <a:rPr lang="ru-RU" b="0" i="0" dirty="0" err="1" smtClean="0"/>
            <a:t>інструкцій</a:t>
          </a:r>
          <a:r>
            <a:rPr lang="ru-RU" b="0" i="0" dirty="0" smtClean="0"/>
            <a:t> та </a:t>
          </a:r>
          <a:r>
            <a:rPr lang="ru-RU" b="0" i="0" dirty="0" err="1" smtClean="0"/>
            <a:t>положень</a:t>
          </a:r>
          <a:r>
            <a:rPr lang="ru-RU" b="0" i="0" dirty="0" smtClean="0"/>
            <a:t>, </a:t>
          </a:r>
          <a:r>
            <a:rPr lang="ru-RU" b="0" i="0" dirty="0" err="1" smtClean="0"/>
            <a:t>які</a:t>
          </a:r>
          <a:r>
            <a:rPr lang="ru-RU" b="0" i="0" dirty="0" smtClean="0"/>
            <a:t> </a:t>
          </a:r>
          <a:r>
            <a:rPr lang="ru-RU" b="0" i="0" dirty="0" err="1" smtClean="0"/>
            <a:t>забезпечують</a:t>
          </a:r>
          <a:r>
            <a:rPr lang="ru-RU" b="0" i="0" dirty="0" smtClean="0"/>
            <a:t> </a:t>
          </a:r>
          <a:r>
            <a:rPr lang="ru-RU" b="0" i="0" dirty="0" err="1" smtClean="0"/>
            <a:t>створення</a:t>
          </a:r>
          <a:r>
            <a:rPr lang="ru-RU" b="0" i="0" dirty="0" smtClean="0"/>
            <a:t> </a:t>
          </a:r>
          <a:r>
            <a:rPr lang="ru-RU" b="0" i="0" dirty="0" err="1" smtClean="0"/>
            <a:t>системи</a:t>
          </a:r>
          <a:r>
            <a:rPr lang="ru-RU" b="0" i="0" dirty="0" smtClean="0"/>
            <a:t> </a:t>
          </a:r>
          <a:r>
            <a:rPr lang="ru-RU" b="0" i="0" dirty="0" err="1" smtClean="0"/>
            <a:t>та</a:t>
          </a:r>
          <a:r>
            <a:rPr lang="ru-RU" b="0" i="0" dirty="0" smtClean="0"/>
            <a:t> </a:t>
          </a:r>
          <a:r>
            <a:rPr lang="ru-RU" b="0" i="0" dirty="0" err="1" smtClean="0"/>
            <a:t>взаємодію</a:t>
          </a:r>
          <a:r>
            <a:rPr lang="ru-RU" b="0" i="0" dirty="0" smtClean="0"/>
            <a:t> </a:t>
          </a:r>
          <a:r>
            <a:rPr lang="ru-RU" b="0" i="0" dirty="0" err="1" smtClean="0"/>
            <a:t>її</a:t>
          </a:r>
          <a:r>
            <a:rPr lang="ru-RU" b="0" i="0" dirty="0" smtClean="0"/>
            <a:t> </a:t>
          </a:r>
          <a:r>
            <a:rPr lang="ru-RU" b="0" i="0" dirty="0" err="1" smtClean="0"/>
            <a:t>складових</a:t>
          </a:r>
          <a:r>
            <a:rPr lang="ru-RU" b="0" i="0" dirty="0" smtClean="0"/>
            <a:t>, </a:t>
          </a:r>
          <a:r>
            <a:rPr lang="ru-RU" b="0" i="0" dirty="0" err="1" smtClean="0"/>
            <a:t>описують</a:t>
          </a:r>
          <a:r>
            <a:rPr lang="ru-RU" b="0" i="0" dirty="0" smtClean="0"/>
            <a:t> </a:t>
          </a:r>
          <a:r>
            <a:rPr lang="ru-RU" b="0" i="0" dirty="0" err="1" smtClean="0"/>
            <a:t>технологію</a:t>
          </a:r>
          <a:r>
            <a:rPr lang="ru-RU" b="0" i="0" dirty="0" smtClean="0"/>
            <a:t> </a:t>
          </a:r>
          <a:r>
            <a:rPr lang="ru-RU" b="0" i="0" dirty="0" err="1" smtClean="0"/>
            <a:t>функціонування</a:t>
          </a:r>
          <a:r>
            <a:rPr lang="ru-RU" b="0" i="0" dirty="0" smtClean="0"/>
            <a:t> ІС, </a:t>
          </a:r>
          <a:r>
            <a:rPr lang="ru-RU" b="0" i="0" dirty="0" err="1" smtClean="0"/>
            <a:t>методи</a:t>
          </a:r>
          <a:r>
            <a:rPr lang="ru-RU" b="0" i="0" dirty="0" smtClean="0"/>
            <a:t> </a:t>
          </a:r>
          <a:r>
            <a:rPr lang="ru-RU" b="0" i="0" dirty="0" err="1" smtClean="0"/>
            <a:t>вибору</a:t>
          </a:r>
          <a:r>
            <a:rPr lang="ru-RU" b="0" i="0" dirty="0" smtClean="0"/>
            <a:t> </a:t>
          </a:r>
          <a:r>
            <a:rPr lang="ru-RU" b="0" i="0" dirty="0" err="1" smtClean="0"/>
            <a:t>і</a:t>
          </a:r>
          <a:r>
            <a:rPr lang="ru-RU" b="0" i="0" dirty="0" smtClean="0"/>
            <a:t> </a:t>
          </a:r>
          <a:r>
            <a:rPr lang="ru-RU" b="0" i="0" dirty="0" err="1" smtClean="0"/>
            <a:t>застосування</a:t>
          </a:r>
          <a:r>
            <a:rPr lang="ru-RU" b="0" i="0" dirty="0" smtClean="0"/>
            <a:t> </a:t>
          </a:r>
          <a:r>
            <a:rPr lang="ru-RU" b="0" i="0" dirty="0" err="1" smtClean="0"/>
            <a:t>користувачами</a:t>
          </a:r>
          <a:r>
            <a:rPr lang="ru-RU" b="0" i="0" dirty="0" smtClean="0"/>
            <a:t> </a:t>
          </a:r>
          <a:r>
            <a:rPr lang="ru-RU" b="0" i="0" dirty="0" err="1" smtClean="0"/>
            <a:t>технологічних</a:t>
          </a:r>
          <a:r>
            <a:rPr lang="ru-RU" b="0" i="0" dirty="0" smtClean="0"/>
            <a:t> </a:t>
          </a:r>
          <a:r>
            <a:rPr lang="ru-RU" b="0" i="0" dirty="0" err="1" smtClean="0"/>
            <a:t>прийомів</a:t>
          </a:r>
          <a:r>
            <a:rPr lang="ru-RU" b="0" i="0" dirty="0" smtClean="0"/>
            <a:t> для </a:t>
          </a:r>
          <a:r>
            <a:rPr lang="ru-RU" b="0" i="0" dirty="0" err="1" smtClean="0"/>
            <a:t>одержання</a:t>
          </a:r>
          <a:r>
            <a:rPr lang="ru-RU" b="0" i="0" dirty="0" smtClean="0"/>
            <a:t> </a:t>
          </a:r>
          <a:r>
            <a:rPr lang="ru-RU" b="0" i="0" dirty="0" err="1" smtClean="0"/>
            <a:t>конкретних</a:t>
          </a:r>
          <a:r>
            <a:rPr lang="ru-RU" b="0" i="0" dirty="0" smtClean="0"/>
            <a:t> </a:t>
          </a:r>
          <a:r>
            <a:rPr lang="ru-RU" b="0" i="0" dirty="0" err="1" smtClean="0"/>
            <a:t>результатів</a:t>
          </a:r>
          <a:r>
            <a:rPr lang="ru-RU" b="0" i="0" dirty="0" smtClean="0"/>
            <a:t> </a:t>
          </a:r>
          <a:r>
            <a:rPr lang="ru-RU" b="0" i="0" dirty="0" err="1" smtClean="0"/>
            <a:t>під</a:t>
          </a:r>
          <a:r>
            <a:rPr lang="ru-RU" b="0" i="0" dirty="0" smtClean="0"/>
            <a:t> час </a:t>
          </a:r>
          <a:r>
            <a:rPr lang="ru-RU" b="0" i="0" dirty="0" err="1" smtClean="0"/>
            <a:t>функціонування</a:t>
          </a:r>
          <a:r>
            <a:rPr lang="ru-RU" b="0" i="0" dirty="0" smtClean="0"/>
            <a:t> ІС.</a:t>
          </a:r>
          <a:endParaRPr lang="ru-RU" dirty="0"/>
        </a:p>
      </dgm:t>
    </dgm:pt>
    <dgm:pt modelId="{B743560E-8444-48D5-A7AF-376EA62CB14A}" type="parTrans" cxnId="{1600CF6C-64E2-4358-A447-D07923634E37}">
      <dgm:prSet/>
      <dgm:spPr/>
      <dgm:t>
        <a:bodyPr/>
        <a:lstStyle/>
        <a:p>
          <a:endParaRPr lang="ru-RU"/>
        </a:p>
      </dgm:t>
    </dgm:pt>
    <dgm:pt modelId="{CF7B8756-17C4-4844-A299-0894553CC189}" type="sibTrans" cxnId="{1600CF6C-64E2-4358-A447-D07923634E37}">
      <dgm:prSet/>
      <dgm:spPr/>
      <dgm:t>
        <a:bodyPr/>
        <a:lstStyle/>
        <a:p>
          <a:endParaRPr lang="ru-RU"/>
        </a:p>
      </dgm:t>
    </dgm:pt>
    <dgm:pt modelId="{498C3261-11DD-45E4-ADFF-51AA38FC4CB3}">
      <dgm:prSet phldrT="[Текст]"/>
      <dgm:spPr/>
      <dgm:t>
        <a:bodyPr/>
        <a:lstStyle/>
        <a:p>
          <a:r>
            <a:rPr lang="uk-UA" dirty="0" smtClean="0"/>
            <a:t>Ергономічне забезпечення</a:t>
          </a:r>
          <a:endParaRPr lang="ru-RU" dirty="0"/>
        </a:p>
      </dgm:t>
    </dgm:pt>
    <dgm:pt modelId="{3B2B318A-B1E6-4342-8CA3-DE155404DE47}" type="sibTrans" cxnId="{1754592F-C2F3-449F-85A2-255549D8CAB8}">
      <dgm:prSet/>
      <dgm:spPr/>
      <dgm:t>
        <a:bodyPr/>
        <a:lstStyle/>
        <a:p>
          <a:endParaRPr lang="ru-RU"/>
        </a:p>
      </dgm:t>
    </dgm:pt>
    <dgm:pt modelId="{F202FA3B-354B-4312-8836-6CFA9E70F788}" type="parTrans" cxnId="{1754592F-C2F3-449F-85A2-255549D8CAB8}">
      <dgm:prSet/>
      <dgm:spPr/>
      <dgm:t>
        <a:bodyPr/>
        <a:lstStyle/>
        <a:p>
          <a:endParaRPr lang="ru-RU"/>
        </a:p>
      </dgm:t>
    </dgm:pt>
    <dgm:pt modelId="{76261B2A-7523-46DE-B75B-F0984B973226}">
      <dgm:prSet phldrT="[Текст]"/>
      <dgm:spPr/>
      <dgm:t>
        <a:bodyPr/>
        <a:lstStyle/>
        <a:p>
          <a:r>
            <a:rPr lang="ru-RU" b="0" i="0" dirty="0" err="1" smtClean="0"/>
            <a:t>являє</a:t>
          </a:r>
          <a:r>
            <a:rPr lang="ru-RU" b="0" i="0" dirty="0" smtClean="0"/>
            <a:t> собою </a:t>
          </a:r>
          <a:r>
            <a:rPr lang="ru-RU" b="0" i="0" dirty="0" err="1" smtClean="0"/>
            <a:t>сукупність</a:t>
          </a:r>
          <a:r>
            <a:rPr lang="ru-RU" b="0" i="0" dirty="0" smtClean="0"/>
            <a:t> </a:t>
          </a:r>
          <a:r>
            <a:rPr lang="ru-RU" b="0" i="0" dirty="0" err="1" smtClean="0"/>
            <a:t>вимог</a:t>
          </a:r>
          <a:r>
            <a:rPr lang="ru-RU" b="0" i="0" dirty="0" smtClean="0"/>
            <a:t>, </a:t>
          </a:r>
          <a:r>
            <a:rPr lang="ru-RU" b="0" i="0" dirty="0" err="1" smtClean="0"/>
            <a:t>що</a:t>
          </a:r>
          <a:r>
            <a:rPr lang="ru-RU" b="0" i="0" dirty="0" smtClean="0"/>
            <a:t> </a:t>
          </a:r>
          <a:r>
            <a:rPr lang="ru-RU" b="0" i="0" dirty="0" err="1" smtClean="0"/>
            <a:t>спрямовані</a:t>
          </a:r>
          <a:r>
            <a:rPr lang="ru-RU" b="0" i="0" dirty="0" smtClean="0"/>
            <a:t> на </a:t>
          </a:r>
          <a:r>
            <a:rPr lang="ru-RU" b="0" i="0" dirty="0" err="1" smtClean="0"/>
            <a:t>узгодження</a:t>
          </a:r>
          <a:r>
            <a:rPr lang="ru-RU" b="0" i="0" dirty="0" smtClean="0"/>
            <a:t> </a:t>
          </a:r>
          <a:r>
            <a:rPr lang="ru-RU" b="0" i="0" dirty="0" err="1" smtClean="0"/>
            <a:t>психологічних</a:t>
          </a:r>
          <a:r>
            <a:rPr lang="ru-RU" b="0" i="0" dirty="0" smtClean="0"/>
            <a:t> та </a:t>
          </a:r>
          <a:r>
            <a:rPr lang="ru-RU" b="0" i="0" dirty="0" err="1" smtClean="0"/>
            <a:t>фізіологічних</a:t>
          </a:r>
          <a:r>
            <a:rPr lang="ru-RU" b="0" i="0" dirty="0" smtClean="0"/>
            <a:t> </a:t>
          </a:r>
          <a:r>
            <a:rPr lang="ru-RU" b="0" i="0" dirty="0" err="1" smtClean="0"/>
            <a:t>особливостей</a:t>
          </a:r>
          <a:r>
            <a:rPr lang="ru-RU" b="0" i="0" dirty="0" smtClean="0"/>
            <a:t> </a:t>
          </a:r>
          <a:r>
            <a:rPr lang="ru-RU" b="0" i="0" dirty="0" err="1" smtClean="0"/>
            <a:t>людини</a:t>
          </a:r>
          <a:r>
            <a:rPr lang="ru-RU" b="0" i="0" dirty="0" smtClean="0"/>
            <a:t> </a:t>
          </a:r>
          <a:r>
            <a:rPr lang="ru-RU" b="0" i="0" dirty="0" err="1" smtClean="0"/>
            <a:t>з</a:t>
          </a:r>
          <a:r>
            <a:rPr lang="ru-RU" b="0" i="0" dirty="0" smtClean="0"/>
            <a:t> </a:t>
          </a:r>
          <a:r>
            <a:rPr lang="ru-RU" b="0" i="0" dirty="0" err="1" smtClean="0"/>
            <a:t>технічними</a:t>
          </a:r>
          <a:r>
            <a:rPr lang="ru-RU" b="0" i="0" dirty="0" smtClean="0"/>
            <a:t> характеристиками </a:t>
          </a:r>
          <a:r>
            <a:rPr lang="ru-RU" b="0" i="0" dirty="0" err="1" smtClean="0"/>
            <a:t>засобів</a:t>
          </a:r>
          <a:r>
            <a:rPr lang="ru-RU" b="0" i="0" dirty="0" smtClean="0"/>
            <a:t> </a:t>
          </a:r>
          <a:r>
            <a:rPr lang="ru-RU" b="0" i="0" dirty="0" err="1" smtClean="0"/>
            <a:t>обчислювальної</a:t>
          </a:r>
          <a:r>
            <a:rPr lang="ru-RU" b="0" i="0" dirty="0" smtClean="0"/>
            <a:t> </a:t>
          </a:r>
          <a:r>
            <a:rPr lang="ru-RU" b="0" i="0" dirty="0" err="1" smtClean="0"/>
            <a:t>техніки</a:t>
          </a:r>
          <a:r>
            <a:rPr lang="ru-RU" b="0" i="0" dirty="0" smtClean="0"/>
            <a:t> та параметрами </a:t>
          </a:r>
          <a:r>
            <a:rPr lang="ru-RU" b="0" i="0" dirty="0" err="1" smtClean="0"/>
            <a:t>робочого</a:t>
          </a:r>
          <a:r>
            <a:rPr lang="ru-RU" b="0" i="0" dirty="0" smtClean="0"/>
            <a:t> </a:t>
          </a:r>
          <a:r>
            <a:rPr lang="ru-RU" b="0" i="0" dirty="0" err="1" smtClean="0"/>
            <a:t>місця</a:t>
          </a:r>
          <a:r>
            <a:rPr lang="ru-RU" b="0" i="0" dirty="0" smtClean="0"/>
            <a:t>, </a:t>
          </a:r>
          <a:r>
            <a:rPr lang="ru-RU" b="0" i="0" dirty="0" err="1" smtClean="0"/>
            <a:t>середовища</a:t>
          </a:r>
          <a:r>
            <a:rPr lang="ru-RU" b="0" i="0" dirty="0" smtClean="0"/>
            <a:t>, а </a:t>
          </a:r>
          <a:r>
            <a:rPr lang="ru-RU" b="0" i="0" dirty="0" err="1" smtClean="0"/>
            <a:t>також</a:t>
          </a:r>
          <a:r>
            <a:rPr lang="ru-RU" b="0" i="0" dirty="0" smtClean="0"/>
            <a:t> </a:t>
          </a:r>
          <a:r>
            <a:rPr lang="ru-RU" b="0" i="0" dirty="0" err="1" smtClean="0"/>
            <a:t>створювати</a:t>
          </a:r>
          <a:r>
            <a:rPr lang="ru-RU" b="0" i="0" dirty="0" smtClean="0"/>
            <a:t> </a:t>
          </a:r>
          <a:r>
            <a:rPr lang="ru-RU" b="0" i="0" dirty="0" err="1" smtClean="0"/>
            <a:t>найсприятливіші</a:t>
          </a:r>
          <a:r>
            <a:rPr lang="ru-RU" b="0" i="0" dirty="0" smtClean="0"/>
            <a:t> </a:t>
          </a:r>
          <a:r>
            <a:rPr lang="ru-RU" b="0" i="0" dirty="0" err="1" smtClean="0"/>
            <a:t>умови</a:t>
          </a:r>
          <a:r>
            <a:rPr lang="ru-RU" b="0" i="0" dirty="0" smtClean="0"/>
            <a:t> </a:t>
          </a:r>
          <a:r>
            <a:rPr lang="ru-RU" b="0" i="0" dirty="0" err="1" smtClean="0"/>
            <a:t>праці</a:t>
          </a:r>
          <a:r>
            <a:rPr lang="ru-RU" b="0" i="0" dirty="0" smtClean="0"/>
            <a:t> </a:t>
          </a:r>
          <a:r>
            <a:rPr lang="ru-RU" b="0" i="0" dirty="0" err="1" smtClean="0"/>
            <a:t>людини</a:t>
          </a:r>
          <a:r>
            <a:rPr lang="ru-RU" b="0" i="0" dirty="0" smtClean="0"/>
            <a:t> в ІС. </a:t>
          </a:r>
          <a:r>
            <a:rPr lang="ru-RU" b="0" i="0" dirty="0" err="1" smtClean="0"/>
            <a:t>Загалом</a:t>
          </a:r>
          <a:r>
            <a:rPr lang="ru-RU" b="0" i="0" dirty="0" smtClean="0"/>
            <a:t> </a:t>
          </a:r>
          <a:r>
            <a:rPr lang="ru-RU" b="0" i="0" dirty="0" err="1" smtClean="0"/>
            <a:t>робоче</a:t>
          </a:r>
          <a:r>
            <a:rPr lang="ru-RU" b="0" i="0" dirty="0" smtClean="0"/>
            <a:t> </a:t>
          </a:r>
          <a:r>
            <a:rPr lang="ru-RU" b="0" i="0" dirty="0" err="1" smtClean="0"/>
            <a:t>місце</a:t>
          </a:r>
          <a:r>
            <a:rPr lang="ru-RU" b="0" i="0" dirty="0" smtClean="0"/>
            <a:t> </a:t>
          </a:r>
          <a:r>
            <a:rPr lang="ru-RU" b="0" i="0" dirty="0" err="1" smtClean="0"/>
            <a:t>має</a:t>
          </a:r>
          <a:r>
            <a:rPr lang="ru-RU" b="0" i="0" dirty="0" smtClean="0"/>
            <a:t> </a:t>
          </a:r>
          <a:r>
            <a:rPr lang="ru-RU" b="0" i="0" dirty="0" err="1" smtClean="0"/>
            <a:t>відповідати</a:t>
          </a:r>
          <a:r>
            <a:rPr lang="ru-RU" b="0" i="0" dirty="0" smtClean="0"/>
            <a:t> </a:t>
          </a:r>
          <a:r>
            <a:rPr lang="ru-RU" b="0" i="0" dirty="0" err="1" smtClean="0"/>
            <a:t>нормативним</a:t>
          </a:r>
          <a:r>
            <a:rPr lang="ru-RU" b="0" i="0" dirty="0" smtClean="0"/>
            <a:t> </a:t>
          </a:r>
          <a:r>
            <a:rPr lang="ru-RU" b="0" i="0" dirty="0" err="1" smtClean="0"/>
            <a:t>значенням</a:t>
          </a:r>
          <a:r>
            <a:rPr lang="ru-RU" b="0" i="0" dirty="0" smtClean="0"/>
            <a:t> </a:t>
          </a:r>
          <a:r>
            <a:rPr lang="ru-RU" b="0" i="0" dirty="0" err="1" smtClean="0"/>
            <a:t>рівня</a:t>
          </a:r>
          <a:r>
            <a:rPr lang="ru-RU" b="0" i="0" dirty="0" smtClean="0"/>
            <a:t> </a:t>
          </a:r>
          <a:r>
            <a:rPr lang="ru-RU" b="0" i="0" dirty="0" err="1" smtClean="0"/>
            <a:t>освітленості</a:t>
          </a:r>
          <a:r>
            <a:rPr lang="ru-RU" b="0" i="0" dirty="0" smtClean="0"/>
            <a:t>, шуму, </a:t>
          </a:r>
          <a:r>
            <a:rPr lang="ru-RU" b="0" i="0" dirty="0" err="1" smtClean="0"/>
            <a:t>випромінення</a:t>
          </a:r>
          <a:r>
            <a:rPr lang="ru-RU" b="0" i="0" dirty="0" smtClean="0"/>
            <a:t>, </a:t>
          </a:r>
          <a:r>
            <a:rPr lang="ru-RU" b="0" i="0" dirty="0" err="1" smtClean="0"/>
            <a:t>температури</a:t>
          </a:r>
          <a:r>
            <a:rPr lang="ru-RU" b="0" i="0" dirty="0" smtClean="0"/>
            <a:t>, </a:t>
          </a:r>
          <a:r>
            <a:rPr lang="ru-RU" b="0" i="0" dirty="0" err="1" smtClean="0"/>
            <a:t>вологості</a:t>
          </a:r>
          <a:r>
            <a:rPr lang="ru-RU" b="0" i="0" dirty="0" smtClean="0"/>
            <a:t>.</a:t>
          </a:r>
          <a:endParaRPr lang="ru-RU" dirty="0"/>
        </a:p>
      </dgm:t>
    </dgm:pt>
    <dgm:pt modelId="{8B1174DA-07F2-46FA-B9A1-D648CC7B5A18}" type="sibTrans" cxnId="{53C89A48-60B6-42A0-9640-385AADF25101}">
      <dgm:prSet/>
      <dgm:spPr/>
      <dgm:t>
        <a:bodyPr/>
        <a:lstStyle/>
        <a:p>
          <a:endParaRPr lang="ru-RU"/>
        </a:p>
      </dgm:t>
    </dgm:pt>
    <dgm:pt modelId="{01F2BCCB-F864-4A3C-8B56-762B30F1893E}" type="parTrans" cxnId="{53C89A48-60B6-42A0-9640-385AADF25101}">
      <dgm:prSet/>
      <dgm:spPr/>
      <dgm:t>
        <a:bodyPr/>
        <a:lstStyle/>
        <a:p>
          <a:endParaRPr lang="ru-RU"/>
        </a:p>
      </dgm:t>
    </dgm:pt>
    <dgm:pt modelId="{4C080D62-A7B0-426B-ADE4-645C1B09DEB1}" type="pres">
      <dgm:prSet presAssocID="{5FA8ED2C-F934-4284-B1B5-CA38BE7B24D2}" presName="Name0" presStyleCnt="0">
        <dgm:presLayoutVars>
          <dgm:dir/>
          <dgm:animLvl val="lvl"/>
          <dgm:resizeHandles val="exact"/>
        </dgm:presLayoutVars>
      </dgm:prSet>
      <dgm:spPr/>
    </dgm:pt>
    <dgm:pt modelId="{9C029786-AFAA-4F31-8BDA-E6344B1386AC}" type="pres">
      <dgm:prSet presAssocID="{BF0361C4-8B6F-413B-88B2-A7B2E5E6D3B2}" presName="linNode" presStyleCnt="0"/>
      <dgm:spPr/>
    </dgm:pt>
    <dgm:pt modelId="{2AB4468A-AA74-4B71-99F3-207415BEDCF9}" type="pres">
      <dgm:prSet presAssocID="{BF0361C4-8B6F-413B-88B2-A7B2E5E6D3B2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A9CBEF-1205-4245-B0B2-6196C1A6CABC}" type="pres">
      <dgm:prSet presAssocID="{BF0361C4-8B6F-413B-88B2-A7B2E5E6D3B2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1A10AD-D5C7-4EEF-B718-54CA9C071681}" type="pres">
      <dgm:prSet presAssocID="{EDB09D80-C543-4A74-BAE2-6F79391728D1}" presName="sp" presStyleCnt="0"/>
      <dgm:spPr/>
    </dgm:pt>
    <dgm:pt modelId="{25E0F9A1-D2BC-4252-9FA5-A30A42CBEBAD}" type="pres">
      <dgm:prSet presAssocID="{498C3261-11DD-45E4-ADFF-51AA38FC4CB3}" presName="linNode" presStyleCnt="0"/>
      <dgm:spPr/>
    </dgm:pt>
    <dgm:pt modelId="{DB581244-496D-49B7-8B6E-D71C1350170A}" type="pres">
      <dgm:prSet presAssocID="{498C3261-11DD-45E4-ADFF-51AA38FC4CB3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3E01B3-1C4C-4CDD-A2A7-4F0AD1DBE137}" type="pres">
      <dgm:prSet presAssocID="{498C3261-11DD-45E4-ADFF-51AA38FC4CB3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042BC77-7725-4AD5-94F9-03C0093BC3C3}" type="presOf" srcId="{5FA8ED2C-F934-4284-B1B5-CA38BE7B24D2}" destId="{4C080D62-A7B0-426B-ADE4-645C1B09DEB1}" srcOrd="0" destOrd="0" presId="urn:microsoft.com/office/officeart/2005/8/layout/vList5"/>
    <dgm:cxn modelId="{1600CF6C-64E2-4358-A447-D07923634E37}" srcId="{BF0361C4-8B6F-413B-88B2-A7B2E5E6D3B2}" destId="{A212995B-EBF4-4D00-83C8-1C7836B96C9A}" srcOrd="0" destOrd="0" parTransId="{B743560E-8444-48D5-A7AF-376EA62CB14A}" sibTransId="{CF7B8756-17C4-4844-A299-0894553CC189}"/>
    <dgm:cxn modelId="{3609E2F2-C21B-4AFA-89E0-73D9734D46B7}" type="presOf" srcId="{76261B2A-7523-46DE-B75B-F0984B973226}" destId="{013E01B3-1C4C-4CDD-A2A7-4F0AD1DBE137}" srcOrd="0" destOrd="0" presId="urn:microsoft.com/office/officeart/2005/8/layout/vList5"/>
    <dgm:cxn modelId="{EE119A99-937F-4C7D-8786-CC6250329128}" srcId="{5FA8ED2C-F934-4284-B1B5-CA38BE7B24D2}" destId="{BF0361C4-8B6F-413B-88B2-A7B2E5E6D3B2}" srcOrd="0" destOrd="0" parTransId="{1AEA1C32-E775-41C7-ABCB-9365D3A5A9FF}" sibTransId="{EDB09D80-C543-4A74-BAE2-6F79391728D1}"/>
    <dgm:cxn modelId="{A89C211A-2D2C-414B-B0A2-0D27715C31B2}" type="presOf" srcId="{A212995B-EBF4-4D00-83C8-1C7836B96C9A}" destId="{CCA9CBEF-1205-4245-B0B2-6196C1A6CABC}" srcOrd="0" destOrd="0" presId="urn:microsoft.com/office/officeart/2005/8/layout/vList5"/>
    <dgm:cxn modelId="{1754592F-C2F3-449F-85A2-255549D8CAB8}" srcId="{5FA8ED2C-F934-4284-B1B5-CA38BE7B24D2}" destId="{498C3261-11DD-45E4-ADFF-51AA38FC4CB3}" srcOrd="1" destOrd="0" parTransId="{F202FA3B-354B-4312-8836-6CFA9E70F788}" sibTransId="{3B2B318A-B1E6-4342-8CA3-DE155404DE47}"/>
    <dgm:cxn modelId="{53C89A48-60B6-42A0-9640-385AADF25101}" srcId="{498C3261-11DD-45E4-ADFF-51AA38FC4CB3}" destId="{76261B2A-7523-46DE-B75B-F0984B973226}" srcOrd="0" destOrd="0" parTransId="{01F2BCCB-F864-4A3C-8B56-762B30F1893E}" sibTransId="{8B1174DA-07F2-46FA-B9A1-D648CC7B5A18}"/>
    <dgm:cxn modelId="{CBF20BB1-57E1-4CE2-80D2-3FC05FE23F81}" type="presOf" srcId="{BF0361C4-8B6F-413B-88B2-A7B2E5E6D3B2}" destId="{2AB4468A-AA74-4B71-99F3-207415BEDCF9}" srcOrd="0" destOrd="0" presId="urn:microsoft.com/office/officeart/2005/8/layout/vList5"/>
    <dgm:cxn modelId="{BB1A3E5F-1369-4949-94A2-DF067A76529D}" type="presOf" srcId="{498C3261-11DD-45E4-ADFF-51AA38FC4CB3}" destId="{DB581244-496D-49B7-8B6E-D71C1350170A}" srcOrd="0" destOrd="0" presId="urn:microsoft.com/office/officeart/2005/8/layout/vList5"/>
    <dgm:cxn modelId="{573E4C07-70C3-4AA7-BE32-CB19F38C1882}" type="presParOf" srcId="{4C080D62-A7B0-426B-ADE4-645C1B09DEB1}" destId="{9C029786-AFAA-4F31-8BDA-E6344B1386AC}" srcOrd="0" destOrd="0" presId="urn:microsoft.com/office/officeart/2005/8/layout/vList5"/>
    <dgm:cxn modelId="{92B4EB80-6B06-403E-83AF-CA6E0B36A08C}" type="presParOf" srcId="{9C029786-AFAA-4F31-8BDA-E6344B1386AC}" destId="{2AB4468A-AA74-4B71-99F3-207415BEDCF9}" srcOrd="0" destOrd="0" presId="urn:microsoft.com/office/officeart/2005/8/layout/vList5"/>
    <dgm:cxn modelId="{BE33B318-E60A-4291-A490-DB0663F27B8E}" type="presParOf" srcId="{9C029786-AFAA-4F31-8BDA-E6344B1386AC}" destId="{CCA9CBEF-1205-4245-B0B2-6196C1A6CABC}" srcOrd="1" destOrd="0" presId="urn:microsoft.com/office/officeart/2005/8/layout/vList5"/>
    <dgm:cxn modelId="{8E41349C-D60C-440D-A6F5-E62E27D6605B}" type="presParOf" srcId="{4C080D62-A7B0-426B-ADE4-645C1B09DEB1}" destId="{301A10AD-D5C7-4EEF-B718-54CA9C071681}" srcOrd="1" destOrd="0" presId="urn:microsoft.com/office/officeart/2005/8/layout/vList5"/>
    <dgm:cxn modelId="{9FEF6D8F-D5AE-4EFF-8B74-D6AF52BF1DA3}" type="presParOf" srcId="{4C080D62-A7B0-426B-ADE4-645C1B09DEB1}" destId="{25E0F9A1-D2BC-4252-9FA5-A30A42CBEBAD}" srcOrd="2" destOrd="0" presId="urn:microsoft.com/office/officeart/2005/8/layout/vList5"/>
    <dgm:cxn modelId="{2E9C7F86-5A14-4048-8173-B57BC7753F19}" type="presParOf" srcId="{25E0F9A1-D2BC-4252-9FA5-A30A42CBEBAD}" destId="{DB581244-496D-49B7-8B6E-D71C1350170A}" srcOrd="0" destOrd="0" presId="urn:microsoft.com/office/officeart/2005/8/layout/vList5"/>
    <dgm:cxn modelId="{667C0BBE-C461-47E6-AFD3-292FA347BADE}" type="presParOf" srcId="{25E0F9A1-D2BC-4252-9FA5-A30A42CBEBAD}" destId="{013E01B3-1C4C-4CDD-A2A7-4F0AD1DBE13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F4E5801-727D-4733-B9F8-DE96F6490A9F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62DFBDF-5E7B-4B17-8509-CC8AC2087C0D}">
      <dgm:prSet phldrT="[Текст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2400" dirty="0" smtClean="0"/>
            <a:t>Локальний</a:t>
          </a:r>
        </a:p>
        <a:p>
          <a:r>
            <a:rPr lang="ru-RU" sz="1600" b="1" i="0" dirty="0" err="1" smtClean="0"/>
            <a:t>Локальний</a:t>
          </a:r>
          <a:r>
            <a:rPr lang="ru-RU" sz="1600" b="0" i="0" dirty="0" smtClean="0"/>
            <a:t> </a:t>
          </a:r>
          <a:r>
            <a:rPr lang="ru-RU" sz="1600" b="0" i="0" dirty="0" err="1" smtClean="0"/>
            <a:t>підхід</a:t>
          </a:r>
          <a:r>
            <a:rPr lang="ru-RU" sz="1600" b="0" i="0" dirty="0" smtClean="0"/>
            <a:t> </a:t>
          </a:r>
          <a:r>
            <a:rPr lang="ru-RU" sz="1600" b="0" i="0" dirty="0" err="1" smtClean="0"/>
            <a:t>полягає</a:t>
          </a:r>
          <a:r>
            <a:rPr lang="ru-RU" sz="1600" b="0" i="0" dirty="0" smtClean="0"/>
            <a:t> в тому, </a:t>
          </a:r>
          <a:r>
            <a:rPr lang="ru-RU" sz="1600" b="0" i="0" dirty="0" err="1" smtClean="0"/>
            <a:t>що</a:t>
          </a:r>
          <a:r>
            <a:rPr lang="ru-RU" sz="1600" b="0" i="0" dirty="0" smtClean="0"/>
            <a:t> ІС </a:t>
          </a:r>
          <a:r>
            <a:rPr lang="ru-RU" sz="1600" b="0" i="0" dirty="0" err="1" smtClean="0"/>
            <a:t>створюється</a:t>
          </a:r>
          <a:r>
            <a:rPr lang="ru-RU" sz="1600" b="0" i="0" dirty="0" smtClean="0"/>
            <a:t> </a:t>
          </a:r>
          <a:r>
            <a:rPr lang="ru-RU" sz="1600" b="0" i="0" dirty="0" err="1" smtClean="0"/>
            <a:t>послідовним</a:t>
          </a:r>
          <a:r>
            <a:rPr lang="ru-RU" sz="1600" b="0" i="0" dirty="0" smtClean="0"/>
            <a:t> </a:t>
          </a:r>
          <a:r>
            <a:rPr lang="ru-RU" sz="1600" b="0" i="0" dirty="0" err="1" smtClean="0"/>
            <a:t>нарощуванням</a:t>
          </a:r>
          <a:r>
            <a:rPr lang="ru-RU" sz="1600" b="0" i="0" dirty="0" smtClean="0"/>
            <a:t>  задач, </a:t>
          </a:r>
          <a:r>
            <a:rPr lang="ru-RU" sz="1600" b="0" i="0" dirty="0" err="1" smtClean="0"/>
            <a:t>що</a:t>
          </a:r>
          <a:r>
            <a:rPr lang="ru-RU" sz="1600" b="0" i="0" dirty="0" smtClean="0"/>
            <a:t> </a:t>
          </a:r>
          <a:r>
            <a:rPr lang="ru-RU" sz="1600" b="0" i="0" dirty="0" err="1" smtClean="0"/>
            <a:t>приводять</a:t>
          </a:r>
          <a:r>
            <a:rPr lang="ru-RU" sz="1600" b="0" i="0" dirty="0" smtClean="0"/>
            <a:t> до </a:t>
          </a:r>
          <a:r>
            <a:rPr lang="ru-RU" sz="1600" b="0" i="0" dirty="0" err="1" smtClean="0"/>
            <a:t>збільшення</a:t>
          </a:r>
          <a:r>
            <a:rPr lang="ru-RU" sz="1600" b="0" i="0" dirty="0" smtClean="0"/>
            <a:t> </a:t>
          </a:r>
          <a:r>
            <a:rPr lang="ru-RU" sz="1600" b="0" i="0" dirty="0" err="1" smtClean="0"/>
            <a:t>функціональних</a:t>
          </a:r>
          <a:r>
            <a:rPr lang="ru-RU" sz="1600" b="0" i="0" dirty="0" smtClean="0"/>
            <a:t> </a:t>
          </a:r>
          <a:r>
            <a:rPr lang="ru-RU" sz="1600" b="0" i="0" dirty="0" err="1" smtClean="0"/>
            <a:t>можливостей</a:t>
          </a:r>
          <a:r>
            <a:rPr lang="ru-RU" sz="1600" b="0" i="0" dirty="0" smtClean="0"/>
            <a:t>. </a:t>
          </a:r>
          <a:r>
            <a:rPr lang="ru-RU" sz="1600" b="0" i="0" dirty="0" err="1" smtClean="0"/>
            <a:t>Він</a:t>
          </a:r>
          <a:r>
            <a:rPr lang="ru-RU" sz="1600" b="0" i="0" dirty="0" smtClean="0"/>
            <a:t> </a:t>
          </a:r>
          <a:r>
            <a:rPr lang="ru-RU" sz="1600" b="0" i="0" dirty="0" err="1" smtClean="0"/>
            <a:t>передбачає</a:t>
          </a:r>
          <a:r>
            <a:rPr lang="ru-RU" sz="1600" b="0" i="0" dirty="0" smtClean="0"/>
            <a:t> </a:t>
          </a:r>
          <a:r>
            <a:rPr lang="ru-RU" sz="1600" b="0" i="0" dirty="0" err="1" smtClean="0"/>
            <a:t>необмежений</a:t>
          </a:r>
          <a:r>
            <a:rPr lang="ru-RU" sz="1600" b="0" i="0" dirty="0" smtClean="0"/>
            <a:t> </a:t>
          </a:r>
          <a:r>
            <a:rPr lang="ru-RU" sz="1600" b="0" i="0" dirty="0" err="1" smtClean="0"/>
            <a:t>розвиток</a:t>
          </a:r>
          <a:r>
            <a:rPr lang="ru-RU" sz="1600" b="0" i="0" dirty="0" smtClean="0"/>
            <a:t> ІС. </a:t>
          </a:r>
          <a:endParaRPr lang="ru-RU" sz="1600" dirty="0"/>
        </a:p>
      </dgm:t>
    </dgm:pt>
    <dgm:pt modelId="{6174E5DF-64CF-4C51-8641-530FAB0A4DDA}" type="parTrans" cxnId="{D7229969-1D32-457F-B6CC-3C0D0D7E7CA1}">
      <dgm:prSet/>
      <dgm:spPr/>
      <dgm:t>
        <a:bodyPr/>
        <a:lstStyle/>
        <a:p>
          <a:endParaRPr lang="ru-RU"/>
        </a:p>
      </dgm:t>
    </dgm:pt>
    <dgm:pt modelId="{51D47D51-E026-47D0-9111-72A1529C05CE}" type="sibTrans" cxnId="{D7229969-1D32-457F-B6CC-3C0D0D7E7CA1}">
      <dgm:prSet/>
      <dgm:spPr/>
      <dgm:t>
        <a:bodyPr/>
        <a:lstStyle/>
        <a:p>
          <a:endParaRPr lang="ru-RU"/>
        </a:p>
      </dgm:t>
    </dgm:pt>
    <dgm:pt modelId="{62C21B62-1AC2-46A9-B78F-B615A0734736}">
      <dgm:prSet phldrT="[Текст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2400" dirty="0" smtClean="0"/>
            <a:t>Глобальний</a:t>
          </a:r>
        </a:p>
        <a:p>
          <a:r>
            <a:rPr lang="ru-RU" sz="1600" b="0" i="0" dirty="0" err="1" smtClean="0"/>
            <a:t>творюється</a:t>
          </a:r>
          <a:r>
            <a:rPr lang="ru-RU" sz="1600" b="0" i="0" dirty="0" smtClean="0"/>
            <a:t> проект </a:t>
          </a:r>
          <a:r>
            <a:rPr lang="ru-RU" sz="1600" b="0" i="0" dirty="0" err="1" smtClean="0"/>
            <a:t>системи</a:t>
          </a:r>
          <a:r>
            <a:rPr lang="ru-RU" sz="1600" b="0" i="0" dirty="0" smtClean="0"/>
            <a:t> в </a:t>
          </a:r>
          <a:r>
            <a:rPr lang="ru-RU" sz="1600" b="0" i="0" dirty="0" err="1" smtClean="0"/>
            <a:t>повному</a:t>
          </a:r>
          <a:r>
            <a:rPr lang="ru-RU" sz="1600" b="0" i="0" dirty="0" smtClean="0"/>
            <a:t> </a:t>
          </a:r>
          <a:r>
            <a:rPr lang="ru-RU" sz="1600" b="0" i="0" dirty="0" err="1" smtClean="0"/>
            <a:t>обсязі</a:t>
          </a:r>
          <a:r>
            <a:rPr lang="ru-RU" sz="1600" b="0" i="0" dirty="0" smtClean="0"/>
            <a:t>, а </a:t>
          </a:r>
          <a:r>
            <a:rPr lang="ru-RU" sz="1600" b="0" i="0" dirty="0" err="1" smtClean="0"/>
            <a:t>потім</a:t>
          </a:r>
          <a:r>
            <a:rPr lang="ru-RU" sz="1600" b="0" i="0" dirty="0" smtClean="0"/>
            <a:t> </a:t>
          </a:r>
          <a:r>
            <a:rPr lang="ru-RU" sz="1600" b="0" i="0" dirty="0" err="1" smtClean="0"/>
            <a:t>здійснюється</a:t>
          </a:r>
          <a:r>
            <a:rPr lang="ru-RU" sz="1600" b="0" i="0" dirty="0" smtClean="0"/>
            <a:t> </a:t>
          </a:r>
          <a:r>
            <a:rPr lang="ru-RU" sz="1600" b="0" i="0" dirty="0" err="1" smtClean="0"/>
            <a:t>її</a:t>
          </a:r>
          <a:r>
            <a:rPr lang="ru-RU" sz="1600" b="0" i="0" dirty="0" smtClean="0"/>
            <a:t> </a:t>
          </a:r>
          <a:r>
            <a:rPr lang="ru-RU" sz="1600" b="0" i="0" dirty="0" err="1" smtClean="0"/>
            <a:t>розроблення</a:t>
          </a:r>
          <a:r>
            <a:rPr lang="ru-RU" sz="1600" b="0" i="0" dirty="0" smtClean="0"/>
            <a:t> та </a:t>
          </a:r>
          <a:r>
            <a:rPr lang="ru-RU" sz="1600" b="0" i="0" dirty="0" err="1" smtClean="0"/>
            <a:t>впровадження</a:t>
          </a:r>
          <a:r>
            <a:rPr lang="ru-RU" sz="1600" b="0" i="0" dirty="0" smtClean="0"/>
            <a:t>. Як правило, </a:t>
          </a:r>
          <a:r>
            <a:rPr lang="ru-RU" sz="1600" b="0" i="0" dirty="0" err="1" smtClean="0"/>
            <a:t>цей</a:t>
          </a:r>
          <a:r>
            <a:rPr lang="ru-RU" sz="1600" b="0" i="0" dirty="0" smtClean="0"/>
            <a:t> </a:t>
          </a:r>
          <a:r>
            <a:rPr lang="ru-RU" sz="1600" b="0" i="0" dirty="0" err="1" smtClean="0"/>
            <a:t>підхід</a:t>
          </a:r>
          <a:r>
            <a:rPr lang="ru-RU" sz="1600" b="0" i="0" dirty="0" smtClean="0"/>
            <a:t> </a:t>
          </a:r>
          <a:r>
            <a:rPr lang="ru-RU" sz="1600" b="0" i="0" dirty="0" err="1" smtClean="0"/>
            <a:t>призводить</a:t>
          </a:r>
          <a:r>
            <a:rPr lang="ru-RU" sz="1600" b="0" i="0" dirty="0" smtClean="0"/>
            <a:t> до морального </a:t>
          </a:r>
          <a:r>
            <a:rPr lang="ru-RU" sz="1600" b="0" i="0" dirty="0" err="1" smtClean="0"/>
            <a:t>старіння</a:t>
          </a:r>
          <a:r>
            <a:rPr lang="ru-RU" sz="1600" b="0" i="0" dirty="0" smtClean="0"/>
            <a:t> проекту </a:t>
          </a:r>
          <a:r>
            <a:rPr lang="ru-RU" sz="1600" b="0" i="0" dirty="0" err="1" smtClean="0"/>
            <a:t>ще</a:t>
          </a:r>
          <a:r>
            <a:rPr lang="ru-RU" sz="1600" b="0" i="0" dirty="0" smtClean="0"/>
            <a:t> до </a:t>
          </a:r>
          <a:r>
            <a:rPr lang="ru-RU" sz="1600" b="0" i="0" dirty="0" err="1" smtClean="0"/>
            <a:t>його</a:t>
          </a:r>
          <a:r>
            <a:rPr lang="ru-RU" sz="1600" b="0" i="0" dirty="0" smtClean="0"/>
            <a:t> </a:t>
          </a:r>
          <a:r>
            <a:rPr lang="ru-RU" sz="1600" b="0" i="0" dirty="0" err="1" smtClean="0"/>
            <a:t>впровадження</a:t>
          </a:r>
          <a:endParaRPr lang="ru-RU" sz="1600" dirty="0"/>
        </a:p>
      </dgm:t>
    </dgm:pt>
    <dgm:pt modelId="{4CFF008E-CBC7-4AE1-956D-21CF76C7E3FB}" type="parTrans" cxnId="{CC804E3A-73AE-4FC8-BFE9-06A72DB30C38}">
      <dgm:prSet/>
      <dgm:spPr/>
      <dgm:t>
        <a:bodyPr/>
        <a:lstStyle/>
        <a:p>
          <a:endParaRPr lang="ru-RU"/>
        </a:p>
      </dgm:t>
    </dgm:pt>
    <dgm:pt modelId="{FC273231-0233-4B59-B15A-AEB14D4E6454}" type="sibTrans" cxnId="{CC804E3A-73AE-4FC8-BFE9-06A72DB30C38}">
      <dgm:prSet/>
      <dgm:spPr/>
      <dgm:t>
        <a:bodyPr/>
        <a:lstStyle/>
        <a:p>
          <a:endParaRPr lang="ru-RU"/>
        </a:p>
      </dgm:t>
    </dgm:pt>
    <dgm:pt modelId="{523C48BB-4D43-40A9-B9AB-D195F0DB43B3}">
      <dgm:prSet phldrT="[Текст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2400" dirty="0" smtClean="0"/>
            <a:t>Системний</a:t>
          </a:r>
        </a:p>
        <a:p>
          <a:r>
            <a:rPr lang="ru-RU" sz="1700" b="0" i="0" dirty="0" err="1" smtClean="0"/>
            <a:t>це</a:t>
          </a:r>
          <a:r>
            <a:rPr lang="ru-RU" sz="1700" b="0" i="0" dirty="0" smtClean="0"/>
            <a:t> </a:t>
          </a:r>
          <a:r>
            <a:rPr lang="ru-RU" sz="1700" b="0" i="0" dirty="0" err="1" smtClean="0"/>
            <a:t>комплексне</a:t>
          </a:r>
          <a:r>
            <a:rPr lang="ru-RU" sz="1700" b="0" i="0" dirty="0" smtClean="0"/>
            <a:t> </a:t>
          </a:r>
          <a:r>
            <a:rPr lang="ru-RU" sz="1700" b="0" i="0" dirty="0" err="1" smtClean="0"/>
            <a:t>вивчення</a:t>
          </a:r>
          <a:r>
            <a:rPr lang="ru-RU" sz="1700" b="0" i="0" dirty="0" smtClean="0"/>
            <a:t> </a:t>
          </a:r>
          <a:r>
            <a:rPr lang="ru-RU" sz="1700" b="0" i="0" dirty="0" err="1" smtClean="0"/>
            <a:t>об’єкта</a:t>
          </a:r>
          <a:r>
            <a:rPr lang="ru-RU" sz="1700" b="0" i="0" dirty="0" smtClean="0"/>
            <a:t> </a:t>
          </a:r>
          <a:r>
            <a:rPr lang="ru-RU" sz="1700" b="0" i="0" dirty="0" err="1" smtClean="0"/>
            <a:t>автоматизації</a:t>
          </a:r>
          <a:r>
            <a:rPr lang="ru-RU" sz="1700" b="0" i="0" dirty="0" smtClean="0"/>
            <a:t> як одного </a:t>
          </a:r>
          <a:r>
            <a:rPr lang="ru-RU" sz="1700" b="0" i="0" dirty="0" err="1" smtClean="0"/>
            <a:t>цілого</a:t>
          </a:r>
          <a:r>
            <a:rPr lang="ru-RU" sz="1700" b="0" i="0" dirty="0" smtClean="0"/>
            <a:t> </a:t>
          </a:r>
          <a:r>
            <a:rPr lang="ru-RU" sz="1700" b="0" i="0" dirty="0" err="1" smtClean="0"/>
            <a:t>з</a:t>
          </a:r>
          <a:r>
            <a:rPr lang="ru-RU" sz="1700" b="0" i="0" dirty="0" smtClean="0"/>
            <a:t> </a:t>
          </a:r>
          <a:r>
            <a:rPr lang="ru-RU" sz="1700" b="0" i="0" dirty="0" err="1" smtClean="0"/>
            <a:t>представленням</a:t>
          </a:r>
          <a:r>
            <a:rPr lang="ru-RU" sz="1700" b="0" i="0" dirty="0" smtClean="0"/>
            <a:t> </a:t>
          </a:r>
          <a:r>
            <a:rPr lang="ru-RU" sz="1700" b="0" i="0" dirty="0" err="1" smtClean="0"/>
            <a:t>частин</a:t>
          </a:r>
          <a:r>
            <a:rPr lang="ru-RU" sz="1700" b="0" i="0" dirty="0" smtClean="0"/>
            <a:t> </a:t>
          </a:r>
          <a:r>
            <a:rPr lang="ru-RU" sz="1700" b="0" i="0" dirty="0" err="1" smtClean="0"/>
            <a:t>його</a:t>
          </a:r>
          <a:r>
            <a:rPr lang="ru-RU" sz="1700" b="0" i="0" dirty="0" smtClean="0"/>
            <a:t> як </a:t>
          </a:r>
          <a:r>
            <a:rPr lang="ru-RU" sz="1700" b="0" i="0" dirty="0" err="1" smtClean="0"/>
            <a:t>цілеспрямованих</a:t>
          </a:r>
          <a:r>
            <a:rPr lang="ru-RU" sz="1700" b="0" i="0" dirty="0" smtClean="0"/>
            <a:t> систем </a:t>
          </a:r>
          <a:r>
            <a:rPr lang="ru-RU" sz="1700" b="0" i="0" dirty="0" err="1" smtClean="0"/>
            <a:t>і</a:t>
          </a:r>
          <a:r>
            <a:rPr lang="ru-RU" sz="1700" b="0" i="0" dirty="0" smtClean="0"/>
            <a:t> </a:t>
          </a:r>
          <a:r>
            <a:rPr lang="ru-RU" sz="1700" b="0" i="0" dirty="0" err="1" smtClean="0"/>
            <a:t>вивчення</a:t>
          </a:r>
          <a:r>
            <a:rPr lang="ru-RU" sz="1700" b="0" i="0" dirty="0" smtClean="0"/>
            <a:t> </a:t>
          </a:r>
          <a:r>
            <a:rPr lang="ru-RU" sz="1700" b="0" i="0" dirty="0" err="1" smtClean="0"/>
            <a:t>цих</a:t>
          </a:r>
          <a:r>
            <a:rPr lang="ru-RU" sz="1700" b="0" i="0" dirty="0" smtClean="0"/>
            <a:t> </a:t>
          </a:r>
          <a:r>
            <a:rPr lang="ru-RU" sz="1700" b="0" i="0" dirty="0" err="1" smtClean="0"/>
            <a:t>систем</a:t>
          </a:r>
          <a:r>
            <a:rPr lang="ru-RU" sz="1700" b="0" i="0" dirty="0" smtClean="0"/>
            <a:t> та </a:t>
          </a:r>
          <a:r>
            <a:rPr lang="ru-RU" sz="1700" b="0" i="0" dirty="0" err="1" smtClean="0"/>
            <a:t>взаємозв’язків</a:t>
          </a:r>
          <a:r>
            <a:rPr lang="ru-RU" sz="1700" b="0" i="0" dirty="0" smtClean="0"/>
            <a:t> </a:t>
          </a:r>
          <a:r>
            <a:rPr lang="ru-RU" sz="1700" b="0" i="0" dirty="0" err="1" smtClean="0"/>
            <a:t>між</a:t>
          </a:r>
          <a:r>
            <a:rPr lang="ru-RU" sz="1700" b="0" i="0" dirty="0" smtClean="0"/>
            <a:t> ними. </a:t>
          </a:r>
          <a:endParaRPr lang="ru-RU" sz="1700" dirty="0"/>
        </a:p>
      </dgm:t>
    </dgm:pt>
    <dgm:pt modelId="{0C51D11C-2769-49EA-A063-8DD81F3F25F2}" type="parTrans" cxnId="{DB9257D8-4DCC-4A31-B4D7-EAEAC03C5C28}">
      <dgm:prSet/>
      <dgm:spPr/>
      <dgm:t>
        <a:bodyPr/>
        <a:lstStyle/>
        <a:p>
          <a:endParaRPr lang="ru-RU"/>
        </a:p>
      </dgm:t>
    </dgm:pt>
    <dgm:pt modelId="{13BB3CDA-0DB7-4961-BB80-5849B3B9C29A}" type="sibTrans" cxnId="{DB9257D8-4DCC-4A31-B4D7-EAEAC03C5C28}">
      <dgm:prSet/>
      <dgm:spPr/>
      <dgm:t>
        <a:bodyPr/>
        <a:lstStyle/>
        <a:p>
          <a:endParaRPr lang="ru-RU"/>
        </a:p>
      </dgm:t>
    </dgm:pt>
    <dgm:pt modelId="{83C306EC-BD0B-4145-9A6F-77D0F9F23A46}" type="pres">
      <dgm:prSet presAssocID="{3F4E5801-727D-4733-B9F8-DE96F6490A9F}" presName="Name0" presStyleCnt="0">
        <dgm:presLayoutVars>
          <dgm:dir/>
          <dgm:resizeHandles val="exact"/>
        </dgm:presLayoutVars>
      </dgm:prSet>
      <dgm:spPr/>
    </dgm:pt>
    <dgm:pt modelId="{1E1D4DBF-81FA-4874-B466-726CE6D4981A}" type="pres">
      <dgm:prSet presAssocID="{062DFBDF-5E7B-4B17-8509-CC8AC2087C0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D66B50-230F-47AE-8588-B270529A6CF9}" type="pres">
      <dgm:prSet presAssocID="{51D47D51-E026-47D0-9111-72A1529C05CE}" presName="sibTrans" presStyleCnt="0"/>
      <dgm:spPr/>
    </dgm:pt>
    <dgm:pt modelId="{D0EF1D0B-B57E-4187-BE7F-9C43F2D02F0C}" type="pres">
      <dgm:prSet presAssocID="{62C21B62-1AC2-46A9-B78F-B615A073473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FA120D-2687-4251-BAE3-959393F912B3}" type="pres">
      <dgm:prSet presAssocID="{FC273231-0233-4B59-B15A-AEB14D4E6454}" presName="sibTrans" presStyleCnt="0"/>
      <dgm:spPr/>
    </dgm:pt>
    <dgm:pt modelId="{A0B10D92-C952-46B6-A530-01305AD04DAD}" type="pres">
      <dgm:prSet presAssocID="{523C48BB-4D43-40A9-B9AB-D195F0DB43B3}" presName="node" presStyleLbl="node1" presStyleIdx="2" presStyleCnt="3" custScaleX="1094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7229969-1D32-457F-B6CC-3C0D0D7E7CA1}" srcId="{3F4E5801-727D-4733-B9F8-DE96F6490A9F}" destId="{062DFBDF-5E7B-4B17-8509-CC8AC2087C0D}" srcOrd="0" destOrd="0" parTransId="{6174E5DF-64CF-4C51-8641-530FAB0A4DDA}" sibTransId="{51D47D51-E026-47D0-9111-72A1529C05CE}"/>
    <dgm:cxn modelId="{CC804E3A-73AE-4FC8-BFE9-06A72DB30C38}" srcId="{3F4E5801-727D-4733-B9F8-DE96F6490A9F}" destId="{62C21B62-1AC2-46A9-B78F-B615A0734736}" srcOrd="1" destOrd="0" parTransId="{4CFF008E-CBC7-4AE1-956D-21CF76C7E3FB}" sibTransId="{FC273231-0233-4B59-B15A-AEB14D4E6454}"/>
    <dgm:cxn modelId="{9519338A-10EF-445E-9B8F-0CA6D4064F06}" type="presOf" srcId="{523C48BB-4D43-40A9-B9AB-D195F0DB43B3}" destId="{A0B10D92-C952-46B6-A530-01305AD04DAD}" srcOrd="0" destOrd="0" presId="urn:microsoft.com/office/officeart/2005/8/layout/hList6"/>
    <dgm:cxn modelId="{76B22E33-AC71-4B2F-AE15-2F356068591B}" type="presOf" srcId="{3F4E5801-727D-4733-B9F8-DE96F6490A9F}" destId="{83C306EC-BD0B-4145-9A6F-77D0F9F23A46}" srcOrd="0" destOrd="0" presId="urn:microsoft.com/office/officeart/2005/8/layout/hList6"/>
    <dgm:cxn modelId="{C3CB340A-B9B3-4E4C-A747-6BC1E7C9E149}" type="presOf" srcId="{062DFBDF-5E7B-4B17-8509-CC8AC2087C0D}" destId="{1E1D4DBF-81FA-4874-B466-726CE6D4981A}" srcOrd="0" destOrd="0" presId="urn:microsoft.com/office/officeart/2005/8/layout/hList6"/>
    <dgm:cxn modelId="{06A44794-FE78-4CD4-9FD8-B2F428078E2E}" type="presOf" srcId="{62C21B62-1AC2-46A9-B78F-B615A0734736}" destId="{D0EF1D0B-B57E-4187-BE7F-9C43F2D02F0C}" srcOrd="0" destOrd="0" presId="urn:microsoft.com/office/officeart/2005/8/layout/hList6"/>
    <dgm:cxn modelId="{DB9257D8-4DCC-4A31-B4D7-EAEAC03C5C28}" srcId="{3F4E5801-727D-4733-B9F8-DE96F6490A9F}" destId="{523C48BB-4D43-40A9-B9AB-D195F0DB43B3}" srcOrd="2" destOrd="0" parTransId="{0C51D11C-2769-49EA-A063-8DD81F3F25F2}" sibTransId="{13BB3CDA-0DB7-4961-BB80-5849B3B9C29A}"/>
    <dgm:cxn modelId="{8163C37B-6ADF-425D-8B61-A954C3CA7567}" type="presParOf" srcId="{83C306EC-BD0B-4145-9A6F-77D0F9F23A46}" destId="{1E1D4DBF-81FA-4874-B466-726CE6D4981A}" srcOrd="0" destOrd="0" presId="urn:microsoft.com/office/officeart/2005/8/layout/hList6"/>
    <dgm:cxn modelId="{71FC3B5C-B14F-4257-9F6B-7D9F285FD166}" type="presParOf" srcId="{83C306EC-BD0B-4145-9A6F-77D0F9F23A46}" destId="{FFD66B50-230F-47AE-8588-B270529A6CF9}" srcOrd="1" destOrd="0" presId="urn:microsoft.com/office/officeart/2005/8/layout/hList6"/>
    <dgm:cxn modelId="{4D6CD758-8D54-43CF-94E0-090ECD6FF01C}" type="presParOf" srcId="{83C306EC-BD0B-4145-9A6F-77D0F9F23A46}" destId="{D0EF1D0B-B57E-4187-BE7F-9C43F2D02F0C}" srcOrd="2" destOrd="0" presId="urn:microsoft.com/office/officeart/2005/8/layout/hList6"/>
    <dgm:cxn modelId="{73FEB176-29B0-4B2E-ABA2-AA28AFFBF46F}" type="presParOf" srcId="{83C306EC-BD0B-4145-9A6F-77D0F9F23A46}" destId="{49FA120D-2687-4251-BAE3-959393F912B3}" srcOrd="3" destOrd="0" presId="urn:microsoft.com/office/officeart/2005/8/layout/hList6"/>
    <dgm:cxn modelId="{502285E2-1F26-457E-933B-AB5D9972DCA1}" type="presParOf" srcId="{83C306EC-BD0B-4145-9A6F-77D0F9F23A46}" destId="{A0B10D92-C952-46B6-A530-01305AD04DAD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F8B9855-98A2-4FF6-97A4-83A3837EF1EA}" type="doc">
      <dgm:prSet loTypeId="urn:microsoft.com/office/officeart/2005/8/layout/matrix2" loCatId="matrix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9C87C23-50CE-4099-8CD3-A3A870B8F6A2}">
      <dgm:prSet phldrT="[Текст]"/>
      <dgm:spPr/>
      <dgm:t>
        <a:bodyPr/>
        <a:lstStyle/>
        <a:p>
          <a:r>
            <a:rPr lang="uk-UA" dirty="0" err="1" smtClean="0">
              <a:solidFill>
                <a:schemeClr val="bg1"/>
              </a:solidFill>
            </a:rPr>
            <a:t>Допроектна</a:t>
          </a:r>
          <a:endParaRPr lang="ru-RU" dirty="0">
            <a:solidFill>
              <a:schemeClr val="bg1"/>
            </a:solidFill>
          </a:endParaRPr>
        </a:p>
      </dgm:t>
    </dgm:pt>
    <dgm:pt modelId="{8E7DA29B-4085-43C3-9621-7F1EFD93FA4A}" type="parTrans" cxnId="{266408EB-1F66-4A17-B817-9DA7BFB70C7E}">
      <dgm:prSet/>
      <dgm:spPr/>
      <dgm:t>
        <a:bodyPr/>
        <a:lstStyle/>
        <a:p>
          <a:endParaRPr lang="ru-RU"/>
        </a:p>
      </dgm:t>
    </dgm:pt>
    <dgm:pt modelId="{D85EDB82-9E58-401A-ADCD-08CBDAC23C7D}" type="sibTrans" cxnId="{266408EB-1F66-4A17-B817-9DA7BFB70C7E}">
      <dgm:prSet/>
      <dgm:spPr/>
      <dgm:t>
        <a:bodyPr/>
        <a:lstStyle/>
        <a:p>
          <a:endParaRPr lang="ru-RU"/>
        </a:p>
      </dgm:t>
    </dgm:pt>
    <dgm:pt modelId="{DD85700D-5938-4D52-83CD-5FD2A142A47A}">
      <dgm:prSet phldrT="[Текст]"/>
      <dgm:spPr/>
      <dgm:t>
        <a:bodyPr/>
        <a:lstStyle/>
        <a:p>
          <a:r>
            <a:rPr lang="uk-UA" dirty="0" smtClean="0">
              <a:solidFill>
                <a:schemeClr val="bg1"/>
              </a:solidFill>
            </a:rPr>
            <a:t>Проектна</a:t>
          </a:r>
          <a:endParaRPr lang="ru-RU" dirty="0">
            <a:solidFill>
              <a:schemeClr val="bg1"/>
            </a:solidFill>
          </a:endParaRPr>
        </a:p>
      </dgm:t>
    </dgm:pt>
    <dgm:pt modelId="{796084DA-5F6C-4E2D-AA56-F073E4CB1C7F}" type="parTrans" cxnId="{6C37B6F5-4EF6-4E97-9FB6-69A3BC692F97}">
      <dgm:prSet/>
      <dgm:spPr/>
      <dgm:t>
        <a:bodyPr/>
        <a:lstStyle/>
        <a:p>
          <a:endParaRPr lang="ru-RU"/>
        </a:p>
      </dgm:t>
    </dgm:pt>
    <dgm:pt modelId="{E760B380-485D-4FB9-8012-9158B4F74D12}" type="sibTrans" cxnId="{6C37B6F5-4EF6-4E97-9FB6-69A3BC692F97}">
      <dgm:prSet/>
      <dgm:spPr/>
      <dgm:t>
        <a:bodyPr/>
        <a:lstStyle/>
        <a:p>
          <a:endParaRPr lang="ru-RU"/>
        </a:p>
      </dgm:t>
    </dgm:pt>
    <dgm:pt modelId="{20EBC788-576A-47F3-BA32-52080F6D9F19}">
      <dgm:prSet phldrT="[Текст]"/>
      <dgm:spPr/>
      <dgm:t>
        <a:bodyPr/>
        <a:lstStyle/>
        <a:p>
          <a:r>
            <a:rPr lang="uk-UA" dirty="0" smtClean="0">
              <a:solidFill>
                <a:schemeClr val="bg1"/>
              </a:solidFill>
            </a:rPr>
            <a:t>Впровадження</a:t>
          </a:r>
          <a:endParaRPr lang="ru-RU" dirty="0">
            <a:solidFill>
              <a:schemeClr val="bg1"/>
            </a:solidFill>
          </a:endParaRPr>
        </a:p>
      </dgm:t>
    </dgm:pt>
    <dgm:pt modelId="{2B12F447-F6A0-421C-8CEB-E0C14C84BF4D}" type="parTrans" cxnId="{35B2F421-341D-4B2A-A997-356FB7227D11}">
      <dgm:prSet/>
      <dgm:spPr/>
      <dgm:t>
        <a:bodyPr/>
        <a:lstStyle/>
        <a:p>
          <a:endParaRPr lang="ru-RU"/>
        </a:p>
      </dgm:t>
    </dgm:pt>
    <dgm:pt modelId="{79EF352C-823A-4D4D-A858-717F58FE69AF}" type="sibTrans" cxnId="{35B2F421-341D-4B2A-A997-356FB7227D11}">
      <dgm:prSet/>
      <dgm:spPr/>
      <dgm:t>
        <a:bodyPr/>
        <a:lstStyle/>
        <a:p>
          <a:endParaRPr lang="ru-RU"/>
        </a:p>
      </dgm:t>
    </dgm:pt>
    <dgm:pt modelId="{3C5A2425-79E1-4C60-9F0A-616B8749FBE1}">
      <dgm:prSet phldrT="[Текст]"/>
      <dgm:spPr/>
      <dgm:t>
        <a:bodyPr/>
        <a:lstStyle/>
        <a:p>
          <a:r>
            <a:rPr lang="uk-UA" dirty="0" smtClean="0">
              <a:solidFill>
                <a:schemeClr val="bg1"/>
              </a:solidFill>
            </a:rPr>
            <a:t>Експлуатація</a:t>
          </a:r>
          <a:endParaRPr lang="ru-RU" dirty="0">
            <a:solidFill>
              <a:schemeClr val="bg1"/>
            </a:solidFill>
          </a:endParaRPr>
        </a:p>
      </dgm:t>
    </dgm:pt>
    <dgm:pt modelId="{CFE7207E-7011-4833-A264-3E3AA6768CA1}" type="parTrans" cxnId="{994DD92C-BE60-4D78-8FF1-C72A0CEB35DD}">
      <dgm:prSet/>
      <dgm:spPr/>
      <dgm:t>
        <a:bodyPr/>
        <a:lstStyle/>
        <a:p>
          <a:endParaRPr lang="ru-RU"/>
        </a:p>
      </dgm:t>
    </dgm:pt>
    <dgm:pt modelId="{9B7081F5-D4E3-4E5C-98A7-819D21F628EA}" type="sibTrans" cxnId="{994DD92C-BE60-4D78-8FF1-C72A0CEB35DD}">
      <dgm:prSet/>
      <dgm:spPr/>
      <dgm:t>
        <a:bodyPr/>
        <a:lstStyle/>
        <a:p>
          <a:endParaRPr lang="ru-RU"/>
        </a:p>
      </dgm:t>
    </dgm:pt>
    <dgm:pt modelId="{FD27E33B-1FEE-41F5-A817-DEA2290F01C4}" type="pres">
      <dgm:prSet presAssocID="{4F8B9855-98A2-4FF6-97A4-83A3837EF1EA}" presName="matrix" presStyleCnt="0">
        <dgm:presLayoutVars>
          <dgm:chMax val="1"/>
          <dgm:dir/>
          <dgm:resizeHandles val="exact"/>
        </dgm:presLayoutVars>
      </dgm:prSet>
      <dgm:spPr/>
    </dgm:pt>
    <dgm:pt modelId="{9A090D3D-51C0-4135-B6CE-7510EAC235E9}" type="pres">
      <dgm:prSet presAssocID="{4F8B9855-98A2-4FF6-97A4-83A3837EF1EA}" presName="axisShape" presStyleLbl="bgShp" presStyleIdx="0" presStyleCnt="1"/>
      <dgm:spPr/>
    </dgm:pt>
    <dgm:pt modelId="{543E3CDF-836C-48A2-966C-FEB200C9E1B2}" type="pres">
      <dgm:prSet presAssocID="{4F8B9855-98A2-4FF6-97A4-83A3837EF1EA}" presName="rect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80E09F-FF06-439D-BB56-B0E19B2E95E5}" type="pres">
      <dgm:prSet presAssocID="{4F8B9855-98A2-4FF6-97A4-83A3837EF1EA}" presName="rect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6F50698C-509B-487E-9818-A2C831272D21}" type="pres">
      <dgm:prSet presAssocID="{4F8B9855-98A2-4FF6-97A4-83A3837EF1EA}" presName="rect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69C702AE-19DE-41C0-B842-AAD81705E70C}" type="pres">
      <dgm:prSet presAssocID="{4F8B9855-98A2-4FF6-97A4-83A3837EF1EA}" presName="rect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266408EB-1F66-4A17-B817-9DA7BFB70C7E}" srcId="{4F8B9855-98A2-4FF6-97A4-83A3837EF1EA}" destId="{59C87C23-50CE-4099-8CD3-A3A870B8F6A2}" srcOrd="0" destOrd="0" parTransId="{8E7DA29B-4085-43C3-9621-7F1EFD93FA4A}" sibTransId="{D85EDB82-9E58-401A-ADCD-08CBDAC23C7D}"/>
    <dgm:cxn modelId="{35B2F421-341D-4B2A-A997-356FB7227D11}" srcId="{4F8B9855-98A2-4FF6-97A4-83A3837EF1EA}" destId="{20EBC788-576A-47F3-BA32-52080F6D9F19}" srcOrd="2" destOrd="0" parTransId="{2B12F447-F6A0-421C-8CEB-E0C14C84BF4D}" sibTransId="{79EF352C-823A-4D4D-A858-717F58FE69AF}"/>
    <dgm:cxn modelId="{0D7844C0-2A05-413B-989A-8BCAA1671717}" type="presOf" srcId="{59C87C23-50CE-4099-8CD3-A3A870B8F6A2}" destId="{543E3CDF-836C-48A2-966C-FEB200C9E1B2}" srcOrd="0" destOrd="0" presId="urn:microsoft.com/office/officeart/2005/8/layout/matrix2"/>
    <dgm:cxn modelId="{0AC47D9A-7D8B-4F18-AEC6-BBFB580EA769}" type="presOf" srcId="{3C5A2425-79E1-4C60-9F0A-616B8749FBE1}" destId="{69C702AE-19DE-41C0-B842-AAD81705E70C}" srcOrd="0" destOrd="0" presId="urn:microsoft.com/office/officeart/2005/8/layout/matrix2"/>
    <dgm:cxn modelId="{095A338B-6AFA-415A-9F93-634E8A56B7F0}" type="presOf" srcId="{DD85700D-5938-4D52-83CD-5FD2A142A47A}" destId="{3A80E09F-FF06-439D-BB56-B0E19B2E95E5}" srcOrd="0" destOrd="0" presId="urn:microsoft.com/office/officeart/2005/8/layout/matrix2"/>
    <dgm:cxn modelId="{263B3F11-79FC-4920-945F-AE6951159D94}" type="presOf" srcId="{4F8B9855-98A2-4FF6-97A4-83A3837EF1EA}" destId="{FD27E33B-1FEE-41F5-A817-DEA2290F01C4}" srcOrd="0" destOrd="0" presId="urn:microsoft.com/office/officeart/2005/8/layout/matrix2"/>
    <dgm:cxn modelId="{6C37B6F5-4EF6-4E97-9FB6-69A3BC692F97}" srcId="{4F8B9855-98A2-4FF6-97A4-83A3837EF1EA}" destId="{DD85700D-5938-4D52-83CD-5FD2A142A47A}" srcOrd="1" destOrd="0" parTransId="{796084DA-5F6C-4E2D-AA56-F073E4CB1C7F}" sibTransId="{E760B380-485D-4FB9-8012-9158B4F74D12}"/>
    <dgm:cxn modelId="{6CFC3F03-5540-40AC-A406-7BF3C1C21501}" type="presOf" srcId="{20EBC788-576A-47F3-BA32-52080F6D9F19}" destId="{6F50698C-509B-487E-9818-A2C831272D21}" srcOrd="0" destOrd="0" presId="urn:microsoft.com/office/officeart/2005/8/layout/matrix2"/>
    <dgm:cxn modelId="{994DD92C-BE60-4D78-8FF1-C72A0CEB35DD}" srcId="{4F8B9855-98A2-4FF6-97A4-83A3837EF1EA}" destId="{3C5A2425-79E1-4C60-9F0A-616B8749FBE1}" srcOrd="3" destOrd="0" parTransId="{CFE7207E-7011-4833-A264-3E3AA6768CA1}" sibTransId="{9B7081F5-D4E3-4E5C-98A7-819D21F628EA}"/>
    <dgm:cxn modelId="{DB2A56F5-FE90-4AD8-ABA7-8818407502C6}" type="presParOf" srcId="{FD27E33B-1FEE-41F5-A817-DEA2290F01C4}" destId="{9A090D3D-51C0-4135-B6CE-7510EAC235E9}" srcOrd="0" destOrd="0" presId="urn:microsoft.com/office/officeart/2005/8/layout/matrix2"/>
    <dgm:cxn modelId="{CC28D5D4-93E6-419F-8D32-0EE64396E228}" type="presParOf" srcId="{FD27E33B-1FEE-41F5-A817-DEA2290F01C4}" destId="{543E3CDF-836C-48A2-966C-FEB200C9E1B2}" srcOrd="1" destOrd="0" presId="urn:microsoft.com/office/officeart/2005/8/layout/matrix2"/>
    <dgm:cxn modelId="{10B5518C-7AE0-49F7-A64A-63FD1209D98F}" type="presParOf" srcId="{FD27E33B-1FEE-41F5-A817-DEA2290F01C4}" destId="{3A80E09F-FF06-439D-BB56-B0E19B2E95E5}" srcOrd="2" destOrd="0" presId="urn:microsoft.com/office/officeart/2005/8/layout/matrix2"/>
    <dgm:cxn modelId="{0B978A8A-79DB-4E99-986D-C421BE5292EE}" type="presParOf" srcId="{FD27E33B-1FEE-41F5-A817-DEA2290F01C4}" destId="{6F50698C-509B-487E-9818-A2C831272D21}" srcOrd="3" destOrd="0" presId="urn:microsoft.com/office/officeart/2005/8/layout/matrix2"/>
    <dgm:cxn modelId="{56773472-2776-4AE0-BF9E-5D4B414FA67E}" type="presParOf" srcId="{FD27E33B-1FEE-41F5-A817-DEA2290F01C4}" destId="{69C702AE-19DE-41C0-B842-AAD81705E70C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D11FE8A-C0B4-429D-8ACE-40773F3AA366}">
      <dsp:nvSpPr>
        <dsp:cNvPr id="0" name=""/>
        <dsp:cNvSpPr/>
      </dsp:nvSpPr>
      <dsp:spPr>
        <a:xfrm>
          <a:off x="0" y="3059187"/>
          <a:ext cx="6672063" cy="10040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 dirty="0"/>
        </a:p>
      </dsp:txBody>
      <dsp:txXfrm>
        <a:off x="0" y="3059187"/>
        <a:ext cx="6672063" cy="542210"/>
      </dsp:txXfrm>
    </dsp:sp>
    <dsp:sp modelId="{0113FDEE-EDDF-4F5B-8121-F182F77725AD}">
      <dsp:nvSpPr>
        <dsp:cNvPr id="0" name=""/>
        <dsp:cNvSpPr/>
      </dsp:nvSpPr>
      <dsp:spPr>
        <a:xfrm>
          <a:off x="0" y="3581316"/>
          <a:ext cx="3336031" cy="46188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Інформаційні джерела</a:t>
          </a:r>
          <a:endParaRPr lang="ru-RU" sz="2400" kern="1200" dirty="0"/>
        </a:p>
      </dsp:txBody>
      <dsp:txXfrm>
        <a:off x="0" y="3581316"/>
        <a:ext cx="3336031" cy="461883"/>
      </dsp:txXfrm>
    </dsp:sp>
    <dsp:sp modelId="{8110F7A2-561F-446E-A040-1A4863BAB93B}">
      <dsp:nvSpPr>
        <dsp:cNvPr id="0" name=""/>
        <dsp:cNvSpPr/>
      </dsp:nvSpPr>
      <dsp:spPr>
        <a:xfrm>
          <a:off x="3336031" y="3581316"/>
          <a:ext cx="3336031" cy="46188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Споживач інформації</a:t>
          </a:r>
          <a:endParaRPr lang="ru-RU" sz="2400" kern="1200" dirty="0"/>
        </a:p>
      </dsp:txBody>
      <dsp:txXfrm>
        <a:off x="3336031" y="3581316"/>
        <a:ext cx="3336031" cy="461883"/>
      </dsp:txXfrm>
    </dsp:sp>
    <dsp:sp modelId="{C40EA4B0-B34A-4C69-9C03-F8B10457E8C2}">
      <dsp:nvSpPr>
        <dsp:cNvPr id="0" name=""/>
        <dsp:cNvSpPr/>
      </dsp:nvSpPr>
      <dsp:spPr>
        <a:xfrm rot="10800000">
          <a:off x="0" y="1529953"/>
          <a:ext cx="6672063" cy="154429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b="1" kern="1200" dirty="0" smtClean="0">
              <a:solidFill>
                <a:schemeClr val="bg1">
                  <a:lumMod val="95000"/>
                  <a:lumOff val="5000"/>
                </a:schemeClr>
              </a:solidFill>
            </a:rPr>
            <a:t>Апаратне забезпечення</a:t>
          </a:r>
          <a:endParaRPr lang="ru-RU" sz="1900" b="1" kern="1200" dirty="0">
            <a:solidFill>
              <a:schemeClr val="bg1">
                <a:lumMod val="95000"/>
                <a:lumOff val="5000"/>
              </a:schemeClr>
            </a:solidFill>
          </a:endParaRPr>
        </a:p>
      </dsp:txBody>
      <dsp:txXfrm>
        <a:off x="0" y="1529953"/>
        <a:ext cx="6672063" cy="542047"/>
      </dsp:txXfrm>
    </dsp:sp>
    <dsp:sp modelId="{16EFBABB-6706-4777-A3DF-22463A9A97AF}">
      <dsp:nvSpPr>
        <dsp:cNvPr id="0" name=""/>
        <dsp:cNvSpPr/>
      </dsp:nvSpPr>
      <dsp:spPr>
        <a:xfrm>
          <a:off x="0" y="2072001"/>
          <a:ext cx="3336031" cy="4617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Дані    Запити</a:t>
          </a:r>
          <a:endParaRPr lang="ru-RU" sz="2400" kern="1200" dirty="0"/>
        </a:p>
      </dsp:txBody>
      <dsp:txXfrm>
        <a:off x="0" y="2072001"/>
        <a:ext cx="3336031" cy="461744"/>
      </dsp:txXfrm>
    </dsp:sp>
    <dsp:sp modelId="{685B4C46-45B3-49A1-98A8-2FEE5DCB1D3E}">
      <dsp:nvSpPr>
        <dsp:cNvPr id="0" name=""/>
        <dsp:cNvSpPr/>
      </dsp:nvSpPr>
      <dsp:spPr>
        <a:xfrm>
          <a:off x="3336031" y="2072001"/>
          <a:ext cx="3336031" cy="4617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  Запити   Дані</a:t>
          </a:r>
          <a:endParaRPr lang="ru-RU" sz="2400" kern="1200" dirty="0"/>
        </a:p>
      </dsp:txBody>
      <dsp:txXfrm>
        <a:off x="3336031" y="2072001"/>
        <a:ext cx="3336031" cy="461744"/>
      </dsp:txXfrm>
    </dsp:sp>
    <dsp:sp modelId="{DFA343DB-A1F1-4080-B667-01DB8695CA04}">
      <dsp:nvSpPr>
        <dsp:cNvPr id="0" name=""/>
        <dsp:cNvSpPr/>
      </dsp:nvSpPr>
      <dsp:spPr>
        <a:xfrm rot="10800000">
          <a:off x="0" y="72003"/>
          <a:ext cx="6672063" cy="154429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b="1" kern="1200" dirty="0" smtClean="0">
              <a:solidFill>
                <a:schemeClr val="bg1"/>
              </a:solidFill>
            </a:rPr>
            <a:t>Програмне забезпечення </a:t>
          </a:r>
          <a:endParaRPr lang="ru-RU" sz="1900" b="1" kern="1200" dirty="0">
            <a:solidFill>
              <a:schemeClr val="bg1"/>
            </a:solidFill>
          </a:endParaRPr>
        </a:p>
      </dsp:txBody>
      <dsp:txXfrm>
        <a:off x="0" y="72003"/>
        <a:ext cx="6672063" cy="542047"/>
      </dsp:txXfrm>
    </dsp:sp>
    <dsp:sp modelId="{A4ED2ECB-74AE-4C28-8203-DB16B07A252D}">
      <dsp:nvSpPr>
        <dsp:cNvPr id="0" name=""/>
        <dsp:cNvSpPr/>
      </dsp:nvSpPr>
      <dsp:spPr>
        <a:xfrm>
          <a:off x="0" y="542766"/>
          <a:ext cx="3336031" cy="4617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Дані</a:t>
          </a:r>
          <a:endParaRPr lang="ru-RU" sz="2400" kern="1200" dirty="0"/>
        </a:p>
      </dsp:txBody>
      <dsp:txXfrm>
        <a:off x="0" y="542766"/>
        <a:ext cx="3336031" cy="461744"/>
      </dsp:txXfrm>
    </dsp:sp>
    <dsp:sp modelId="{40846EC7-283D-4433-A36A-74C6FA7C9A21}">
      <dsp:nvSpPr>
        <dsp:cNvPr id="0" name=""/>
        <dsp:cNvSpPr/>
      </dsp:nvSpPr>
      <dsp:spPr>
        <a:xfrm>
          <a:off x="3336031" y="542766"/>
          <a:ext cx="3336031" cy="4617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Дані,вказівки</a:t>
          </a:r>
          <a:endParaRPr lang="ru-RU" sz="2400" kern="1200" dirty="0"/>
        </a:p>
      </dsp:txBody>
      <dsp:txXfrm>
        <a:off x="3336031" y="542766"/>
        <a:ext cx="3336031" cy="46174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DC659C3-9305-41F8-A111-36E1F359030D}">
      <dsp:nvSpPr>
        <dsp:cNvPr id="0" name=""/>
        <dsp:cNvSpPr/>
      </dsp:nvSpPr>
      <dsp:spPr>
        <a:xfrm rot="5400000">
          <a:off x="5273423" y="-2035856"/>
          <a:ext cx="1144758" cy="553021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i="0" kern="1200" dirty="0" smtClean="0"/>
            <a:t>комплекс </a:t>
          </a:r>
          <a:r>
            <a:rPr lang="ru-RU" sz="1600" b="0" i="0" kern="1200" dirty="0" err="1" smtClean="0"/>
            <a:t>технічних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засобів</a:t>
          </a:r>
          <a:r>
            <a:rPr lang="ru-RU" sz="1600" b="0" i="0" kern="1200" dirty="0" smtClean="0"/>
            <a:t>, </a:t>
          </a:r>
          <a:r>
            <a:rPr lang="ru-RU" sz="1600" b="0" i="0" kern="1200" dirty="0" err="1" smtClean="0"/>
            <a:t>що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використовується</a:t>
          </a:r>
          <a:r>
            <a:rPr lang="ru-RU" sz="1600" b="0" i="0" kern="1200" dirty="0" smtClean="0"/>
            <a:t> для вводу, </a:t>
          </a:r>
          <a:r>
            <a:rPr lang="ru-RU" sz="1600" b="0" i="0" kern="1200" dirty="0" err="1" smtClean="0"/>
            <a:t>обробки</a:t>
          </a:r>
          <a:r>
            <a:rPr lang="ru-RU" sz="1600" b="0" i="0" kern="1200" dirty="0" smtClean="0"/>
            <a:t>, </a:t>
          </a:r>
          <a:r>
            <a:rPr lang="ru-RU" sz="1600" b="0" i="0" kern="1200" dirty="0" err="1" smtClean="0"/>
            <a:t>підготовки</a:t>
          </a:r>
          <a:r>
            <a:rPr lang="ru-RU" sz="1600" b="0" i="0" kern="1200" dirty="0" smtClean="0"/>
            <a:t>, </a:t>
          </a:r>
          <a:r>
            <a:rPr lang="ru-RU" sz="1600" b="0" i="0" kern="1200" dirty="0" err="1" smtClean="0"/>
            <a:t>збереження</a:t>
          </a:r>
          <a:r>
            <a:rPr lang="ru-RU" sz="1600" b="0" i="0" kern="1200" dirty="0" smtClean="0"/>
            <a:t>, </a:t>
          </a:r>
          <a:r>
            <a:rPr lang="ru-RU" sz="1600" b="0" i="0" kern="1200" dirty="0" err="1" smtClean="0"/>
            <a:t>використання</a:t>
          </a:r>
          <a:r>
            <a:rPr lang="ru-RU" sz="1600" b="0" i="0" kern="1200" dirty="0" smtClean="0"/>
            <a:t> та </a:t>
          </a:r>
          <a:r>
            <a:rPr lang="ru-RU" sz="1600" b="0" i="0" kern="1200" dirty="0" err="1" smtClean="0"/>
            <a:t>передачі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даних</a:t>
          </a:r>
          <a:r>
            <a:rPr lang="ru-RU" sz="1600" b="0" i="0" kern="1200" dirty="0" smtClean="0"/>
            <a:t>;</a:t>
          </a:r>
          <a:endParaRPr lang="ru-RU" sz="1600" kern="1200" dirty="0"/>
        </a:p>
      </dsp:txBody>
      <dsp:txXfrm rot="5400000">
        <a:off x="5273423" y="-2035856"/>
        <a:ext cx="1144758" cy="5530214"/>
      </dsp:txXfrm>
    </dsp:sp>
    <dsp:sp modelId="{97EA0DC7-27E4-4AB5-851F-BE6F64CE514E}">
      <dsp:nvSpPr>
        <dsp:cNvPr id="0" name=""/>
        <dsp:cNvSpPr/>
      </dsp:nvSpPr>
      <dsp:spPr>
        <a:xfrm>
          <a:off x="0" y="1687"/>
          <a:ext cx="3110745" cy="14309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500" kern="1200" dirty="0" smtClean="0"/>
            <a:t>Технічне забезпечення</a:t>
          </a:r>
          <a:endParaRPr lang="ru-RU" sz="3500" kern="1200" dirty="0"/>
        </a:p>
      </dsp:txBody>
      <dsp:txXfrm>
        <a:off x="0" y="1687"/>
        <a:ext cx="3110745" cy="1430948"/>
      </dsp:txXfrm>
    </dsp:sp>
    <dsp:sp modelId="{4D6B26F2-DD4F-4F17-9A4B-3DFC9C98151D}">
      <dsp:nvSpPr>
        <dsp:cNvPr id="0" name=""/>
        <dsp:cNvSpPr/>
      </dsp:nvSpPr>
      <dsp:spPr>
        <a:xfrm rot="5400000">
          <a:off x="5303473" y="-545450"/>
          <a:ext cx="1144758" cy="553021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i="0" kern="1200" dirty="0" err="1" smtClean="0"/>
            <a:t>сукупність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математичних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методів</a:t>
          </a:r>
          <a:r>
            <a:rPr lang="ru-RU" sz="1600" b="0" i="0" kern="1200" dirty="0" smtClean="0"/>
            <a:t>, моделей </a:t>
          </a:r>
          <a:r>
            <a:rPr lang="ru-RU" sz="1600" b="0" i="0" kern="1200" dirty="0" err="1" smtClean="0"/>
            <a:t>і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алгоритмів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розв’язування</a:t>
          </a:r>
          <a:r>
            <a:rPr lang="ru-RU" sz="1600" b="0" i="0" kern="1200" dirty="0" smtClean="0"/>
            <a:t> задач, </a:t>
          </a:r>
          <a:r>
            <a:rPr lang="ru-RU" sz="1600" b="0" i="0" kern="1200" dirty="0" err="1" smtClean="0"/>
            <a:t>які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застосовуються</a:t>
          </a:r>
          <a:r>
            <a:rPr lang="ru-RU" sz="1600" b="0" i="0" kern="1200" dirty="0" smtClean="0"/>
            <a:t> в ІС; </a:t>
          </a:r>
          <a:r>
            <a:rPr lang="ru-RU" sz="1600" b="0" i="0" kern="1200" dirty="0" err="1" smtClean="0"/>
            <a:t>моделі</a:t>
          </a:r>
          <a:r>
            <a:rPr lang="ru-RU" sz="1600" b="0" i="0" kern="1200" dirty="0" smtClean="0"/>
            <a:t> та </a:t>
          </a:r>
          <a:r>
            <a:rPr lang="ru-RU" sz="1600" b="0" i="0" kern="1200" dirty="0" err="1" smtClean="0"/>
            <a:t>алгоритми</a:t>
          </a:r>
          <a:r>
            <a:rPr lang="ru-RU" sz="1600" b="0" i="0" kern="1200" dirty="0" smtClean="0"/>
            <a:t>, </a:t>
          </a:r>
          <a:r>
            <a:rPr lang="ru-RU" sz="1600" b="0" i="0" kern="1200" dirty="0" err="1" smtClean="0"/>
            <a:t>що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входять</a:t>
          </a:r>
          <a:r>
            <a:rPr lang="ru-RU" sz="1600" b="0" i="0" kern="1200" dirty="0" smtClean="0"/>
            <a:t> до </a:t>
          </a:r>
          <a:r>
            <a:rPr lang="ru-RU" sz="1600" b="0" i="0" kern="1200" dirty="0" err="1" smtClean="0"/>
            <a:t>цього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забезпечення</a:t>
          </a:r>
          <a:r>
            <a:rPr lang="ru-RU" sz="1600" b="0" i="0" kern="1200" dirty="0" smtClean="0"/>
            <a:t> як </a:t>
          </a:r>
          <a:r>
            <a:rPr lang="ru-RU" sz="1600" b="0" i="0" kern="1200" dirty="0" err="1" smtClean="0"/>
            <a:t>інструмент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подальшого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розроблення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програмних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засобів</a:t>
          </a:r>
          <a:endParaRPr lang="ru-RU" sz="1600" kern="1200" dirty="0"/>
        </a:p>
      </dsp:txBody>
      <dsp:txXfrm rot="5400000">
        <a:off x="5303473" y="-545450"/>
        <a:ext cx="1144758" cy="5530214"/>
      </dsp:txXfrm>
    </dsp:sp>
    <dsp:sp modelId="{D0A103FB-E3FB-47FB-ADC4-E20DFED23CC6}">
      <dsp:nvSpPr>
        <dsp:cNvPr id="0" name=""/>
        <dsp:cNvSpPr/>
      </dsp:nvSpPr>
      <dsp:spPr>
        <a:xfrm>
          <a:off x="0" y="1504182"/>
          <a:ext cx="3110745" cy="14309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500" kern="1200" dirty="0" smtClean="0"/>
            <a:t>Математичне забезпечення</a:t>
          </a:r>
          <a:endParaRPr lang="ru-RU" sz="3500" kern="1200" dirty="0"/>
        </a:p>
      </dsp:txBody>
      <dsp:txXfrm>
        <a:off x="0" y="1504182"/>
        <a:ext cx="3110745" cy="1430948"/>
      </dsp:txXfrm>
    </dsp:sp>
    <dsp:sp modelId="{6148A461-02A8-465C-A8A0-7780C763AC54}">
      <dsp:nvSpPr>
        <dsp:cNvPr id="0" name=""/>
        <dsp:cNvSpPr/>
      </dsp:nvSpPr>
      <dsp:spPr>
        <a:xfrm rot="5400000">
          <a:off x="5000942" y="1010028"/>
          <a:ext cx="1528138" cy="552481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i="0" kern="1200" dirty="0" err="1" smtClean="0"/>
            <a:t>являє</a:t>
          </a:r>
          <a:r>
            <a:rPr lang="ru-RU" sz="1600" b="0" i="0" kern="1200" dirty="0" smtClean="0"/>
            <a:t> собою </a:t>
          </a:r>
          <a:r>
            <a:rPr lang="ru-RU" sz="1600" b="0" i="0" kern="1200" dirty="0" err="1" smtClean="0"/>
            <a:t>сукупність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програм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постійного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користування</a:t>
          </a:r>
          <a:r>
            <a:rPr lang="ru-RU" sz="1600" b="0" i="0" kern="1200" dirty="0" smtClean="0"/>
            <a:t>, </a:t>
          </a:r>
          <a:r>
            <a:rPr lang="ru-RU" sz="1600" b="0" i="0" kern="1200" dirty="0" err="1" smtClean="0"/>
            <a:t>що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створюють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бібліотеки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програм</a:t>
          </a:r>
          <a:r>
            <a:rPr lang="ru-RU" sz="1600" b="0" i="0" kern="1200" dirty="0" smtClean="0"/>
            <a:t>, а </a:t>
          </a:r>
          <a:r>
            <a:rPr lang="ru-RU" sz="1600" b="0" i="0" kern="1200" dirty="0" err="1" smtClean="0"/>
            <a:t>саме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системні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програми</a:t>
          </a:r>
          <a:r>
            <a:rPr lang="ru-RU" sz="1600" b="0" i="0" kern="1200" dirty="0" smtClean="0"/>
            <a:t>, </a:t>
          </a:r>
          <a:r>
            <a:rPr lang="ru-RU" sz="1600" b="0" i="0" kern="1200" dirty="0" err="1" smtClean="0"/>
            <a:t>пакети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прикладних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програм</a:t>
          </a:r>
          <a:r>
            <a:rPr lang="ru-RU" sz="1600" b="0" i="0" kern="1200" dirty="0" smtClean="0"/>
            <a:t>, </a:t>
          </a:r>
          <a:r>
            <a:rPr lang="ru-RU" sz="1600" b="0" i="0" kern="1200" dirty="0" err="1" smtClean="0"/>
            <a:t>системи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управління</a:t>
          </a:r>
          <a:r>
            <a:rPr lang="ru-RU" sz="1600" b="0" i="0" kern="1200" dirty="0" smtClean="0"/>
            <a:t> базами </a:t>
          </a:r>
          <a:r>
            <a:rPr lang="ru-RU" sz="1600" b="0" i="0" kern="1200" dirty="0" err="1" smtClean="0"/>
            <a:t>даних</a:t>
          </a:r>
          <a:r>
            <a:rPr lang="ru-RU" sz="1600" b="0" i="0" kern="1200" dirty="0" smtClean="0"/>
            <a:t> (СУБД).</a:t>
          </a:r>
          <a:endParaRPr lang="ru-RU" sz="1600" kern="1200" dirty="0"/>
        </a:p>
      </dsp:txBody>
      <dsp:txXfrm rot="5400000">
        <a:off x="5000942" y="1010028"/>
        <a:ext cx="1528138" cy="5524813"/>
      </dsp:txXfrm>
    </dsp:sp>
    <dsp:sp modelId="{4F7566D8-445B-45E1-AB5B-85A51336C17C}">
      <dsp:nvSpPr>
        <dsp:cNvPr id="0" name=""/>
        <dsp:cNvSpPr/>
      </dsp:nvSpPr>
      <dsp:spPr>
        <a:xfrm>
          <a:off x="0" y="3055273"/>
          <a:ext cx="3107707" cy="14309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500" kern="1200" smtClean="0"/>
            <a:t>Програмне забезпечення</a:t>
          </a:r>
          <a:endParaRPr lang="ru-RU" sz="3500" kern="1200" dirty="0"/>
        </a:p>
      </dsp:txBody>
      <dsp:txXfrm>
        <a:off x="0" y="3055273"/>
        <a:ext cx="3107707" cy="143094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AED275D-748C-4A13-A206-15F55D57E23E}">
      <dsp:nvSpPr>
        <dsp:cNvPr id="0" name=""/>
        <dsp:cNvSpPr/>
      </dsp:nvSpPr>
      <dsp:spPr>
        <a:xfrm rot="5400000">
          <a:off x="5381116" y="-1972509"/>
          <a:ext cx="1429471" cy="573727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0" i="0" kern="1200" dirty="0" err="1" smtClean="0"/>
            <a:t>сукупність</a:t>
          </a:r>
          <a:r>
            <a:rPr lang="ru-RU" sz="1500" b="1" i="0" kern="1200" dirty="0" smtClean="0"/>
            <a:t> </a:t>
          </a:r>
          <a:r>
            <a:rPr lang="ru-RU" sz="1500" b="0" i="0" kern="1200" dirty="0" err="1" smtClean="0"/>
            <a:t>даних</a:t>
          </a:r>
          <a:r>
            <a:rPr lang="ru-RU" sz="1500" b="0" i="0" kern="1200" dirty="0" smtClean="0"/>
            <a:t> та правил </a:t>
          </a:r>
          <a:r>
            <a:rPr lang="ru-RU" sz="1500" b="0" i="0" kern="1200" dirty="0" err="1" smtClean="0"/>
            <a:t>їх</a:t>
          </a:r>
          <a:r>
            <a:rPr lang="ru-RU" sz="1500" b="0" i="0" kern="1200" dirty="0" smtClean="0"/>
            <a:t> </a:t>
          </a:r>
          <a:r>
            <a:rPr lang="ru-RU" sz="1500" b="0" i="0" kern="1200" dirty="0" err="1" smtClean="0"/>
            <a:t>отримання</a:t>
          </a:r>
          <a:r>
            <a:rPr lang="ru-RU" sz="1500" b="0" i="0" kern="1200" dirty="0" smtClean="0"/>
            <a:t>, </a:t>
          </a:r>
          <a:r>
            <a:rPr lang="ru-RU" sz="1500" b="0" i="0" kern="1200" dirty="0" err="1" smtClean="0"/>
            <a:t>організації</a:t>
          </a:r>
          <a:r>
            <a:rPr lang="ru-RU" sz="1500" b="0" i="0" kern="1200" dirty="0" smtClean="0"/>
            <a:t> </a:t>
          </a:r>
          <a:r>
            <a:rPr lang="ru-RU" sz="1500" b="0" i="0" kern="1200" dirty="0" err="1" smtClean="0"/>
            <a:t>структури</a:t>
          </a:r>
          <a:r>
            <a:rPr lang="ru-RU" sz="1500" b="0" i="0" kern="1200" dirty="0" smtClean="0"/>
            <a:t> та </a:t>
          </a:r>
          <a:r>
            <a:rPr lang="ru-RU" sz="1500" b="0" i="0" kern="1200" dirty="0" err="1" smtClean="0"/>
            <a:t>зміст</a:t>
          </a:r>
          <a:r>
            <a:rPr lang="ru-RU" sz="1500" b="0" i="0" kern="1200" dirty="0" smtClean="0"/>
            <a:t> </a:t>
          </a:r>
          <a:r>
            <a:rPr lang="ru-RU" sz="1500" b="0" i="0" kern="1200" dirty="0" err="1" smtClean="0"/>
            <a:t>інформаційних</a:t>
          </a:r>
          <a:r>
            <a:rPr lang="ru-RU" sz="1500" b="0" i="0" kern="1200" dirty="0" smtClean="0"/>
            <a:t> </a:t>
          </a:r>
          <a:r>
            <a:rPr lang="ru-RU" sz="1500" b="0" i="0" kern="1200" dirty="0" err="1" smtClean="0"/>
            <a:t>сукупностей</a:t>
          </a:r>
          <a:r>
            <a:rPr lang="ru-RU" sz="1500" b="0" i="0" kern="1200" dirty="0" smtClean="0"/>
            <a:t>, </a:t>
          </a:r>
          <a:r>
            <a:rPr lang="ru-RU" sz="1500" b="0" i="0" kern="1200" dirty="0" err="1" smtClean="0"/>
            <a:t>зберігання</a:t>
          </a:r>
          <a:r>
            <a:rPr lang="ru-RU" sz="1500" b="0" i="0" kern="1200" dirty="0" smtClean="0"/>
            <a:t> </a:t>
          </a:r>
          <a:r>
            <a:rPr lang="ru-RU" sz="1500" b="0" i="0" kern="1200" dirty="0" err="1" smtClean="0"/>
            <a:t>та</a:t>
          </a:r>
          <a:r>
            <a:rPr lang="ru-RU" sz="1500" b="0" i="0" kern="1200" dirty="0" smtClean="0"/>
            <a:t> </a:t>
          </a:r>
          <a:r>
            <a:rPr lang="ru-RU" sz="1500" b="0" i="0" kern="1200" dirty="0" err="1" smtClean="0"/>
            <a:t>оновлення</a:t>
          </a:r>
          <a:r>
            <a:rPr lang="ru-RU" sz="1500" b="0" i="0" kern="1200" dirty="0" smtClean="0"/>
            <a:t> </a:t>
          </a:r>
          <a:r>
            <a:rPr lang="ru-RU" sz="1500" b="0" i="0" kern="1200" dirty="0" err="1" smtClean="0"/>
            <a:t>даних</a:t>
          </a:r>
          <a:r>
            <a:rPr lang="ru-RU" sz="1500" b="0" i="0" kern="1200" dirty="0" smtClean="0"/>
            <a:t>, </a:t>
          </a:r>
          <a:r>
            <a:rPr lang="ru-RU" sz="1500" b="0" i="0" kern="1200" dirty="0" err="1" smtClean="0"/>
            <a:t>методи</a:t>
          </a:r>
          <a:r>
            <a:rPr lang="ru-RU" sz="1500" b="0" i="0" kern="1200" dirty="0" smtClean="0"/>
            <a:t> </a:t>
          </a:r>
          <a:r>
            <a:rPr lang="ru-RU" sz="1500" b="0" i="0" kern="1200" dirty="0" err="1" smtClean="0"/>
            <a:t>класифікації</a:t>
          </a:r>
          <a:r>
            <a:rPr lang="ru-RU" sz="1500" b="0" i="0" kern="1200" dirty="0" smtClean="0"/>
            <a:t> </a:t>
          </a:r>
          <a:r>
            <a:rPr lang="ru-RU" sz="1500" b="0" i="0" kern="1200" dirty="0" err="1" smtClean="0"/>
            <a:t>і</a:t>
          </a:r>
          <a:r>
            <a:rPr lang="ru-RU" sz="1500" b="0" i="0" kern="1200" dirty="0" smtClean="0"/>
            <a:t> </a:t>
          </a:r>
          <a:r>
            <a:rPr lang="ru-RU" sz="1500" b="0" i="0" kern="1200" dirty="0" err="1" smtClean="0"/>
            <a:t>кодування</a:t>
          </a:r>
          <a:r>
            <a:rPr lang="ru-RU" sz="1500" b="0" i="0" kern="1200" dirty="0" smtClean="0"/>
            <a:t> </a:t>
          </a:r>
          <a:r>
            <a:rPr lang="ru-RU" sz="1500" b="0" i="0" kern="1200" dirty="0" err="1" smtClean="0"/>
            <a:t>інформації</a:t>
          </a:r>
          <a:r>
            <a:rPr lang="ru-RU" sz="1500" b="0" i="0" kern="1200" dirty="0" smtClean="0"/>
            <a:t>, </a:t>
          </a:r>
          <a:r>
            <a:rPr lang="ru-RU" sz="1500" b="0" i="0" kern="1200" dirty="0" err="1" smtClean="0"/>
            <a:t>способи</a:t>
          </a:r>
          <a:r>
            <a:rPr lang="ru-RU" sz="1500" b="0" i="0" kern="1200" dirty="0" smtClean="0"/>
            <a:t> </a:t>
          </a:r>
          <a:r>
            <a:rPr lang="ru-RU" sz="1500" b="0" i="0" kern="1200" dirty="0" err="1" smtClean="0"/>
            <a:t>організації</a:t>
          </a:r>
          <a:r>
            <a:rPr lang="ru-RU" sz="1500" b="0" i="0" kern="1200" dirty="0" smtClean="0"/>
            <a:t> </a:t>
          </a:r>
          <a:r>
            <a:rPr lang="ru-RU" sz="1500" b="0" i="0" kern="1200" dirty="0" err="1" smtClean="0"/>
            <a:t>нормативно-довідкової</a:t>
          </a:r>
          <a:r>
            <a:rPr lang="ru-RU" sz="1500" b="0" i="0" kern="1200" dirty="0" smtClean="0"/>
            <a:t> </a:t>
          </a:r>
          <a:r>
            <a:rPr lang="ru-RU" sz="1500" b="0" i="0" kern="1200" dirty="0" err="1" smtClean="0"/>
            <a:t>інформації</a:t>
          </a:r>
          <a:r>
            <a:rPr lang="ru-RU" sz="1500" b="0" i="0" kern="1200" dirty="0" smtClean="0"/>
            <a:t>, </a:t>
          </a:r>
          <a:r>
            <a:rPr lang="ru-RU" sz="1500" b="0" i="0" kern="1200" dirty="0" err="1" smtClean="0"/>
            <a:t>побудови</a:t>
          </a:r>
          <a:r>
            <a:rPr lang="ru-RU" sz="1500" b="0" i="0" kern="1200" dirty="0" smtClean="0"/>
            <a:t> </a:t>
          </a:r>
          <a:r>
            <a:rPr lang="ru-RU" sz="1500" b="0" i="0" kern="1200" dirty="0" err="1" smtClean="0"/>
            <a:t>банків</a:t>
          </a:r>
          <a:r>
            <a:rPr lang="ru-RU" sz="1500" b="0" i="0" kern="1200" dirty="0" smtClean="0"/>
            <a:t> </a:t>
          </a:r>
          <a:r>
            <a:rPr lang="ru-RU" sz="1500" b="0" i="0" kern="1200" dirty="0" err="1" smtClean="0"/>
            <a:t>даних</a:t>
          </a:r>
          <a:r>
            <a:rPr lang="ru-RU" sz="1500" b="0" i="0" kern="1200" dirty="0" smtClean="0"/>
            <a:t>, </a:t>
          </a:r>
          <a:r>
            <a:rPr lang="ru-RU" sz="1500" b="0" i="0" kern="1200" dirty="0" err="1" smtClean="0"/>
            <a:t>зокрема</a:t>
          </a:r>
          <a:r>
            <a:rPr lang="ru-RU" sz="1500" b="0" i="0" kern="1200" dirty="0" smtClean="0"/>
            <a:t> </a:t>
          </a:r>
          <a:r>
            <a:rPr lang="ru-RU" sz="1500" b="0" i="0" kern="1200" dirty="0" err="1" smtClean="0"/>
            <a:t>побудови</a:t>
          </a:r>
          <a:r>
            <a:rPr lang="ru-RU" sz="1500" b="0" i="0" kern="1200" dirty="0" smtClean="0"/>
            <a:t> </a:t>
          </a:r>
          <a:r>
            <a:rPr lang="ru-RU" sz="1500" b="0" i="0" kern="1200" dirty="0" err="1" smtClean="0"/>
            <a:t>та</a:t>
          </a:r>
          <a:r>
            <a:rPr lang="ru-RU" sz="1500" b="0" i="0" kern="1200" dirty="0" smtClean="0"/>
            <a:t> </a:t>
          </a:r>
          <a:r>
            <a:rPr lang="ru-RU" sz="1500" b="0" i="0" kern="1200" dirty="0" err="1" smtClean="0"/>
            <a:t>ведення</a:t>
          </a:r>
          <a:r>
            <a:rPr lang="ru-RU" sz="1500" b="0" i="0" kern="1200" dirty="0" smtClean="0"/>
            <a:t> </a:t>
          </a:r>
          <a:r>
            <a:rPr lang="ru-RU" sz="1500" b="0" i="0" kern="1200" dirty="0" err="1" smtClean="0"/>
            <a:t>інформаційної</a:t>
          </a:r>
          <a:r>
            <a:rPr lang="ru-RU" sz="1500" b="0" i="0" kern="1200" dirty="0" smtClean="0"/>
            <a:t> </a:t>
          </a:r>
          <a:r>
            <a:rPr lang="ru-RU" sz="1500" b="0" i="0" kern="1200" dirty="0" err="1" smtClean="0"/>
            <a:t>бази</a:t>
          </a:r>
          <a:r>
            <a:rPr lang="ru-RU" sz="1500" b="0" i="0" kern="1200" dirty="0" smtClean="0"/>
            <a:t> </a:t>
          </a:r>
          <a:r>
            <a:rPr lang="ru-RU" sz="1500" b="0" i="0" kern="1200" dirty="0" err="1" smtClean="0"/>
            <a:t>і</a:t>
          </a:r>
          <a:r>
            <a:rPr lang="ru-RU" sz="1500" b="0" i="0" kern="1200" dirty="0" smtClean="0"/>
            <a:t> т. </a:t>
          </a:r>
          <a:r>
            <a:rPr lang="ru-RU" sz="1500" b="0" i="0" kern="1200" dirty="0" err="1" smtClean="0"/>
            <a:t>ін</a:t>
          </a:r>
          <a:r>
            <a:rPr lang="ru-RU" sz="1500" b="0" i="0" kern="1200" dirty="0" smtClean="0"/>
            <a:t>.</a:t>
          </a:r>
          <a:endParaRPr lang="ru-RU" sz="1500" kern="1200" dirty="0"/>
        </a:p>
      </dsp:txBody>
      <dsp:txXfrm rot="5400000">
        <a:off x="5381116" y="-1972509"/>
        <a:ext cx="1429471" cy="5737272"/>
      </dsp:txXfrm>
    </dsp:sp>
    <dsp:sp modelId="{6BD8FB29-9D37-4669-9FDE-C38B33B0E634}">
      <dsp:nvSpPr>
        <dsp:cNvPr id="0" name=""/>
        <dsp:cNvSpPr/>
      </dsp:nvSpPr>
      <dsp:spPr>
        <a:xfrm>
          <a:off x="0" y="2707"/>
          <a:ext cx="3227215" cy="17868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500" kern="1200" dirty="0" smtClean="0"/>
            <a:t>Інформаційне забезпечення</a:t>
          </a:r>
          <a:endParaRPr lang="ru-RU" sz="3500" kern="1200" dirty="0"/>
        </a:p>
      </dsp:txBody>
      <dsp:txXfrm>
        <a:off x="0" y="2707"/>
        <a:ext cx="3227215" cy="1786839"/>
      </dsp:txXfrm>
    </dsp:sp>
    <dsp:sp modelId="{FA81223F-3A61-48ED-B09C-D8A6BE76AC2C}">
      <dsp:nvSpPr>
        <dsp:cNvPr id="0" name=""/>
        <dsp:cNvSpPr/>
      </dsp:nvSpPr>
      <dsp:spPr>
        <a:xfrm rot="5400000">
          <a:off x="5381116" y="-96328"/>
          <a:ext cx="1429471" cy="573727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0" i="0" kern="1200" dirty="0" err="1" smtClean="0"/>
            <a:t>містить</a:t>
          </a:r>
          <a:r>
            <a:rPr lang="ru-RU" sz="1500" b="0" i="0" kern="1200" dirty="0" smtClean="0"/>
            <a:t> </a:t>
          </a:r>
          <a:r>
            <a:rPr lang="ru-RU" sz="1500" b="0" i="0" kern="1200" dirty="0" err="1" smtClean="0"/>
            <a:t>сукупність</a:t>
          </a:r>
          <a:r>
            <a:rPr lang="ru-RU" sz="1500" b="0" i="0" kern="1200" dirty="0" smtClean="0"/>
            <a:t> </a:t>
          </a:r>
          <a:r>
            <a:rPr lang="ru-RU" sz="1500" b="0" i="0" kern="1200" dirty="0" err="1" smtClean="0"/>
            <a:t>мовних</a:t>
          </a:r>
          <a:r>
            <a:rPr lang="ru-RU" sz="1500" b="0" i="0" kern="1200" dirty="0" smtClean="0"/>
            <a:t> </a:t>
          </a:r>
          <a:r>
            <a:rPr lang="ru-RU" sz="1500" b="0" i="0" kern="1200" dirty="0" err="1" smtClean="0"/>
            <a:t>засобів</a:t>
          </a:r>
          <a:r>
            <a:rPr lang="ru-RU" sz="1500" b="0" i="0" kern="1200" dirty="0" smtClean="0"/>
            <a:t> для </a:t>
          </a:r>
          <a:r>
            <a:rPr lang="ru-RU" sz="1500" b="0" i="0" kern="1200" dirty="0" err="1" smtClean="0"/>
            <a:t>формалізації</a:t>
          </a:r>
          <a:r>
            <a:rPr lang="ru-RU" sz="1500" b="0" i="0" kern="1200" dirty="0" smtClean="0"/>
            <a:t> </a:t>
          </a:r>
          <a:r>
            <a:rPr lang="ru-RU" sz="1500" b="0" i="0" kern="1200" dirty="0" err="1" smtClean="0"/>
            <a:t>мови</a:t>
          </a:r>
          <a:r>
            <a:rPr lang="ru-RU" sz="1500" b="0" i="0" kern="1200" dirty="0" smtClean="0"/>
            <a:t> </a:t>
          </a:r>
          <a:r>
            <a:rPr lang="ru-RU" sz="1500" b="0" i="0" kern="1200" dirty="0" err="1" smtClean="0"/>
            <a:t>опису</a:t>
          </a:r>
          <a:r>
            <a:rPr lang="ru-RU" sz="1500" b="0" i="0" kern="1200" dirty="0" smtClean="0"/>
            <a:t> </a:t>
          </a:r>
          <a:r>
            <a:rPr lang="ru-RU" sz="1500" b="0" i="0" kern="1200" dirty="0" err="1" smtClean="0"/>
            <a:t>інформації</a:t>
          </a:r>
          <a:r>
            <a:rPr lang="ru-RU" sz="1500" b="0" i="0" kern="1200" dirty="0" smtClean="0"/>
            <a:t> та </a:t>
          </a:r>
          <a:r>
            <a:rPr lang="ru-RU" sz="1500" b="0" i="0" kern="1200" dirty="0" err="1" smtClean="0"/>
            <a:t>інших</a:t>
          </a:r>
          <a:r>
            <a:rPr lang="ru-RU" sz="1500" b="0" i="0" kern="1200" dirty="0" smtClean="0"/>
            <a:t> </a:t>
          </a:r>
          <a:r>
            <a:rPr lang="ru-RU" sz="1500" b="0" i="0" kern="1200" dirty="0" err="1" smtClean="0"/>
            <a:t>елементів</a:t>
          </a:r>
          <a:r>
            <a:rPr lang="ru-RU" sz="1500" b="0" i="0" kern="1200" dirty="0" smtClean="0"/>
            <a:t> ІС.</a:t>
          </a:r>
          <a:endParaRPr lang="ru-RU" sz="1500" kern="1200" dirty="0"/>
        </a:p>
      </dsp:txBody>
      <dsp:txXfrm rot="5400000">
        <a:off x="5381116" y="-96328"/>
        <a:ext cx="1429471" cy="5737272"/>
      </dsp:txXfrm>
    </dsp:sp>
    <dsp:sp modelId="{320EC969-FC06-4765-9F17-40B8D7C905FC}">
      <dsp:nvSpPr>
        <dsp:cNvPr id="0" name=""/>
        <dsp:cNvSpPr/>
      </dsp:nvSpPr>
      <dsp:spPr>
        <a:xfrm>
          <a:off x="0" y="1878888"/>
          <a:ext cx="3227215" cy="17868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500" kern="1200" dirty="0" smtClean="0"/>
            <a:t>Лінгвістичне забезпечення</a:t>
          </a:r>
          <a:endParaRPr lang="ru-RU" sz="3500" kern="1200" dirty="0"/>
        </a:p>
      </dsp:txBody>
      <dsp:txXfrm>
        <a:off x="0" y="1878888"/>
        <a:ext cx="3227215" cy="1786839"/>
      </dsp:txXfrm>
    </dsp:sp>
    <dsp:sp modelId="{C0DCA741-2EFF-422D-8CAC-01D2BFE71C8D}">
      <dsp:nvSpPr>
        <dsp:cNvPr id="0" name=""/>
        <dsp:cNvSpPr/>
      </dsp:nvSpPr>
      <dsp:spPr>
        <a:xfrm rot="5400000">
          <a:off x="5381116" y="1779852"/>
          <a:ext cx="1429471" cy="573727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0" i="0" kern="1200" dirty="0" err="1" smtClean="0"/>
            <a:t>сукупність</a:t>
          </a:r>
          <a:r>
            <a:rPr lang="ru-RU" sz="1500" b="0" i="0" kern="1200" dirty="0" smtClean="0"/>
            <a:t> </a:t>
          </a:r>
          <a:r>
            <a:rPr lang="ru-RU" sz="1500" b="0" i="0" kern="1200" dirty="0" err="1" smtClean="0"/>
            <a:t>законодавчих</a:t>
          </a:r>
          <a:r>
            <a:rPr lang="ru-RU" sz="1500" b="0" i="0" kern="1200" dirty="0" smtClean="0"/>
            <a:t> </a:t>
          </a:r>
          <a:r>
            <a:rPr lang="ru-RU" sz="1500" b="0" i="0" kern="1200" dirty="0" err="1" smtClean="0"/>
            <a:t>актів</a:t>
          </a:r>
          <a:r>
            <a:rPr lang="ru-RU" sz="1500" b="0" i="0" kern="1200" dirty="0" smtClean="0"/>
            <a:t>, </a:t>
          </a:r>
          <a:r>
            <a:rPr lang="ru-RU" sz="1500" b="0" i="0" kern="1200" dirty="0" err="1" smtClean="0"/>
            <a:t>правових</a:t>
          </a:r>
          <a:r>
            <a:rPr lang="ru-RU" sz="1500" b="0" i="0" kern="1200" dirty="0" smtClean="0"/>
            <a:t> норм та </a:t>
          </a:r>
          <a:r>
            <a:rPr lang="ru-RU" sz="1500" b="0" i="0" kern="1200" dirty="0" err="1" smtClean="0"/>
            <a:t>нормативів</a:t>
          </a:r>
          <a:r>
            <a:rPr lang="ru-RU" sz="1500" b="0" i="0" kern="1200" dirty="0" smtClean="0"/>
            <a:t>, </a:t>
          </a:r>
          <a:r>
            <a:rPr lang="ru-RU" sz="1500" b="0" i="0" kern="1200" dirty="0" err="1" smtClean="0"/>
            <a:t>які</a:t>
          </a:r>
          <a:r>
            <a:rPr lang="ru-RU" sz="1500" b="0" i="0" kern="1200" dirty="0" smtClean="0"/>
            <a:t> </a:t>
          </a:r>
          <a:r>
            <a:rPr lang="ru-RU" sz="1500" b="0" i="0" kern="1200" dirty="0" err="1" smtClean="0"/>
            <a:t>регламентують</a:t>
          </a:r>
          <a:r>
            <a:rPr lang="ru-RU" sz="1500" b="0" i="0" kern="1200" dirty="0" smtClean="0"/>
            <a:t> </a:t>
          </a:r>
          <a:r>
            <a:rPr lang="ru-RU" sz="1500" b="0" i="0" kern="1200" dirty="0" err="1" smtClean="0"/>
            <a:t>правові</a:t>
          </a:r>
          <a:r>
            <a:rPr lang="ru-RU" sz="1500" b="0" i="0" kern="1200" dirty="0" smtClean="0"/>
            <a:t> </a:t>
          </a:r>
          <a:r>
            <a:rPr lang="ru-RU" sz="1500" b="0" i="0" kern="1200" dirty="0" err="1" smtClean="0"/>
            <a:t>відносини</a:t>
          </a:r>
          <a:r>
            <a:rPr lang="ru-RU" sz="1500" b="0" i="0" kern="1200" dirty="0" smtClean="0"/>
            <a:t> </a:t>
          </a:r>
          <a:r>
            <a:rPr lang="ru-RU" sz="1500" b="0" i="0" kern="1200" dirty="0" err="1" smtClean="0"/>
            <a:t>під</a:t>
          </a:r>
          <a:r>
            <a:rPr lang="ru-RU" sz="1500" b="0" i="0" kern="1200" dirty="0" smtClean="0"/>
            <a:t> час </a:t>
          </a:r>
          <a:r>
            <a:rPr lang="ru-RU" sz="1500" b="0" i="0" kern="1200" dirty="0" err="1" smtClean="0"/>
            <a:t>функціонування</a:t>
          </a:r>
          <a:r>
            <a:rPr lang="ru-RU" sz="1500" b="0" i="0" kern="1200" dirty="0" smtClean="0"/>
            <a:t> ІС та </a:t>
          </a:r>
          <a:r>
            <a:rPr lang="ru-RU" sz="1500" b="0" i="0" kern="1200" dirty="0" err="1" smtClean="0"/>
            <a:t>юридичний</a:t>
          </a:r>
          <a:r>
            <a:rPr lang="ru-RU" sz="1500" b="0" i="0" kern="1200" dirty="0" smtClean="0"/>
            <a:t> статус </a:t>
          </a:r>
          <a:r>
            <a:rPr lang="ru-RU" sz="1500" b="0" i="0" kern="1200" dirty="0" err="1" smtClean="0"/>
            <a:t>результатів</a:t>
          </a:r>
          <a:r>
            <a:rPr lang="ru-RU" sz="1500" b="0" i="0" kern="1200" dirty="0" smtClean="0"/>
            <a:t> такого </a:t>
          </a:r>
          <a:r>
            <a:rPr lang="ru-RU" sz="1500" b="0" i="0" kern="1200" dirty="0" err="1" smtClean="0"/>
            <a:t>функціонування</a:t>
          </a:r>
          <a:r>
            <a:rPr lang="ru-RU" sz="1500" b="0" i="0" kern="1200" dirty="0" smtClean="0"/>
            <a:t>.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500" kern="1200" dirty="0"/>
        </a:p>
      </dsp:txBody>
      <dsp:txXfrm rot="5400000">
        <a:off x="5381116" y="1779852"/>
        <a:ext cx="1429471" cy="5737272"/>
      </dsp:txXfrm>
    </dsp:sp>
    <dsp:sp modelId="{BE3677EF-DA56-40DB-9657-B56054E125D8}">
      <dsp:nvSpPr>
        <dsp:cNvPr id="0" name=""/>
        <dsp:cNvSpPr/>
      </dsp:nvSpPr>
      <dsp:spPr>
        <a:xfrm>
          <a:off x="0" y="3755069"/>
          <a:ext cx="3227215" cy="17868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500" kern="1200" dirty="0" smtClean="0"/>
            <a:t>Правове забезпечення</a:t>
          </a:r>
          <a:endParaRPr lang="ru-RU" sz="3500" kern="1200" dirty="0"/>
        </a:p>
      </dsp:txBody>
      <dsp:txXfrm>
        <a:off x="0" y="3755069"/>
        <a:ext cx="3227215" cy="178683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CA9CBEF-1205-4245-B0B2-6196C1A6CABC}">
      <dsp:nvSpPr>
        <dsp:cNvPr id="0" name=""/>
        <dsp:cNvSpPr/>
      </dsp:nvSpPr>
      <dsp:spPr>
        <a:xfrm rot="5400000">
          <a:off x="4556829" y="-1421583"/>
          <a:ext cx="1854599" cy="516153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0" i="0" kern="1200" dirty="0" err="1" smtClean="0"/>
            <a:t>сукупність</a:t>
          </a:r>
          <a:r>
            <a:rPr lang="ru-RU" sz="1500" b="0" i="0" kern="1200" dirty="0" smtClean="0"/>
            <a:t> правил, </a:t>
          </a:r>
          <a:r>
            <a:rPr lang="ru-RU" sz="1500" b="0" i="0" kern="1200" dirty="0" err="1" smtClean="0"/>
            <a:t>документів</a:t>
          </a:r>
          <a:r>
            <a:rPr lang="ru-RU" sz="1500" b="0" i="0" kern="1200" dirty="0" smtClean="0"/>
            <a:t>, </a:t>
          </a:r>
          <a:r>
            <a:rPr lang="ru-RU" sz="1500" b="0" i="0" kern="1200" dirty="0" err="1" smtClean="0"/>
            <a:t>інструкцій</a:t>
          </a:r>
          <a:r>
            <a:rPr lang="ru-RU" sz="1500" b="0" i="0" kern="1200" dirty="0" smtClean="0"/>
            <a:t> та </a:t>
          </a:r>
          <a:r>
            <a:rPr lang="ru-RU" sz="1500" b="0" i="0" kern="1200" dirty="0" err="1" smtClean="0"/>
            <a:t>положень</a:t>
          </a:r>
          <a:r>
            <a:rPr lang="ru-RU" sz="1500" b="0" i="0" kern="1200" dirty="0" smtClean="0"/>
            <a:t>, </a:t>
          </a:r>
          <a:r>
            <a:rPr lang="ru-RU" sz="1500" b="0" i="0" kern="1200" dirty="0" err="1" smtClean="0"/>
            <a:t>які</a:t>
          </a:r>
          <a:r>
            <a:rPr lang="ru-RU" sz="1500" b="0" i="0" kern="1200" dirty="0" smtClean="0"/>
            <a:t> </a:t>
          </a:r>
          <a:r>
            <a:rPr lang="ru-RU" sz="1500" b="0" i="0" kern="1200" dirty="0" err="1" smtClean="0"/>
            <a:t>забезпечують</a:t>
          </a:r>
          <a:r>
            <a:rPr lang="ru-RU" sz="1500" b="0" i="0" kern="1200" dirty="0" smtClean="0"/>
            <a:t> </a:t>
          </a:r>
          <a:r>
            <a:rPr lang="ru-RU" sz="1500" b="0" i="0" kern="1200" dirty="0" err="1" smtClean="0"/>
            <a:t>створення</a:t>
          </a:r>
          <a:r>
            <a:rPr lang="ru-RU" sz="1500" b="0" i="0" kern="1200" dirty="0" smtClean="0"/>
            <a:t> </a:t>
          </a:r>
          <a:r>
            <a:rPr lang="ru-RU" sz="1500" b="0" i="0" kern="1200" dirty="0" err="1" smtClean="0"/>
            <a:t>системи</a:t>
          </a:r>
          <a:r>
            <a:rPr lang="ru-RU" sz="1500" b="0" i="0" kern="1200" dirty="0" smtClean="0"/>
            <a:t> </a:t>
          </a:r>
          <a:r>
            <a:rPr lang="ru-RU" sz="1500" b="0" i="0" kern="1200" dirty="0" err="1" smtClean="0"/>
            <a:t>та</a:t>
          </a:r>
          <a:r>
            <a:rPr lang="ru-RU" sz="1500" b="0" i="0" kern="1200" dirty="0" smtClean="0"/>
            <a:t> </a:t>
          </a:r>
          <a:r>
            <a:rPr lang="ru-RU" sz="1500" b="0" i="0" kern="1200" dirty="0" err="1" smtClean="0"/>
            <a:t>взаємодію</a:t>
          </a:r>
          <a:r>
            <a:rPr lang="ru-RU" sz="1500" b="0" i="0" kern="1200" dirty="0" smtClean="0"/>
            <a:t> </a:t>
          </a:r>
          <a:r>
            <a:rPr lang="ru-RU" sz="1500" b="0" i="0" kern="1200" dirty="0" err="1" smtClean="0"/>
            <a:t>її</a:t>
          </a:r>
          <a:r>
            <a:rPr lang="ru-RU" sz="1500" b="0" i="0" kern="1200" dirty="0" smtClean="0"/>
            <a:t> </a:t>
          </a:r>
          <a:r>
            <a:rPr lang="ru-RU" sz="1500" b="0" i="0" kern="1200" dirty="0" err="1" smtClean="0"/>
            <a:t>складових</a:t>
          </a:r>
          <a:r>
            <a:rPr lang="ru-RU" sz="1500" b="0" i="0" kern="1200" dirty="0" smtClean="0"/>
            <a:t>, </a:t>
          </a:r>
          <a:r>
            <a:rPr lang="ru-RU" sz="1500" b="0" i="0" kern="1200" dirty="0" err="1" smtClean="0"/>
            <a:t>описують</a:t>
          </a:r>
          <a:r>
            <a:rPr lang="ru-RU" sz="1500" b="0" i="0" kern="1200" dirty="0" smtClean="0"/>
            <a:t> </a:t>
          </a:r>
          <a:r>
            <a:rPr lang="ru-RU" sz="1500" b="0" i="0" kern="1200" dirty="0" err="1" smtClean="0"/>
            <a:t>технологію</a:t>
          </a:r>
          <a:r>
            <a:rPr lang="ru-RU" sz="1500" b="0" i="0" kern="1200" dirty="0" smtClean="0"/>
            <a:t> </a:t>
          </a:r>
          <a:r>
            <a:rPr lang="ru-RU" sz="1500" b="0" i="0" kern="1200" dirty="0" err="1" smtClean="0"/>
            <a:t>функціонування</a:t>
          </a:r>
          <a:r>
            <a:rPr lang="ru-RU" sz="1500" b="0" i="0" kern="1200" dirty="0" smtClean="0"/>
            <a:t> ІС, </a:t>
          </a:r>
          <a:r>
            <a:rPr lang="ru-RU" sz="1500" b="0" i="0" kern="1200" dirty="0" err="1" smtClean="0"/>
            <a:t>методи</a:t>
          </a:r>
          <a:r>
            <a:rPr lang="ru-RU" sz="1500" b="0" i="0" kern="1200" dirty="0" smtClean="0"/>
            <a:t> </a:t>
          </a:r>
          <a:r>
            <a:rPr lang="ru-RU" sz="1500" b="0" i="0" kern="1200" dirty="0" err="1" smtClean="0"/>
            <a:t>вибору</a:t>
          </a:r>
          <a:r>
            <a:rPr lang="ru-RU" sz="1500" b="0" i="0" kern="1200" dirty="0" smtClean="0"/>
            <a:t> </a:t>
          </a:r>
          <a:r>
            <a:rPr lang="ru-RU" sz="1500" b="0" i="0" kern="1200" dirty="0" err="1" smtClean="0"/>
            <a:t>і</a:t>
          </a:r>
          <a:r>
            <a:rPr lang="ru-RU" sz="1500" b="0" i="0" kern="1200" dirty="0" smtClean="0"/>
            <a:t> </a:t>
          </a:r>
          <a:r>
            <a:rPr lang="ru-RU" sz="1500" b="0" i="0" kern="1200" dirty="0" err="1" smtClean="0"/>
            <a:t>застосування</a:t>
          </a:r>
          <a:r>
            <a:rPr lang="ru-RU" sz="1500" b="0" i="0" kern="1200" dirty="0" smtClean="0"/>
            <a:t> </a:t>
          </a:r>
          <a:r>
            <a:rPr lang="ru-RU" sz="1500" b="0" i="0" kern="1200" dirty="0" err="1" smtClean="0"/>
            <a:t>користувачами</a:t>
          </a:r>
          <a:r>
            <a:rPr lang="ru-RU" sz="1500" b="0" i="0" kern="1200" dirty="0" smtClean="0"/>
            <a:t> </a:t>
          </a:r>
          <a:r>
            <a:rPr lang="ru-RU" sz="1500" b="0" i="0" kern="1200" dirty="0" err="1" smtClean="0"/>
            <a:t>технологічних</a:t>
          </a:r>
          <a:r>
            <a:rPr lang="ru-RU" sz="1500" b="0" i="0" kern="1200" dirty="0" smtClean="0"/>
            <a:t> </a:t>
          </a:r>
          <a:r>
            <a:rPr lang="ru-RU" sz="1500" b="0" i="0" kern="1200" dirty="0" err="1" smtClean="0"/>
            <a:t>прийомів</a:t>
          </a:r>
          <a:r>
            <a:rPr lang="ru-RU" sz="1500" b="0" i="0" kern="1200" dirty="0" smtClean="0"/>
            <a:t> для </a:t>
          </a:r>
          <a:r>
            <a:rPr lang="ru-RU" sz="1500" b="0" i="0" kern="1200" dirty="0" err="1" smtClean="0"/>
            <a:t>одержання</a:t>
          </a:r>
          <a:r>
            <a:rPr lang="ru-RU" sz="1500" b="0" i="0" kern="1200" dirty="0" smtClean="0"/>
            <a:t> </a:t>
          </a:r>
          <a:r>
            <a:rPr lang="ru-RU" sz="1500" b="0" i="0" kern="1200" dirty="0" err="1" smtClean="0"/>
            <a:t>конкретних</a:t>
          </a:r>
          <a:r>
            <a:rPr lang="ru-RU" sz="1500" b="0" i="0" kern="1200" dirty="0" smtClean="0"/>
            <a:t> </a:t>
          </a:r>
          <a:r>
            <a:rPr lang="ru-RU" sz="1500" b="0" i="0" kern="1200" dirty="0" err="1" smtClean="0"/>
            <a:t>результатів</a:t>
          </a:r>
          <a:r>
            <a:rPr lang="ru-RU" sz="1500" b="0" i="0" kern="1200" dirty="0" smtClean="0"/>
            <a:t> </a:t>
          </a:r>
          <a:r>
            <a:rPr lang="ru-RU" sz="1500" b="0" i="0" kern="1200" dirty="0" err="1" smtClean="0"/>
            <a:t>під</a:t>
          </a:r>
          <a:r>
            <a:rPr lang="ru-RU" sz="1500" b="0" i="0" kern="1200" dirty="0" smtClean="0"/>
            <a:t> час </a:t>
          </a:r>
          <a:r>
            <a:rPr lang="ru-RU" sz="1500" b="0" i="0" kern="1200" dirty="0" err="1" smtClean="0"/>
            <a:t>функціонування</a:t>
          </a:r>
          <a:r>
            <a:rPr lang="ru-RU" sz="1500" b="0" i="0" kern="1200" dirty="0" smtClean="0"/>
            <a:t> ІС.</a:t>
          </a:r>
          <a:endParaRPr lang="ru-RU" sz="1500" kern="1200" dirty="0"/>
        </a:p>
      </dsp:txBody>
      <dsp:txXfrm rot="5400000">
        <a:off x="4556829" y="-1421583"/>
        <a:ext cx="1854599" cy="5161533"/>
      </dsp:txXfrm>
    </dsp:sp>
    <dsp:sp modelId="{2AB4468A-AA74-4B71-99F3-207415BEDCF9}">
      <dsp:nvSpPr>
        <dsp:cNvPr id="0" name=""/>
        <dsp:cNvSpPr/>
      </dsp:nvSpPr>
      <dsp:spPr>
        <a:xfrm>
          <a:off x="0" y="58"/>
          <a:ext cx="2903362" cy="23182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kern="1200" dirty="0" smtClean="0"/>
            <a:t>Організаційно-методичне забезпечення</a:t>
          </a:r>
          <a:endParaRPr lang="ru-RU" sz="2900" kern="1200" dirty="0"/>
        </a:p>
      </dsp:txBody>
      <dsp:txXfrm>
        <a:off x="0" y="58"/>
        <a:ext cx="2903362" cy="2318249"/>
      </dsp:txXfrm>
    </dsp:sp>
    <dsp:sp modelId="{013E01B3-1C4C-4CDD-A2A7-4F0AD1DBE137}">
      <dsp:nvSpPr>
        <dsp:cNvPr id="0" name=""/>
        <dsp:cNvSpPr/>
      </dsp:nvSpPr>
      <dsp:spPr>
        <a:xfrm rot="5400000">
          <a:off x="4556829" y="1012578"/>
          <a:ext cx="1854599" cy="516153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0" i="0" kern="1200" dirty="0" err="1" smtClean="0"/>
            <a:t>являє</a:t>
          </a:r>
          <a:r>
            <a:rPr lang="ru-RU" sz="1500" b="0" i="0" kern="1200" dirty="0" smtClean="0"/>
            <a:t> собою </a:t>
          </a:r>
          <a:r>
            <a:rPr lang="ru-RU" sz="1500" b="0" i="0" kern="1200" dirty="0" err="1" smtClean="0"/>
            <a:t>сукупність</a:t>
          </a:r>
          <a:r>
            <a:rPr lang="ru-RU" sz="1500" b="0" i="0" kern="1200" dirty="0" smtClean="0"/>
            <a:t> </a:t>
          </a:r>
          <a:r>
            <a:rPr lang="ru-RU" sz="1500" b="0" i="0" kern="1200" dirty="0" err="1" smtClean="0"/>
            <a:t>вимог</a:t>
          </a:r>
          <a:r>
            <a:rPr lang="ru-RU" sz="1500" b="0" i="0" kern="1200" dirty="0" smtClean="0"/>
            <a:t>, </a:t>
          </a:r>
          <a:r>
            <a:rPr lang="ru-RU" sz="1500" b="0" i="0" kern="1200" dirty="0" err="1" smtClean="0"/>
            <a:t>що</a:t>
          </a:r>
          <a:r>
            <a:rPr lang="ru-RU" sz="1500" b="0" i="0" kern="1200" dirty="0" smtClean="0"/>
            <a:t> </a:t>
          </a:r>
          <a:r>
            <a:rPr lang="ru-RU" sz="1500" b="0" i="0" kern="1200" dirty="0" err="1" smtClean="0"/>
            <a:t>спрямовані</a:t>
          </a:r>
          <a:r>
            <a:rPr lang="ru-RU" sz="1500" b="0" i="0" kern="1200" dirty="0" smtClean="0"/>
            <a:t> на </a:t>
          </a:r>
          <a:r>
            <a:rPr lang="ru-RU" sz="1500" b="0" i="0" kern="1200" dirty="0" err="1" smtClean="0"/>
            <a:t>узгодження</a:t>
          </a:r>
          <a:r>
            <a:rPr lang="ru-RU" sz="1500" b="0" i="0" kern="1200" dirty="0" smtClean="0"/>
            <a:t> </a:t>
          </a:r>
          <a:r>
            <a:rPr lang="ru-RU" sz="1500" b="0" i="0" kern="1200" dirty="0" err="1" smtClean="0"/>
            <a:t>психологічних</a:t>
          </a:r>
          <a:r>
            <a:rPr lang="ru-RU" sz="1500" b="0" i="0" kern="1200" dirty="0" smtClean="0"/>
            <a:t> та </a:t>
          </a:r>
          <a:r>
            <a:rPr lang="ru-RU" sz="1500" b="0" i="0" kern="1200" dirty="0" err="1" smtClean="0"/>
            <a:t>фізіологічних</a:t>
          </a:r>
          <a:r>
            <a:rPr lang="ru-RU" sz="1500" b="0" i="0" kern="1200" dirty="0" smtClean="0"/>
            <a:t> </a:t>
          </a:r>
          <a:r>
            <a:rPr lang="ru-RU" sz="1500" b="0" i="0" kern="1200" dirty="0" err="1" smtClean="0"/>
            <a:t>особливостей</a:t>
          </a:r>
          <a:r>
            <a:rPr lang="ru-RU" sz="1500" b="0" i="0" kern="1200" dirty="0" smtClean="0"/>
            <a:t> </a:t>
          </a:r>
          <a:r>
            <a:rPr lang="ru-RU" sz="1500" b="0" i="0" kern="1200" dirty="0" err="1" smtClean="0"/>
            <a:t>людини</a:t>
          </a:r>
          <a:r>
            <a:rPr lang="ru-RU" sz="1500" b="0" i="0" kern="1200" dirty="0" smtClean="0"/>
            <a:t> </a:t>
          </a:r>
          <a:r>
            <a:rPr lang="ru-RU" sz="1500" b="0" i="0" kern="1200" dirty="0" err="1" smtClean="0"/>
            <a:t>з</a:t>
          </a:r>
          <a:r>
            <a:rPr lang="ru-RU" sz="1500" b="0" i="0" kern="1200" dirty="0" smtClean="0"/>
            <a:t> </a:t>
          </a:r>
          <a:r>
            <a:rPr lang="ru-RU" sz="1500" b="0" i="0" kern="1200" dirty="0" err="1" smtClean="0"/>
            <a:t>технічними</a:t>
          </a:r>
          <a:r>
            <a:rPr lang="ru-RU" sz="1500" b="0" i="0" kern="1200" dirty="0" smtClean="0"/>
            <a:t> характеристиками </a:t>
          </a:r>
          <a:r>
            <a:rPr lang="ru-RU" sz="1500" b="0" i="0" kern="1200" dirty="0" err="1" smtClean="0"/>
            <a:t>засобів</a:t>
          </a:r>
          <a:r>
            <a:rPr lang="ru-RU" sz="1500" b="0" i="0" kern="1200" dirty="0" smtClean="0"/>
            <a:t> </a:t>
          </a:r>
          <a:r>
            <a:rPr lang="ru-RU" sz="1500" b="0" i="0" kern="1200" dirty="0" err="1" smtClean="0"/>
            <a:t>обчислювальної</a:t>
          </a:r>
          <a:r>
            <a:rPr lang="ru-RU" sz="1500" b="0" i="0" kern="1200" dirty="0" smtClean="0"/>
            <a:t> </a:t>
          </a:r>
          <a:r>
            <a:rPr lang="ru-RU" sz="1500" b="0" i="0" kern="1200" dirty="0" err="1" smtClean="0"/>
            <a:t>техніки</a:t>
          </a:r>
          <a:r>
            <a:rPr lang="ru-RU" sz="1500" b="0" i="0" kern="1200" dirty="0" smtClean="0"/>
            <a:t> та параметрами </a:t>
          </a:r>
          <a:r>
            <a:rPr lang="ru-RU" sz="1500" b="0" i="0" kern="1200" dirty="0" err="1" smtClean="0"/>
            <a:t>робочого</a:t>
          </a:r>
          <a:r>
            <a:rPr lang="ru-RU" sz="1500" b="0" i="0" kern="1200" dirty="0" smtClean="0"/>
            <a:t> </a:t>
          </a:r>
          <a:r>
            <a:rPr lang="ru-RU" sz="1500" b="0" i="0" kern="1200" dirty="0" err="1" smtClean="0"/>
            <a:t>місця</a:t>
          </a:r>
          <a:r>
            <a:rPr lang="ru-RU" sz="1500" b="0" i="0" kern="1200" dirty="0" smtClean="0"/>
            <a:t>, </a:t>
          </a:r>
          <a:r>
            <a:rPr lang="ru-RU" sz="1500" b="0" i="0" kern="1200" dirty="0" err="1" smtClean="0"/>
            <a:t>середовища</a:t>
          </a:r>
          <a:r>
            <a:rPr lang="ru-RU" sz="1500" b="0" i="0" kern="1200" dirty="0" smtClean="0"/>
            <a:t>, а </a:t>
          </a:r>
          <a:r>
            <a:rPr lang="ru-RU" sz="1500" b="0" i="0" kern="1200" dirty="0" err="1" smtClean="0"/>
            <a:t>також</a:t>
          </a:r>
          <a:r>
            <a:rPr lang="ru-RU" sz="1500" b="0" i="0" kern="1200" dirty="0" smtClean="0"/>
            <a:t> </a:t>
          </a:r>
          <a:r>
            <a:rPr lang="ru-RU" sz="1500" b="0" i="0" kern="1200" dirty="0" err="1" smtClean="0"/>
            <a:t>створювати</a:t>
          </a:r>
          <a:r>
            <a:rPr lang="ru-RU" sz="1500" b="0" i="0" kern="1200" dirty="0" smtClean="0"/>
            <a:t> </a:t>
          </a:r>
          <a:r>
            <a:rPr lang="ru-RU" sz="1500" b="0" i="0" kern="1200" dirty="0" err="1" smtClean="0"/>
            <a:t>найсприятливіші</a:t>
          </a:r>
          <a:r>
            <a:rPr lang="ru-RU" sz="1500" b="0" i="0" kern="1200" dirty="0" smtClean="0"/>
            <a:t> </a:t>
          </a:r>
          <a:r>
            <a:rPr lang="ru-RU" sz="1500" b="0" i="0" kern="1200" dirty="0" err="1" smtClean="0"/>
            <a:t>умови</a:t>
          </a:r>
          <a:r>
            <a:rPr lang="ru-RU" sz="1500" b="0" i="0" kern="1200" dirty="0" smtClean="0"/>
            <a:t> </a:t>
          </a:r>
          <a:r>
            <a:rPr lang="ru-RU" sz="1500" b="0" i="0" kern="1200" dirty="0" err="1" smtClean="0"/>
            <a:t>праці</a:t>
          </a:r>
          <a:r>
            <a:rPr lang="ru-RU" sz="1500" b="0" i="0" kern="1200" dirty="0" smtClean="0"/>
            <a:t> </a:t>
          </a:r>
          <a:r>
            <a:rPr lang="ru-RU" sz="1500" b="0" i="0" kern="1200" dirty="0" err="1" smtClean="0"/>
            <a:t>людини</a:t>
          </a:r>
          <a:r>
            <a:rPr lang="ru-RU" sz="1500" b="0" i="0" kern="1200" dirty="0" smtClean="0"/>
            <a:t> в ІС. </a:t>
          </a:r>
          <a:r>
            <a:rPr lang="ru-RU" sz="1500" b="0" i="0" kern="1200" dirty="0" err="1" smtClean="0"/>
            <a:t>Загалом</a:t>
          </a:r>
          <a:r>
            <a:rPr lang="ru-RU" sz="1500" b="0" i="0" kern="1200" dirty="0" smtClean="0"/>
            <a:t> </a:t>
          </a:r>
          <a:r>
            <a:rPr lang="ru-RU" sz="1500" b="0" i="0" kern="1200" dirty="0" err="1" smtClean="0"/>
            <a:t>робоче</a:t>
          </a:r>
          <a:r>
            <a:rPr lang="ru-RU" sz="1500" b="0" i="0" kern="1200" dirty="0" smtClean="0"/>
            <a:t> </a:t>
          </a:r>
          <a:r>
            <a:rPr lang="ru-RU" sz="1500" b="0" i="0" kern="1200" dirty="0" err="1" smtClean="0"/>
            <a:t>місце</a:t>
          </a:r>
          <a:r>
            <a:rPr lang="ru-RU" sz="1500" b="0" i="0" kern="1200" dirty="0" smtClean="0"/>
            <a:t> </a:t>
          </a:r>
          <a:r>
            <a:rPr lang="ru-RU" sz="1500" b="0" i="0" kern="1200" dirty="0" err="1" smtClean="0"/>
            <a:t>має</a:t>
          </a:r>
          <a:r>
            <a:rPr lang="ru-RU" sz="1500" b="0" i="0" kern="1200" dirty="0" smtClean="0"/>
            <a:t> </a:t>
          </a:r>
          <a:r>
            <a:rPr lang="ru-RU" sz="1500" b="0" i="0" kern="1200" dirty="0" err="1" smtClean="0"/>
            <a:t>відповідати</a:t>
          </a:r>
          <a:r>
            <a:rPr lang="ru-RU" sz="1500" b="0" i="0" kern="1200" dirty="0" smtClean="0"/>
            <a:t> </a:t>
          </a:r>
          <a:r>
            <a:rPr lang="ru-RU" sz="1500" b="0" i="0" kern="1200" dirty="0" err="1" smtClean="0"/>
            <a:t>нормативним</a:t>
          </a:r>
          <a:r>
            <a:rPr lang="ru-RU" sz="1500" b="0" i="0" kern="1200" dirty="0" smtClean="0"/>
            <a:t> </a:t>
          </a:r>
          <a:r>
            <a:rPr lang="ru-RU" sz="1500" b="0" i="0" kern="1200" dirty="0" err="1" smtClean="0"/>
            <a:t>значенням</a:t>
          </a:r>
          <a:r>
            <a:rPr lang="ru-RU" sz="1500" b="0" i="0" kern="1200" dirty="0" smtClean="0"/>
            <a:t> </a:t>
          </a:r>
          <a:r>
            <a:rPr lang="ru-RU" sz="1500" b="0" i="0" kern="1200" dirty="0" err="1" smtClean="0"/>
            <a:t>рівня</a:t>
          </a:r>
          <a:r>
            <a:rPr lang="ru-RU" sz="1500" b="0" i="0" kern="1200" dirty="0" smtClean="0"/>
            <a:t> </a:t>
          </a:r>
          <a:r>
            <a:rPr lang="ru-RU" sz="1500" b="0" i="0" kern="1200" dirty="0" err="1" smtClean="0"/>
            <a:t>освітленості</a:t>
          </a:r>
          <a:r>
            <a:rPr lang="ru-RU" sz="1500" b="0" i="0" kern="1200" dirty="0" smtClean="0"/>
            <a:t>, шуму, </a:t>
          </a:r>
          <a:r>
            <a:rPr lang="ru-RU" sz="1500" b="0" i="0" kern="1200" dirty="0" err="1" smtClean="0"/>
            <a:t>випромінення</a:t>
          </a:r>
          <a:r>
            <a:rPr lang="ru-RU" sz="1500" b="0" i="0" kern="1200" dirty="0" smtClean="0"/>
            <a:t>, </a:t>
          </a:r>
          <a:r>
            <a:rPr lang="ru-RU" sz="1500" b="0" i="0" kern="1200" dirty="0" err="1" smtClean="0"/>
            <a:t>температури</a:t>
          </a:r>
          <a:r>
            <a:rPr lang="ru-RU" sz="1500" b="0" i="0" kern="1200" dirty="0" smtClean="0"/>
            <a:t>, </a:t>
          </a:r>
          <a:r>
            <a:rPr lang="ru-RU" sz="1500" b="0" i="0" kern="1200" dirty="0" err="1" smtClean="0"/>
            <a:t>вологості</a:t>
          </a:r>
          <a:r>
            <a:rPr lang="ru-RU" sz="1500" b="0" i="0" kern="1200" dirty="0" smtClean="0"/>
            <a:t>.</a:t>
          </a:r>
          <a:endParaRPr lang="ru-RU" sz="1500" kern="1200" dirty="0"/>
        </a:p>
      </dsp:txBody>
      <dsp:txXfrm rot="5400000">
        <a:off x="4556829" y="1012578"/>
        <a:ext cx="1854599" cy="5161533"/>
      </dsp:txXfrm>
    </dsp:sp>
    <dsp:sp modelId="{DB581244-496D-49B7-8B6E-D71C1350170A}">
      <dsp:nvSpPr>
        <dsp:cNvPr id="0" name=""/>
        <dsp:cNvSpPr/>
      </dsp:nvSpPr>
      <dsp:spPr>
        <a:xfrm>
          <a:off x="0" y="2434220"/>
          <a:ext cx="2903362" cy="23182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kern="1200" dirty="0" smtClean="0"/>
            <a:t>Ергономічне забезпечення</a:t>
          </a:r>
          <a:endParaRPr lang="ru-RU" sz="2900" kern="1200" dirty="0"/>
        </a:p>
      </dsp:txBody>
      <dsp:txXfrm>
        <a:off x="0" y="2434220"/>
        <a:ext cx="2903362" cy="2318249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E1D4DBF-81FA-4874-B466-726CE6D4981A}">
      <dsp:nvSpPr>
        <dsp:cNvPr id="0" name=""/>
        <dsp:cNvSpPr/>
      </dsp:nvSpPr>
      <dsp:spPr>
        <a:xfrm rot="16200000">
          <a:off x="-944064" y="945456"/>
          <a:ext cx="4464495" cy="2573582"/>
        </a:xfrm>
        <a:prstGeom prst="flowChartManualOperation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Локальний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kern="1200" dirty="0" err="1" smtClean="0"/>
            <a:t>Локальний</a:t>
          </a:r>
          <a:r>
            <a:rPr lang="ru-RU" sz="1600" b="0" i="0" kern="1200" dirty="0" smtClean="0"/>
            <a:t> </a:t>
          </a:r>
          <a:r>
            <a:rPr lang="ru-RU" sz="1600" b="0" i="0" kern="1200" dirty="0" err="1" smtClean="0"/>
            <a:t>підхід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полягає</a:t>
          </a:r>
          <a:r>
            <a:rPr lang="ru-RU" sz="1600" b="0" i="0" kern="1200" dirty="0" smtClean="0"/>
            <a:t> в тому, </a:t>
          </a:r>
          <a:r>
            <a:rPr lang="ru-RU" sz="1600" b="0" i="0" kern="1200" dirty="0" err="1" smtClean="0"/>
            <a:t>що</a:t>
          </a:r>
          <a:r>
            <a:rPr lang="ru-RU" sz="1600" b="0" i="0" kern="1200" dirty="0" smtClean="0"/>
            <a:t> ІС </a:t>
          </a:r>
          <a:r>
            <a:rPr lang="ru-RU" sz="1600" b="0" i="0" kern="1200" dirty="0" err="1" smtClean="0"/>
            <a:t>створюється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послідовним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нарощуванням</a:t>
          </a:r>
          <a:r>
            <a:rPr lang="ru-RU" sz="1600" b="0" i="0" kern="1200" dirty="0" smtClean="0"/>
            <a:t>  задач, </a:t>
          </a:r>
          <a:r>
            <a:rPr lang="ru-RU" sz="1600" b="0" i="0" kern="1200" dirty="0" err="1" smtClean="0"/>
            <a:t>що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приводять</a:t>
          </a:r>
          <a:r>
            <a:rPr lang="ru-RU" sz="1600" b="0" i="0" kern="1200" dirty="0" smtClean="0"/>
            <a:t> до </a:t>
          </a:r>
          <a:r>
            <a:rPr lang="ru-RU" sz="1600" b="0" i="0" kern="1200" dirty="0" err="1" smtClean="0"/>
            <a:t>збільшення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функціональних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можливостей</a:t>
          </a:r>
          <a:r>
            <a:rPr lang="ru-RU" sz="1600" b="0" i="0" kern="1200" dirty="0" smtClean="0"/>
            <a:t>. </a:t>
          </a:r>
          <a:r>
            <a:rPr lang="ru-RU" sz="1600" b="0" i="0" kern="1200" dirty="0" err="1" smtClean="0"/>
            <a:t>Він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передбачає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необмежений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розвиток</a:t>
          </a:r>
          <a:r>
            <a:rPr lang="ru-RU" sz="1600" b="0" i="0" kern="1200" dirty="0" smtClean="0"/>
            <a:t> ІС. </a:t>
          </a:r>
          <a:endParaRPr lang="ru-RU" sz="1600" kern="1200" dirty="0"/>
        </a:p>
      </dsp:txBody>
      <dsp:txXfrm rot="16200000">
        <a:off x="-944064" y="945456"/>
        <a:ext cx="4464495" cy="2573582"/>
      </dsp:txXfrm>
    </dsp:sp>
    <dsp:sp modelId="{D0EF1D0B-B57E-4187-BE7F-9C43F2D02F0C}">
      <dsp:nvSpPr>
        <dsp:cNvPr id="0" name=""/>
        <dsp:cNvSpPr/>
      </dsp:nvSpPr>
      <dsp:spPr>
        <a:xfrm rot="16200000">
          <a:off x="1822537" y="945456"/>
          <a:ext cx="4464495" cy="2573582"/>
        </a:xfrm>
        <a:prstGeom prst="flowChartManualOperation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Глобальний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err="1" smtClean="0"/>
            <a:t>творюється</a:t>
          </a:r>
          <a:r>
            <a:rPr lang="ru-RU" sz="1600" b="0" i="0" kern="1200" dirty="0" smtClean="0"/>
            <a:t> проект </a:t>
          </a:r>
          <a:r>
            <a:rPr lang="ru-RU" sz="1600" b="0" i="0" kern="1200" dirty="0" err="1" smtClean="0"/>
            <a:t>системи</a:t>
          </a:r>
          <a:r>
            <a:rPr lang="ru-RU" sz="1600" b="0" i="0" kern="1200" dirty="0" smtClean="0"/>
            <a:t> в </a:t>
          </a:r>
          <a:r>
            <a:rPr lang="ru-RU" sz="1600" b="0" i="0" kern="1200" dirty="0" err="1" smtClean="0"/>
            <a:t>повному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обсязі</a:t>
          </a:r>
          <a:r>
            <a:rPr lang="ru-RU" sz="1600" b="0" i="0" kern="1200" dirty="0" smtClean="0"/>
            <a:t>, а </a:t>
          </a:r>
          <a:r>
            <a:rPr lang="ru-RU" sz="1600" b="0" i="0" kern="1200" dirty="0" err="1" smtClean="0"/>
            <a:t>потім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здійснюється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її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розроблення</a:t>
          </a:r>
          <a:r>
            <a:rPr lang="ru-RU" sz="1600" b="0" i="0" kern="1200" dirty="0" smtClean="0"/>
            <a:t> та </a:t>
          </a:r>
          <a:r>
            <a:rPr lang="ru-RU" sz="1600" b="0" i="0" kern="1200" dirty="0" err="1" smtClean="0"/>
            <a:t>впровадження</a:t>
          </a:r>
          <a:r>
            <a:rPr lang="ru-RU" sz="1600" b="0" i="0" kern="1200" dirty="0" smtClean="0"/>
            <a:t>. Як правило, </a:t>
          </a:r>
          <a:r>
            <a:rPr lang="ru-RU" sz="1600" b="0" i="0" kern="1200" dirty="0" err="1" smtClean="0"/>
            <a:t>цей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підхід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призводить</a:t>
          </a:r>
          <a:r>
            <a:rPr lang="ru-RU" sz="1600" b="0" i="0" kern="1200" dirty="0" smtClean="0"/>
            <a:t> до морального </a:t>
          </a:r>
          <a:r>
            <a:rPr lang="ru-RU" sz="1600" b="0" i="0" kern="1200" dirty="0" err="1" smtClean="0"/>
            <a:t>старіння</a:t>
          </a:r>
          <a:r>
            <a:rPr lang="ru-RU" sz="1600" b="0" i="0" kern="1200" dirty="0" smtClean="0"/>
            <a:t> проекту </a:t>
          </a:r>
          <a:r>
            <a:rPr lang="ru-RU" sz="1600" b="0" i="0" kern="1200" dirty="0" err="1" smtClean="0"/>
            <a:t>ще</a:t>
          </a:r>
          <a:r>
            <a:rPr lang="ru-RU" sz="1600" b="0" i="0" kern="1200" dirty="0" smtClean="0"/>
            <a:t> до </a:t>
          </a:r>
          <a:r>
            <a:rPr lang="ru-RU" sz="1600" b="0" i="0" kern="1200" dirty="0" err="1" smtClean="0"/>
            <a:t>його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впровадження</a:t>
          </a:r>
          <a:endParaRPr lang="ru-RU" sz="1600" kern="1200" dirty="0"/>
        </a:p>
      </dsp:txBody>
      <dsp:txXfrm rot="16200000">
        <a:off x="1822537" y="945456"/>
        <a:ext cx="4464495" cy="2573582"/>
      </dsp:txXfrm>
    </dsp:sp>
    <dsp:sp modelId="{A0B10D92-C952-46B6-A530-01305AD04DAD}">
      <dsp:nvSpPr>
        <dsp:cNvPr id="0" name=""/>
        <dsp:cNvSpPr/>
      </dsp:nvSpPr>
      <dsp:spPr>
        <a:xfrm rot="16200000">
          <a:off x="4710817" y="823777"/>
          <a:ext cx="4464495" cy="2816940"/>
        </a:xfrm>
        <a:prstGeom prst="flowChartManualOperation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Системний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i="0" kern="1200" dirty="0" err="1" smtClean="0"/>
            <a:t>це</a:t>
          </a:r>
          <a:r>
            <a:rPr lang="ru-RU" sz="1700" b="0" i="0" kern="1200" dirty="0" smtClean="0"/>
            <a:t> </a:t>
          </a:r>
          <a:r>
            <a:rPr lang="ru-RU" sz="1700" b="0" i="0" kern="1200" dirty="0" err="1" smtClean="0"/>
            <a:t>комплексне</a:t>
          </a:r>
          <a:r>
            <a:rPr lang="ru-RU" sz="1700" b="0" i="0" kern="1200" dirty="0" smtClean="0"/>
            <a:t> </a:t>
          </a:r>
          <a:r>
            <a:rPr lang="ru-RU" sz="1700" b="0" i="0" kern="1200" dirty="0" err="1" smtClean="0"/>
            <a:t>вивчення</a:t>
          </a:r>
          <a:r>
            <a:rPr lang="ru-RU" sz="1700" b="0" i="0" kern="1200" dirty="0" smtClean="0"/>
            <a:t> </a:t>
          </a:r>
          <a:r>
            <a:rPr lang="ru-RU" sz="1700" b="0" i="0" kern="1200" dirty="0" err="1" smtClean="0"/>
            <a:t>об’єкта</a:t>
          </a:r>
          <a:r>
            <a:rPr lang="ru-RU" sz="1700" b="0" i="0" kern="1200" dirty="0" smtClean="0"/>
            <a:t> </a:t>
          </a:r>
          <a:r>
            <a:rPr lang="ru-RU" sz="1700" b="0" i="0" kern="1200" dirty="0" err="1" smtClean="0"/>
            <a:t>автоматизації</a:t>
          </a:r>
          <a:r>
            <a:rPr lang="ru-RU" sz="1700" b="0" i="0" kern="1200" dirty="0" smtClean="0"/>
            <a:t> як одного </a:t>
          </a:r>
          <a:r>
            <a:rPr lang="ru-RU" sz="1700" b="0" i="0" kern="1200" dirty="0" err="1" smtClean="0"/>
            <a:t>цілого</a:t>
          </a:r>
          <a:r>
            <a:rPr lang="ru-RU" sz="1700" b="0" i="0" kern="1200" dirty="0" smtClean="0"/>
            <a:t> </a:t>
          </a:r>
          <a:r>
            <a:rPr lang="ru-RU" sz="1700" b="0" i="0" kern="1200" dirty="0" err="1" smtClean="0"/>
            <a:t>з</a:t>
          </a:r>
          <a:r>
            <a:rPr lang="ru-RU" sz="1700" b="0" i="0" kern="1200" dirty="0" smtClean="0"/>
            <a:t> </a:t>
          </a:r>
          <a:r>
            <a:rPr lang="ru-RU" sz="1700" b="0" i="0" kern="1200" dirty="0" err="1" smtClean="0"/>
            <a:t>представленням</a:t>
          </a:r>
          <a:r>
            <a:rPr lang="ru-RU" sz="1700" b="0" i="0" kern="1200" dirty="0" smtClean="0"/>
            <a:t> </a:t>
          </a:r>
          <a:r>
            <a:rPr lang="ru-RU" sz="1700" b="0" i="0" kern="1200" dirty="0" err="1" smtClean="0"/>
            <a:t>частин</a:t>
          </a:r>
          <a:r>
            <a:rPr lang="ru-RU" sz="1700" b="0" i="0" kern="1200" dirty="0" smtClean="0"/>
            <a:t> </a:t>
          </a:r>
          <a:r>
            <a:rPr lang="ru-RU" sz="1700" b="0" i="0" kern="1200" dirty="0" err="1" smtClean="0"/>
            <a:t>його</a:t>
          </a:r>
          <a:r>
            <a:rPr lang="ru-RU" sz="1700" b="0" i="0" kern="1200" dirty="0" smtClean="0"/>
            <a:t> як </a:t>
          </a:r>
          <a:r>
            <a:rPr lang="ru-RU" sz="1700" b="0" i="0" kern="1200" dirty="0" err="1" smtClean="0"/>
            <a:t>цілеспрямованих</a:t>
          </a:r>
          <a:r>
            <a:rPr lang="ru-RU" sz="1700" b="0" i="0" kern="1200" dirty="0" smtClean="0"/>
            <a:t> систем </a:t>
          </a:r>
          <a:r>
            <a:rPr lang="ru-RU" sz="1700" b="0" i="0" kern="1200" dirty="0" err="1" smtClean="0"/>
            <a:t>і</a:t>
          </a:r>
          <a:r>
            <a:rPr lang="ru-RU" sz="1700" b="0" i="0" kern="1200" dirty="0" smtClean="0"/>
            <a:t> </a:t>
          </a:r>
          <a:r>
            <a:rPr lang="ru-RU" sz="1700" b="0" i="0" kern="1200" dirty="0" err="1" smtClean="0"/>
            <a:t>вивчення</a:t>
          </a:r>
          <a:r>
            <a:rPr lang="ru-RU" sz="1700" b="0" i="0" kern="1200" dirty="0" smtClean="0"/>
            <a:t> </a:t>
          </a:r>
          <a:r>
            <a:rPr lang="ru-RU" sz="1700" b="0" i="0" kern="1200" dirty="0" err="1" smtClean="0"/>
            <a:t>цих</a:t>
          </a:r>
          <a:r>
            <a:rPr lang="ru-RU" sz="1700" b="0" i="0" kern="1200" dirty="0" smtClean="0"/>
            <a:t> </a:t>
          </a:r>
          <a:r>
            <a:rPr lang="ru-RU" sz="1700" b="0" i="0" kern="1200" dirty="0" err="1" smtClean="0"/>
            <a:t>систем</a:t>
          </a:r>
          <a:r>
            <a:rPr lang="ru-RU" sz="1700" b="0" i="0" kern="1200" dirty="0" smtClean="0"/>
            <a:t> та </a:t>
          </a:r>
          <a:r>
            <a:rPr lang="ru-RU" sz="1700" b="0" i="0" kern="1200" dirty="0" err="1" smtClean="0"/>
            <a:t>взаємозв’язків</a:t>
          </a:r>
          <a:r>
            <a:rPr lang="ru-RU" sz="1700" b="0" i="0" kern="1200" dirty="0" smtClean="0"/>
            <a:t> </a:t>
          </a:r>
          <a:r>
            <a:rPr lang="ru-RU" sz="1700" b="0" i="0" kern="1200" dirty="0" err="1" smtClean="0"/>
            <a:t>між</a:t>
          </a:r>
          <a:r>
            <a:rPr lang="ru-RU" sz="1700" b="0" i="0" kern="1200" dirty="0" smtClean="0"/>
            <a:t> ними. </a:t>
          </a:r>
          <a:endParaRPr lang="ru-RU" sz="1700" kern="1200" dirty="0"/>
        </a:p>
      </dsp:txBody>
      <dsp:txXfrm rot="16200000">
        <a:off x="4710817" y="823777"/>
        <a:ext cx="4464495" cy="281694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A090D3D-51C0-4135-B6CE-7510EAC235E9}">
      <dsp:nvSpPr>
        <dsp:cNvPr id="0" name=""/>
        <dsp:cNvSpPr/>
      </dsp:nvSpPr>
      <dsp:spPr>
        <a:xfrm>
          <a:off x="1172356" y="0"/>
          <a:ext cx="4063999" cy="4063999"/>
        </a:xfrm>
        <a:prstGeom prst="quadArrow">
          <a:avLst>
            <a:gd name="adj1" fmla="val 2000"/>
            <a:gd name="adj2" fmla="val 4000"/>
            <a:gd name="adj3" fmla="val 5000"/>
          </a:avLst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tint val="40000"/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tint val="40000"/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tint val="40000"/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tint val="40000"/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543E3CDF-836C-48A2-966C-FEB200C9E1B2}">
      <dsp:nvSpPr>
        <dsp:cNvPr id="0" name=""/>
        <dsp:cNvSpPr/>
      </dsp:nvSpPr>
      <dsp:spPr>
        <a:xfrm>
          <a:off x="1436516" y="264160"/>
          <a:ext cx="1625600" cy="1625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err="1" smtClean="0">
              <a:solidFill>
                <a:schemeClr val="bg1"/>
              </a:solidFill>
            </a:rPr>
            <a:t>Допроектна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1436516" y="264160"/>
        <a:ext cx="1625600" cy="1625600"/>
      </dsp:txXfrm>
    </dsp:sp>
    <dsp:sp modelId="{3A80E09F-FF06-439D-BB56-B0E19B2E95E5}">
      <dsp:nvSpPr>
        <dsp:cNvPr id="0" name=""/>
        <dsp:cNvSpPr/>
      </dsp:nvSpPr>
      <dsp:spPr>
        <a:xfrm>
          <a:off x="3346596" y="264160"/>
          <a:ext cx="1625600" cy="1625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solidFill>
                <a:schemeClr val="bg1"/>
              </a:solidFill>
            </a:rPr>
            <a:t>Проектна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3346596" y="264160"/>
        <a:ext cx="1625600" cy="1625600"/>
      </dsp:txXfrm>
    </dsp:sp>
    <dsp:sp modelId="{6F50698C-509B-487E-9818-A2C831272D21}">
      <dsp:nvSpPr>
        <dsp:cNvPr id="0" name=""/>
        <dsp:cNvSpPr/>
      </dsp:nvSpPr>
      <dsp:spPr>
        <a:xfrm>
          <a:off x="1436516" y="2174239"/>
          <a:ext cx="1625600" cy="1625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solidFill>
                <a:schemeClr val="bg1"/>
              </a:solidFill>
            </a:rPr>
            <a:t>Впровадження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1436516" y="2174239"/>
        <a:ext cx="1625600" cy="1625600"/>
      </dsp:txXfrm>
    </dsp:sp>
    <dsp:sp modelId="{69C702AE-19DE-41C0-B842-AAD81705E70C}">
      <dsp:nvSpPr>
        <dsp:cNvPr id="0" name=""/>
        <dsp:cNvSpPr/>
      </dsp:nvSpPr>
      <dsp:spPr>
        <a:xfrm>
          <a:off x="3346596" y="2174239"/>
          <a:ext cx="1625600" cy="1625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solidFill>
                <a:schemeClr val="bg1"/>
              </a:solidFill>
            </a:rPr>
            <a:t>Експлуатація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3346596" y="2174239"/>
        <a:ext cx="1625600" cy="1625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060848"/>
            <a:ext cx="8229600" cy="1828800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Загальні положення інформаційних систем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196752"/>
            <a:ext cx="864096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З</a:t>
            </a:r>
            <a:r>
              <a:rPr lang="ru-RU" sz="2800" b="1" dirty="0" smtClean="0">
                <a:solidFill>
                  <a:schemeClr val="bg1"/>
                </a:solidFill>
              </a:rPr>
              <a:t>а </a:t>
            </a:r>
            <a:r>
              <a:rPr lang="ru-RU" sz="2800" b="1" dirty="0" smtClean="0">
                <a:solidFill>
                  <a:schemeClr val="bg1"/>
                </a:solidFill>
              </a:rPr>
              <a:t>сферою </a:t>
            </a:r>
            <a:r>
              <a:rPr lang="ru-RU" sz="2800" b="1" dirty="0" err="1" smtClean="0">
                <a:solidFill>
                  <a:schemeClr val="bg1"/>
                </a:solidFill>
              </a:rPr>
              <a:t>призначення</a:t>
            </a:r>
            <a:r>
              <a:rPr lang="ru-RU" sz="2800" dirty="0" smtClean="0">
                <a:solidFill>
                  <a:schemeClr val="bg1"/>
                </a:solidFill>
              </a:rPr>
              <a:t> (предметною </a:t>
            </a:r>
            <a:r>
              <a:rPr lang="ru-RU" sz="2800" dirty="0" err="1" smtClean="0">
                <a:solidFill>
                  <a:schemeClr val="bg1"/>
                </a:solidFill>
              </a:rPr>
              <a:t>галуззю</a:t>
            </a:r>
            <a:r>
              <a:rPr lang="ru-RU" sz="2800" dirty="0" smtClean="0">
                <a:solidFill>
                  <a:schemeClr val="bg1"/>
                </a:solidFill>
              </a:rPr>
              <a:t>, </a:t>
            </a:r>
            <a:r>
              <a:rPr lang="ru-RU" sz="2800" dirty="0" err="1" smtClean="0">
                <a:solidFill>
                  <a:schemeClr val="bg1"/>
                </a:solidFill>
              </a:rPr>
              <a:t>вказано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лише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деякі</a:t>
            </a:r>
            <a:r>
              <a:rPr lang="ru-RU" sz="2800" dirty="0" smtClean="0">
                <a:solidFill>
                  <a:schemeClr val="bg1"/>
                </a:solidFill>
              </a:rPr>
              <a:t>):</a:t>
            </a:r>
          </a:p>
          <a:p>
            <a:pPr lvl="1">
              <a:buFont typeface="Wingdings" pitchFamily="2" charset="2"/>
              <a:buChar char="§"/>
            </a:pPr>
            <a:r>
              <a:rPr lang="ru-RU" sz="2800" dirty="0" err="1" smtClean="0">
                <a:solidFill>
                  <a:schemeClr val="bg1"/>
                </a:solidFill>
              </a:rPr>
              <a:t>економічна</a:t>
            </a:r>
            <a:r>
              <a:rPr lang="ru-RU" sz="2800" dirty="0" smtClean="0">
                <a:solidFill>
                  <a:schemeClr val="bg1"/>
                </a:solidFill>
              </a:rPr>
              <a:t> (</a:t>
            </a:r>
            <a:r>
              <a:rPr lang="ru-RU" sz="2800" dirty="0" err="1" smtClean="0">
                <a:solidFill>
                  <a:schemeClr val="bg1"/>
                </a:solidFill>
              </a:rPr>
              <a:t>функція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управління</a:t>
            </a:r>
            <a:r>
              <a:rPr lang="ru-RU" sz="2800" dirty="0" smtClean="0">
                <a:solidFill>
                  <a:schemeClr val="bg1"/>
                </a:solidFill>
              </a:rPr>
              <a:t> на </a:t>
            </a:r>
            <a:r>
              <a:rPr lang="ru-RU" sz="2800" dirty="0" err="1" smtClean="0">
                <a:solidFill>
                  <a:schemeClr val="bg1"/>
                </a:solidFill>
              </a:rPr>
              <a:t>підприємстві</a:t>
            </a:r>
            <a:r>
              <a:rPr lang="ru-RU" sz="2800" dirty="0" smtClean="0">
                <a:solidFill>
                  <a:schemeClr val="bg1"/>
                </a:solidFill>
              </a:rPr>
              <a:t>);</a:t>
            </a:r>
          </a:p>
          <a:p>
            <a:pPr lvl="1">
              <a:buFont typeface="Wingdings" pitchFamily="2" charset="2"/>
              <a:buChar char="§"/>
            </a:pPr>
            <a:r>
              <a:rPr lang="ru-RU" sz="2800" dirty="0" err="1" smtClean="0">
                <a:solidFill>
                  <a:schemeClr val="bg1"/>
                </a:solidFill>
              </a:rPr>
              <a:t>медична</a:t>
            </a:r>
            <a:r>
              <a:rPr lang="ru-RU" sz="2800" dirty="0" smtClean="0">
                <a:solidFill>
                  <a:schemeClr val="bg1"/>
                </a:solidFill>
              </a:rPr>
              <a:t>;</a:t>
            </a:r>
          </a:p>
          <a:p>
            <a:pPr lvl="1">
              <a:buFont typeface="Wingdings" pitchFamily="2" charset="2"/>
              <a:buChar char="§"/>
            </a:pPr>
            <a:r>
              <a:rPr lang="ru-RU" sz="2800" dirty="0" err="1" smtClean="0">
                <a:solidFill>
                  <a:schemeClr val="bg1"/>
                </a:solidFill>
              </a:rPr>
              <a:t>географічна</a:t>
            </a:r>
            <a:r>
              <a:rPr lang="ru-RU" sz="2800" dirty="0" smtClean="0">
                <a:solidFill>
                  <a:schemeClr val="bg1"/>
                </a:solidFill>
              </a:rPr>
              <a:t>;</a:t>
            </a:r>
          </a:p>
          <a:p>
            <a:pPr lvl="1">
              <a:buFont typeface="Wingdings" pitchFamily="2" charset="2"/>
              <a:buChar char="§"/>
            </a:pPr>
            <a:r>
              <a:rPr lang="ru-RU" sz="2800" dirty="0" err="1" smtClean="0">
                <a:solidFill>
                  <a:schemeClr val="bg1"/>
                </a:solidFill>
              </a:rPr>
              <a:t>адміністративна</a:t>
            </a:r>
            <a:r>
              <a:rPr lang="ru-RU" sz="2800" dirty="0" smtClean="0">
                <a:solidFill>
                  <a:schemeClr val="bg1"/>
                </a:solidFill>
              </a:rPr>
              <a:t>;</a:t>
            </a:r>
          </a:p>
          <a:p>
            <a:pPr lvl="1">
              <a:buFont typeface="Wingdings" pitchFamily="2" charset="2"/>
              <a:buChar char="§"/>
            </a:pPr>
            <a:r>
              <a:rPr lang="ru-RU" sz="2800" dirty="0" err="1" smtClean="0">
                <a:solidFill>
                  <a:schemeClr val="bg1"/>
                </a:solidFill>
              </a:rPr>
              <a:t>виробнича</a:t>
            </a:r>
            <a:r>
              <a:rPr lang="ru-RU" sz="2800" dirty="0" smtClean="0">
                <a:solidFill>
                  <a:schemeClr val="bg1"/>
                </a:solidFill>
              </a:rPr>
              <a:t>;</a:t>
            </a:r>
          </a:p>
          <a:p>
            <a:pPr lvl="1">
              <a:buFont typeface="Wingdings" pitchFamily="2" charset="2"/>
              <a:buChar char="§"/>
            </a:pPr>
            <a:r>
              <a:rPr lang="ru-RU" sz="2800" dirty="0" err="1" smtClean="0">
                <a:solidFill>
                  <a:schemeClr val="bg1"/>
                </a:solidFill>
              </a:rPr>
              <a:t>навчальна</a:t>
            </a:r>
            <a:r>
              <a:rPr lang="ru-RU" sz="2800" dirty="0" smtClean="0">
                <a:solidFill>
                  <a:schemeClr val="bg1"/>
                </a:solidFill>
              </a:rPr>
              <a:t>;</a:t>
            </a:r>
          </a:p>
          <a:p>
            <a:pPr lvl="1">
              <a:buFont typeface="Wingdings" pitchFamily="2" charset="2"/>
              <a:buChar char="§"/>
            </a:pPr>
            <a:r>
              <a:rPr lang="ru-RU" sz="2800" dirty="0" err="1" smtClean="0">
                <a:solidFill>
                  <a:schemeClr val="bg1"/>
                </a:solidFill>
              </a:rPr>
              <a:t>екологічна</a:t>
            </a:r>
            <a:r>
              <a:rPr lang="ru-RU" sz="2800" dirty="0" smtClean="0">
                <a:solidFill>
                  <a:schemeClr val="bg1"/>
                </a:solidFill>
              </a:rPr>
              <a:t>;</a:t>
            </a:r>
          </a:p>
          <a:p>
            <a:pPr lvl="1">
              <a:buFont typeface="Wingdings" pitchFamily="2" charset="2"/>
              <a:buChar char="§"/>
            </a:pPr>
            <a:r>
              <a:rPr lang="ru-RU" sz="2800" dirty="0" err="1" smtClean="0">
                <a:solidFill>
                  <a:schemeClr val="bg1"/>
                </a:solidFill>
              </a:rPr>
              <a:t>криміналістична</a:t>
            </a:r>
            <a:r>
              <a:rPr lang="ru-RU" sz="2800" dirty="0" smtClean="0">
                <a:solidFill>
                  <a:schemeClr val="bg1"/>
                </a:solidFill>
              </a:rPr>
              <a:t>;</a:t>
            </a:r>
          </a:p>
          <a:p>
            <a:pPr lvl="1">
              <a:buFont typeface="Wingdings" pitchFamily="2" charset="2"/>
              <a:buChar char="§"/>
            </a:pPr>
            <a:r>
              <a:rPr lang="ru-RU" sz="2800" dirty="0" err="1" smtClean="0">
                <a:solidFill>
                  <a:schemeClr val="bg1"/>
                </a:solidFill>
              </a:rPr>
              <a:t>військова</a:t>
            </a:r>
            <a:r>
              <a:rPr lang="ru-RU" sz="2800" dirty="0" smtClean="0">
                <a:solidFill>
                  <a:schemeClr val="bg1"/>
                </a:solidFill>
              </a:rPr>
              <a:t>;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04664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З</a:t>
            </a:r>
            <a:r>
              <a:rPr lang="ru-RU" b="1" dirty="0" smtClean="0">
                <a:solidFill>
                  <a:schemeClr val="bg1"/>
                </a:solidFill>
              </a:rPr>
              <a:t>а </a:t>
            </a:r>
            <a:r>
              <a:rPr lang="ru-RU" b="1" dirty="0" err="1" smtClean="0">
                <a:solidFill>
                  <a:schemeClr val="bg1"/>
                </a:solidFill>
              </a:rPr>
              <a:t>місцем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діяльності</a:t>
            </a:r>
            <a:r>
              <a:rPr lang="ru-RU" dirty="0" smtClean="0">
                <a:solidFill>
                  <a:schemeClr val="bg1"/>
                </a:solidFill>
              </a:rPr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ru-RU" i="1" dirty="0" err="1" smtClean="0">
                <a:solidFill>
                  <a:schemeClr val="bg1"/>
                </a:solidFill>
              </a:rPr>
              <a:t>наукові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призначені</a:t>
            </a:r>
            <a:r>
              <a:rPr lang="ru-RU" dirty="0" smtClean="0">
                <a:solidFill>
                  <a:schemeClr val="bg1"/>
                </a:solidFill>
              </a:rPr>
              <a:t> для </a:t>
            </a:r>
            <a:r>
              <a:rPr lang="ru-RU" dirty="0" err="1" smtClean="0">
                <a:solidFill>
                  <a:schemeClr val="bg1"/>
                </a:solidFill>
              </a:rPr>
              <a:t>автоматизації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діяльності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науковців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аналізу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статистичної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інформації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керування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експериментом</a:t>
            </a:r>
            <a:r>
              <a:rPr lang="ru-RU" dirty="0" smtClean="0">
                <a:solidFill>
                  <a:schemeClr val="bg1"/>
                </a:solidFill>
              </a:rPr>
              <a:t>;</a:t>
            </a:r>
          </a:p>
          <a:p>
            <a:pPr lvl="1">
              <a:buFont typeface="Arial" pitchFamily="34" charset="0"/>
              <a:buChar char="•"/>
            </a:pPr>
            <a:r>
              <a:rPr lang="ru-RU" i="1" dirty="0" err="1" smtClean="0">
                <a:solidFill>
                  <a:schemeClr val="bg1"/>
                </a:solidFill>
              </a:rPr>
              <a:t>автоматизованого</a:t>
            </a:r>
            <a:r>
              <a:rPr lang="ru-RU" i="1" dirty="0" smtClean="0">
                <a:solidFill>
                  <a:schemeClr val="bg1"/>
                </a:solidFill>
              </a:rPr>
              <a:t> </a:t>
            </a:r>
            <a:r>
              <a:rPr lang="ru-RU" i="1" dirty="0" err="1" smtClean="0">
                <a:solidFill>
                  <a:schemeClr val="bg1"/>
                </a:solidFill>
              </a:rPr>
              <a:t>проектування</a:t>
            </a:r>
            <a:r>
              <a:rPr lang="ru-RU" i="1" dirty="0" smtClean="0">
                <a:solidFill>
                  <a:schemeClr val="bg1"/>
                </a:solidFill>
              </a:rPr>
              <a:t>,</a:t>
            </a:r>
            <a:r>
              <a:rPr lang="ru-RU" dirty="0" smtClean="0">
                <a:solidFill>
                  <a:schemeClr val="bg1"/>
                </a:solidFill>
              </a:rPr>
              <a:t> </a:t>
            </a:r>
            <a:r>
              <a:rPr lang="ru-RU" dirty="0" err="1" smtClean="0">
                <a:solidFill>
                  <a:schemeClr val="bg1"/>
                </a:solidFill>
              </a:rPr>
              <a:t>призначені</a:t>
            </a:r>
            <a:r>
              <a:rPr lang="ru-RU" dirty="0" smtClean="0">
                <a:solidFill>
                  <a:schemeClr val="bg1"/>
                </a:solidFill>
              </a:rPr>
              <a:t> для </a:t>
            </a:r>
            <a:r>
              <a:rPr lang="ru-RU" dirty="0" err="1" smtClean="0">
                <a:solidFill>
                  <a:schemeClr val="bg1"/>
                </a:solidFill>
              </a:rPr>
              <a:t>автоматизації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праці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інженерів-проектувальників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розроб</a:t>
            </a:r>
            <a:r>
              <a:rPr lang="en-US" dirty="0" smtClean="0">
                <a:solidFill>
                  <a:schemeClr val="bg1"/>
                </a:solidFill>
              </a:rPr>
              <a:t>y</a:t>
            </a:r>
            <a:r>
              <a:rPr lang="ru-RU" dirty="0" err="1" smtClean="0">
                <a:solidFill>
                  <a:schemeClr val="bg1"/>
                </a:solidFill>
              </a:rPr>
              <a:t>ників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нової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техніки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чи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технологій</a:t>
            </a:r>
            <a:r>
              <a:rPr lang="ru-RU" dirty="0" smtClean="0">
                <a:solidFill>
                  <a:schemeClr val="bg1"/>
                </a:solidFill>
              </a:rPr>
              <a:t>. Вони </a:t>
            </a:r>
            <a:r>
              <a:rPr lang="ru-RU" dirty="0" err="1" smtClean="0">
                <a:solidFill>
                  <a:schemeClr val="bg1"/>
                </a:solidFill>
              </a:rPr>
              <a:t>допомагають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здійснювати</a:t>
            </a:r>
            <a:r>
              <a:rPr lang="ru-RU" dirty="0" smtClean="0">
                <a:solidFill>
                  <a:schemeClr val="bg1"/>
                </a:solidFill>
              </a:rPr>
              <a:t>:</a:t>
            </a:r>
          </a:p>
          <a:p>
            <a:pPr lvl="1"/>
            <a:r>
              <a:rPr lang="ru-RU" dirty="0" smtClean="0">
                <a:solidFill>
                  <a:schemeClr val="bg1"/>
                </a:solidFill>
              </a:rPr>
              <a:t>         - </a:t>
            </a:r>
            <a:r>
              <a:rPr lang="ru-RU" dirty="0" err="1" smtClean="0">
                <a:solidFill>
                  <a:schemeClr val="bg1"/>
                </a:solidFill>
              </a:rPr>
              <a:t>розробку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нових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виробів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технологій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їхнього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виробництва</a:t>
            </a:r>
            <a:r>
              <a:rPr lang="ru-RU" dirty="0" smtClean="0">
                <a:solidFill>
                  <a:schemeClr val="bg1"/>
                </a:solidFill>
              </a:rPr>
              <a:t>;</a:t>
            </a:r>
          </a:p>
          <a:p>
            <a:pPr lvl="1"/>
            <a:r>
              <a:rPr lang="ru-RU" dirty="0" smtClean="0">
                <a:solidFill>
                  <a:schemeClr val="bg1"/>
                </a:solidFill>
              </a:rPr>
              <a:t>          -</a:t>
            </a:r>
            <a:r>
              <a:rPr lang="ru-RU" dirty="0" err="1" smtClean="0">
                <a:solidFill>
                  <a:schemeClr val="bg1"/>
                </a:solidFill>
              </a:rPr>
              <a:t>різноманітні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інженерні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розрахунки</a:t>
            </a:r>
            <a:r>
              <a:rPr lang="ru-RU" dirty="0" smtClean="0">
                <a:solidFill>
                  <a:schemeClr val="bg1"/>
                </a:solidFill>
              </a:rPr>
              <a:t>:</a:t>
            </a:r>
          </a:p>
          <a:p>
            <a:pPr lvl="1"/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         -</a:t>
            </a:r>
            <a:r>
              <a:rPr lang="ru-RU" dirty="0" err="1" smtClean="0">
                <a:solidFill>
                  <a:schemeClr val="bg1"/>
                </a:solidFill>
              </a:rPr>
              <a:t>визначення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технічних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параметрів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виробів</a:t>
            </a:r>
            <a:endParaRPr lang="ru-RU" dirty="0" smtClean="0">
              <a:solidFill>
                <a:schemeClr val="bg1"/>
              </a:solidFill>
            </a:endParaRPr>
          </a:p>
          <a:p>
            <a:pPr lvl="1"/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         -</a:t>
            </a:r>
            <a:r>
              <a:rPr lang="ru-RU" dirty="0" err="1" smtClean="0">
                <a:solidFill>
                  <a:schemeClr val="bg1"/>
                </a:solidFill>
              </a:rPr>
              <a:t>видаткових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норм — </a:t>
            </a:r>
            <a:r>
              <a:rPr lang="ru-RU" dirty="0" err="1" smtClean="0">
                <a:solidFill>
                  <a:schemeClr val="bg1"/>
                </a:solidFill>
              </a:rPr>
              <a:t>трудових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матеріальних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фінансових</a:t>
            </a:r>
            <a:r>
              <a:rPr lang="ru-RU" dirty="0" smtClean="0">
                <a:solidFill>
                  <a:schemeClr val="bg1"/>
                </a:solidFill>
              </a:rPr>
              <a:t>;</a:t>
            </a:r>
          </a:p>
          <a:p>
            <a:pPr lvl="2"/>
            <a:r>
              <a:rPr lang="ru-RU" dirty="0" smtClean="0">
                <a:solidFill>
                  <a:schemeClr val="bg1"/>
                </a:solidFill>
              </a:rPr>
              <a:t>  -</a:t>
            </a:r>
            <a:r>
              <a:rPr lang="ru-RU" dirty="0" err="1" smtClean="0">
                <a:solidFill>
                  <a:schemeClr val="bg1"/>
                </a:solidFill>
              </a:rPr>
              <a:t>створення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графічної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документації</a:t>
            </a:r>
            <a:r>
              <a:rPr lang="ru-RU" dirty="0" smtClean="0">
                <a:solidFill>
                  <a:schemeClr val="bg1"/>
                </a:solidFill>
              </a:rPr>
              <a:t> (</a:t>
            </a:r>
            <a:r>
              <a:rPr lang="ru-RU" dirty="0" err="1" smtClean="0">
                <a:solidFill>
                  <a:schemeClr val="bg1"/>
                </a:solidFill>
              </a:rPr>
              <a:t>креслень</a:t>
            </a:r>
            <a:r>
              <a:rPr lang="ru-RU" dirty="0" smtClean="0">
                <a:solidFill>
                  <a:schemeClr val="bg1"/>
                </a:solidFill>
              </a:rPr>
              <a:t>, схем, </a:t>
            </a:r>
            <a:r>
              <a:rPr lang="ru-RU" dirty="0" err="1" smtClean="0">
                <a:solidFill>
                  <a:schemeClr val="bg1"/>
                </a:solidFill>
              </a:rPr>
              <a:t>планувань</a:t>
            </a:r>
            <a:r>
              <a:rPr lang="ru-RU" dirty="0" smtClean="0">
                <a:solidFill>
                  <a:schemeClr val="bg1"/>
                </a:solidFill>
              </a:rPr>
              <a:t>);</a:t>
            </a:r>
          </a:p>
          <a:p>
            <a:pPr lvl="2"/>
            <a:r>
              <a:rPr lang="ru-RU" dirty="0" smtClean="0">
                <a:solidFill>
                  <a:schemeClr val="bg1"/>
                </a:solidFill>
              </a:rPr>
              <a:t>  -</a:t>
            </a:r>
            <a:r>
              <a:rPr lang="ru-RU" dirty="0" err="1" smtClean="0">
                <a:solidFill>
                  <a:schemeClr val="bg1"/>
                </a:solidFill>
              </a:rPr>
              <a:t>моделювання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проектованих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об’єктів</a:t>
            </a:r>
            <a:r>
              <a:rPr lang="ru-RU" dirty="0" smtClean="0">
                <a:solidFill>
                  <a:schemeClr val="bg1"/>
                </a:solidFill>
              </a:rPr>
              <a:t>;</a:t>
            </a:r>
          </a:p>
          <a:p>
            <a:pPr lvl="2"/>
            <a:r>
              <a:rPr lang="ru-RU" dirty="0" smtClean="0">
                <a:solidFill>
                  <a:schemeClr val="bg1"/>
                </a:solidFill>
              </a:rPr>
              <a:t> -</a:t>
            </a:r>
            <a:r>
              <a:rPr lang="ru-RU" dirty="0" err="1" smtClean="0">
                <a:solidFill>
                  <a:schemeClr val="bg1"/>
                </a:solidFill>
              </a:rPr>
              <a:t>створення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програм</a:t>
            </a:r>
            <a:r>
              <a:rPr lang="ru-RU" dirty="0" smtClean="0">
                <a:solidFill>
                  <a:schemeClr val="bg1"/>
                </a:solidFill>
              </a:rPr>
              <a:t> для </a:t>
            </a:r>
            <a:r>
              <a:rPr lang="ru-RU" dirty="0" err="1" smtClean="0">
                <a:solidFill>
                  <a:schemeClr val="bg1"/>
                </a:solidFill>
              </a:rPr>
              <a:t>верстатів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числовим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програмним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керуванням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ru-RU" i="1" dirty="0" err="1" smtClean="0">
                <a:solidFill>
                  <a:schemeClr val="bg1"/>
                </a:solidFill>
              </a:rPr>
              <a:t>організаційного</a:t>
            </a:r>
            <a:r>
              <a:rPr lang="ru-RU" i="1" dirty="0" smtClean="0">
                <a:solidFill>
                  <a:schemeClr val="bg1"/>
                </a:solidFill>
              </a:rPr>
              <a:t> </a:t>
            </a:r>
            <a:r>
              <a:rPr lang="ru-RU" i="1" dirty="0" err="1" smtClean="0">
                <a:solidFill>
                  <a:schemeClr val="bg1"/>
                </a:solidFill>
              </a:rPr>
              <a:t>керування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призначені</a:t>
            </a:r>
            <a:r>
              <a:rPr lang="ru-RU" dirty="0" smtClean="0">
                <a:solidFill>
                  <a:schemeClr val="bg1"/>
                </a:solidFill>
              </a:rPr>
              <a:t> для </a:t>
            </a:r>
            <a:r>
              <a:rPr lang="ru-RU" dirty="0" err="1" smtClean="0">
                <a:solidFill>
                  <a:schemeClr val="bg1"/>
                </a:solidFill>
              </a:rPr>
              <a:t>автоматизації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функції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адміністративного</a:t>
            </a:r>
            <a:r>
              <a:rPr lang="ru-RU" dirty="0" smtClean="0">
                <a:solidFill>
                  <a:schemeClr val="bg1"/>
                </a:solidFill>
              </a:rPr>
              <a:t> (</a:t>
            </a:r>
            <a:r>
              <a:rPr lang="ru-RU" dirty="0" err="1" smtClean="0">
                <a:solidFill>
                  <a:schemeClr val="bg1"/>
                </a:solidFill>
              </a:rPr>
              <a:t>управлінського</a:t>
            </a:r>
            <a:r>
              <a:rPr lang="ru-RU" dirty="0" smtClean="0">
                <a:solidFill>
                  <a:schemeClr val="bg1"/>
                </a:solidFill>
              </a:rPr>
              <a:t>) персоналу </a:t>
            </a:r>
            <a:r>
              <a:rPr lang="ru-RU" dirty="0" err="1" smtClean="0">
                <a:solidFill>
                  <a:schemeClr val="bg1"/>
                </a:solidFill>
              </a:rPr>
              <a:t>промислових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підприємств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непромислових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об’єктів</a:t>
            </a:r>
            <a:r>
              <a:rPr lang="ru-RU" dirty="0" smtClean="0">
                <a:solidFill>
                  <a:schemeClr val="bg1"/>
                </a:solidFill>
              </a:rPr>
              <a:t> (</a:t>
            </a:r>
            <a:r>
              <a:rPr lang="ru-RU" dirty="0" err="1" smtClean="0">
                <a:solidFill>
                  <a:schemeClr val="bg1"/>
                </a:solidFill>
              </a:rPr>
              <a:t>банків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бірж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страхових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компаній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готелів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тощо</a:t>
            </a:r>
            <a:r>
              <a:rPr lang="ru-RU" dirty="0" smtClean="0">
                <a:solidFill>
                  <a:schemeClr val="bg1"/>
                </a:solidFill>
              </a:rPr>
              <a:t>) та </a:t>
            </a:r>
            <a:r>
              <a:rPr lang="ru-RU" dirty="0" err="1" smtClean="0">
                <a:solidFill>
                  <a:schemeClr val="bg1"/>
                </a:solidFill>
              </a:rPr>
              <a:t>окремими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офісами</a:t>
            </a:r>
            <a:r>
              <a:rPr lang="ru-RU" dirty="0" smtClean="0">
                <a:solidFill>
                  <a:schemeClr val="bg1"/>
                </a:solidFill>
              </a:rPr>
              <a:t> (</a:t>
            </a:r>
            <a:r>
              <a:rPr lang="ru-RU" dirty="0" err="1" smtClean="0">
                <a:solidFill>
                  <a:schemeClr val="bg1"/>
                </a:solidFill>
              </a:rPr>
              <a:t>філіями</a:t>
            </a:r>
            <a:r>
              <a:rPr lang="ru-RU" dirty="0" smtClean="0">
                <a:solidFill>
                  <a:schemeClr val="bg1"/>
                </a:solidFill>
              </a:rPr>
              <a:t>);</a:t>
            </a:r>
          </a:p>
          <a:p>
            <a:pPr lvl="1">
              <a:buFont typeface="Arial" pitchFamily="34" charset="0"/>
              <a:buChar char="•"/>
            </a:pPr>
            <a:r>
              <a:rPr lang="ru-RU" i="1" dirty="0" err="1" smtClean="0">
                <a:solidFill>
                  <a:schemeClr val="bg1"/>
                </a:solidFill>
              </a:rPr>
              <a:t>керування</a:t>
            </a:r>
            <a:r>
              <a:rPr lang="ru-RU" i="1" dirty="0" smtClean="0">
                <a:solidFill>
                  <a:schemeClr val="bg1"/>
                </a:solidFill>
              </a:rPr>
              <a:t> </a:t>
            </a:r>
            <a:r>
              <a:rPr lang="ru-RU" i="1" dirty="0" err="1" smtClean="0">
                <a:solidFill>
                  <a:schemeClr val="bg1"/>
                </a:solidFill>
              </a:rPr>
              <a:t>технологічними</a:t>
            </a:r>
            <a:r>
              <a:rPr lang="ru-RU" i="1" dirty="0" smtClean="0">
                <a:solidFill>
                  <a:schemeClr val="bg1"/>
                </a:solidFill>
              </a:rPr>
              <a:t> </a:t>
            </a:r>
            <a:r>
              <a:rPr lang="ru-RU" i="1" dirty="0" err="1" smtClean="0">
                <a:solidFill>
                  <a:schemeClr val="bg1"/>
                </a:solidFill>
              </a:rPr>
              <a:t>процесами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призначені</a:t>
            </a:r>
            <a:r>
              <a:rPr lang="ru-RU" dirty="0" smtClean="0">
                <a:solidFill>
                  <a:schemeClr val="bg1"/>
                </a:solidFill>
              </a:rPr>
              <a:t> для </a:t>
            </a:r>
            <a:r>
              <a:rPr lang="ru-RU" dirty="0" err="1" smtClean="0">
                <a:solidFill>
                  <a:schemeClr val="bg1"/>
                </a:solidFill>
              </a:rPr>
              <a:t>автоматизації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різноманітних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технологічних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процесів</a:t>
            </a:r>
            <a:r>
              <a:rPr lang="ru-RU" dirty="0" smtClean="0">
                <a:solidFill>
                  <a:schemeClr val="bg1"/>
                </a:solidFill>
              </a:rPr>
              <a:t> (</a:t>
            </a:r>
            <a:r>
              <a:rPr lang="ru-RU" dirty="0" err="1" smtClean="0">
                <a:solidFill>
                  <a:schemeClr val="bg1"/>
                </a:solidFill>
              </a:rPr>
              <a:t>гнучкі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виробничі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процеси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металургія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енергетика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тощо</a:t>
            </a:r>
            <a:r>
              <a:rPr lang="ru-RU" dirty="0" smtClean="0">
                <a:solidFill>
                  <a:schemeClr val="bg1"/>
                </a:solidFill>
              </a:rPr>
              <a:t>).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76672"/>
            <a:ext cx="763284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      </a:t>
            </a:r>
            <a:r>
              <a:rPr lang="ru-RU" sz="2000" b="1" dirty="0" err="1" smtClean="0">
                <a:solidFill>
                  <a:schemeClr val="bg1"/>
                </a:solidFill>
              </a:rPr>
              <a:t>Типи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</a:rPr>
              <a:t>взаємодії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</a:rPr>
              <a:t>інформаційних</a:t>
            </a:r>
            <a:r>
              <a:rPr lang="ru-RU" sz="2000" b="1" dirty="0" smtClean="0">
                <a:solidFill>
                  <a:schemeClr val="bg1"/>
                </a:solidFill>
              </a:rPr>
              <a:t> систем</a:t>
            </a:r>
            <a:r>
              <a:rPr lang="ru-RU" sz="2000" dirty="0" smtClean="0">
                <a:solidFill>
                  <a:schemeClr val="bg1"/>
                </a:solidFill>
              </a:rPr>
              <a:t>:</a:t>
            </a:r>
          </a:p>
          <a:p>
            <a:pPr>
              <a:buFont typeface="Wingdings" pitchFamily="2" charset="2"/>
              <a:buChar char="§"/>
            </a:pPr>
            <a:r>
              <a:rPr lang="ru-RU" sz="2000" i="1" dirty="0" err="1" smtClean="0">
                <a:solidFill>
                  <a:schemeClr val="bg1"/>
                </a:solidFill>
              </a:rPr>
              <a:t>довільна</a:t>
            </a:r>
            <a:r>
              <a:rPr lang="ru-RU" sz="2000" i="1" dirty="0" smtClean="0">
                <a:solidFill>
                  <a:schemeClr val="bg1"/>
                </a:solidFill>
              </a:rPr>
              <a:t> </a:t>
            </a:r>
            <a:r>
              <a:rPr lang="ru-RU" sz="2000" i="1" dirty="0" err="1" smtClean="0">
                <a:solidFill>
                  <a:schemeClr val="bg1"/>
                </a:solidFill>
              </a:rPr>
              <a:t>взаємодія</a:t>
            </a:r>
            <a:r>
              <a:rPr lang="ru-RU" sz="2000" i="1" dirty="0" smtClean="0">
                <a:solidFill>
                  <a:schemeClr val="bg1"/>
                </a:solidFill>
              </a:rPr>
              <a:t> </a:t>
            </a:r>
            <a:r>
              <a:rPr lang="ru-RU" sz="2000" i="1" dirty="0" err="1" smtClean="0">
                <a:solidFill>
                  <a:schemeClr val="bg1"/>
                </a:solidFill>
              </a:rPr>
              <a:t>між</a:t>
            </a:r>
            <a:r>
              <a:rPr lang="ru-RU" sz="2000" i="1" dirty="0" smtClean="0">
                <a:solidFill>
                  <a:schemeClr val="bg1"/>
                </a:solidFill>
              </a:rPr>
              <a:t> </a:t>
            </a:r>
            <a:r>
              <a:rPr lang="ru-RU" sz="2000" i="1" dirty="0" err="1" smtClean="0">
                <a:solidFill>
                  <a:schemeClr val="bg1"/>
                </a:solidFill>
              </a:rPr>
              <a:t>двома</a:t>
            </a:r>
            <a:r>
              <a:rPr lang="ru-RU" sz="2000" i="1" dirty="0" smtClean="0">
                <a:solidFill>
                  <a:schemeClr val="bg1"/>
                </a:solidFill>
              </a:rPr>
              <a:t> </a:t>
            </a:r>
            <a:r>
              <a:rPr lang="ru-RU" sz="2000" i="1" dirty="0" err="1" smtClean="0">
                <a:solidFill>
                  <a:schemeClr val="bg1"/>
                </a:solidFill>
              </a:rPr>
              <a:t>окремими</a:t>
            </a:r>
            <a:r>
              <a:rPr lang="ru-RU" sz="2000" i="1" dirty="0" smtClean="0">
                <a:solidFill>
                  <a:schemeClr val="bg1"/>
                </a:solidFill>
              </a:rPr>
              <a:t> </a:t>
            </a:r>
            <a:r>
              <a:rPr lang="ru-RU" sz="2000" i="1" dirty="0" err="1" smtClean="0">
                <a:solidFill>
                  <a:schemeClr val="bg1"/>
                </a:solidFill>
              </a:rPr>
              <a:t>комп'ютерами</a:t>
            </a:r>
            <a:r>
              <a:rPr lang="ru-RU" sz="2000" i="1" dirty="0" smtClean="0">
                <a:solidFill>
                  <a:schemeClr val="bg1"/>
                </a:solidFill>
              </a:rPr>
              <a:t>,</a:t>
            </a:r>
            <a:r>
              <a:rPr lang="ru-RU" sz="2000" dirty="0" smtClean="0">
                <a:solidFill>
                  <a:schemeClr val="bg1"/>
                </a:solidFill>
              </a:rPr>
              <a:t> (</a:t>
            </a:r>
            <a:r>
              <a:rPr lang="ru-RU" sz="2000" dirty="0" err="1" smtClean="0">
                <a:solidFill>
                  <a:schemeClr val="bg1"/>
                </a:solidFill>
              </a:rPr>
              <a:t>наприклад</a:t>
            </a:r>
            <a:r>
              <a:rPr lang="ru-RU" sz="2000" dirty="0" smtClean="0">
                <a:solidFill>
                  <a:schemeClr val="bg1"/>
                </a:solidFill>
              </a:rPr>
              <a:t>, через модем). </a:t>
            </a:r>
            <a:r>
              <a:rPr lang="ru-RU" sz="2000" dirty="0" err="1" smtClean="0">
                <a:solidFill>
                  <a:schemeClr val="bg1"/>
                </a:solidFill>
              </a:rPr>
              <a:t>Обов'язкова</a:t>
            </a:r>
            <a:r>
              <a:rPr lang="ru-RU" sz="2000" dirty="0" smtClean="0">
                <a:solidFill>
                  <a:schemeClr val="bg1"/>
                </a:solidFill>
              </a:rPr>
              <a:t> участь </a:t>
            </a:r>
            <a:r>
              <a:rPr lang="ru-RU" sz="2000" dirty="0" err="1" smtClean="0">
                <a:solidFill>
                  <a:schemeClr val="bg1"/>
                </a:solidFill>
              </a:rPr>
              <a:t>операторів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і</a:t>
            </a:r>
            <a:r>
              <a:rPr lang="ru-RU" sz="2000" dirty="0" smtClean="0">
                <a:solidFill>
                  <a:schemeClr val="bg1"/>
                </a:solidFill>
              </a:rPr>
              <a:t> на </a:t>
            </a:r>
            <a:r>
              <a:rPr lang="ru-RU" sz="2000" dirty="0" err="1" smtClean="0">
                <a:solidFill>
                  <a:schemeClr val="bg1"/>
                </a:solidFill>
              </a:rPr>
              <a:t>стороні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прийому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на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стороні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передавання</a:t>
            </a:r>
            <a:r>
              <a:rPr lang="ru-RU" sz="2000" dirty="0" smtClean="0">
                <a:solidFill>
                  <a:schemeClr val="bg1"/>
                </a:solidFill>
              </a:rPr>
              <a:t>. </a:t>
            </a:r>
            <a:r>
              <a:rPr lang="ru-RU" sz="2000" dirty="0" smtClean="0">
                <a:solidFill>
                  <a:schemeClr val="bg1"/>
                </a:solidFill>
              </a:rPr>
              <a:t>    </a:t>
            </a:r>
            <a:r>
              <a:rPr lang="ru-RU" sz="2000" dirty="0" err="1" smtClean="0">
                <a:solidFill>
                  <a:schemeClr val="bg1"/>
                </a:solidFill>
              </a:rPr>
              <a:t>Можливий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обмін</a:t>
            </a:r>
            <a:r>
              <a:rPr lang="ru-RU" sz="2000" dirty="0" smtClean="0">
                <a:solidFill>
                  <a:schemeClr val="bg1"/>
                </a:solidFill>
              </a:rPr>
              <a:t> в </a:t>
            </a:r>
            <a:r>
              <a:rPr lang="ru-RU" sz="2000" dirty="0" err="1" smtClean="0">
                <a:solidFill>
                  <a:schemeClr val="bg1"/>
                </a:solidFill>
              </a:rPr>
              <a:t>довільному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але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заздалегідь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обумовленому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форматі</a:t>
            </a:r>
            <a:r>
              <a:rPr lang="ru-RU" sz="2000" dirty="0" smtClean="0">
                <a:solidFill>
                  <a:schemeClr val="bg1"/>
                </a:solidFill>
              </a:rPr>
              <a:t>;</a:t>
            </a:r>
          </a:p>
          <a:p>
            <a:pPr>
              <a:buFont typeface="Wingdings" pitchFamily="2" charset="2"/>
              <a:buChar char="§"/>
            </a:pPr>
            <a:r>
              <a:rPr lang="ru-RU" sz="2000" i="1" dirty="0" err="1" smtClean="0">
                <a:solidFill>
                  <a:schemeClr val="bg1"/>
                </a:solidFill>
              </a:rPr>
              <a:t>iнтерактивна</a:t>
            </a:r>
            <a:r>
              <a:rPr lang="ru-RU" sz="2000" i="1" dirty="0" smtClean="0">
                <a:solidFill>
                  <a:schemeClr val="bg1"/>
                </a:solidFill>
              </a:rPr>
              <a:t> </a:t>
            </a:r>
            <a:r>
              <a:rPr lang="ru-RU" sz="2000" i="1" dirty="0" err="1" smtClean="0">
                <a:solidFill>
                  <a:schemeClr val="bg1"/>
                </a:solidFill>
              </a:rPr>
              <a:t>віддалена</a:t>
            </a:r>
            <a:r>
              <a:rPr lang="ru-RU" sz="2000" i="1" dirty="0" smtClean="0">
                <a:solidFill>
                  <a:schemeClr val="bg1"/>
                </a:solidFill>
              </a:rPr>
              <a:t> </a:t>
            </a:r>
            <a:r>
              <a:rPr lang="ru-RU" sz="2000" i="1" dirty="0" err="1" smtClean="0">
                <a:solidFill>
                  <a:schemeClr val="bg1"/>
                </a:solidFill>
              </a:rPr>
              <a:t>взаємодія</a:t>
            </a:r>
            <a:r>
              <a:rPr lang="ru-RU" sz="2000" i="1" dirty="0" smtClean="0">
                <a:solidFill>
                  <a:schemeClr val="bg1"/>
                </a:solidFill>
              </a:rPr>
              <a:t> </a:t>
            </a:r>
            <a:r>
              <a:rPr lang="ru-RU" sz="2000" i="1" dirty="0" err="1" smtClean="0">
                <a:solidFill>
                  <a:schemeClr val="bg1"/>
                </a:solidFill>
              </a:rPr>
              <a:t>комп'ютера</a:t>
            </a:r>
            <a:r>
              <a:rPr lang="ru-RU" sz="2000" i="1" dirty="0" smtClean="0">
                <a:solidFill>
                  <a:schemeClr val="bg1"/>
                </a:solidFill>
              </a:rPr>
              <a:t> </a:t>
            </a:r>
            <a:r>
              <a:rPr lang="ru-RU" sz="2000" i="1" dirty="0" err="1" smtClean="0">
                <a:solidFill>
                  <a:schemeClr val="bg1"/>
                </a:solidFill>
              </a:rPr>
              <a:t>з</a:t>
            </a:r>
            <a:r>
              <a:rPr lang="ru-RU" sz="2000" i="1" dirty="0" smtClean="0">
                <a:solidFill>
                  <a:schemeClr val="bg1"/>
                </a:solidFill>
              </a:rPr>
              <a:t> </a:t>
            </a:r>
            <a:r>
              <a:rPr lang="ru-RU" sz="2000" i="1" dirty="0" err="1" smtClean="0">
                <a:solidFill>
                  <a:schemeClr val="bg1"/>
                </a:solidFill>
              </a:rPr>
              <a:t>інформаційною</a:t>
            </a:r>
            <a:r>
              <a:rPr lang="ru-RU" sz="2000" i="1" dirty="0" smtClean="0">
                <a:solidFill>
                  <a:schemeClr val="bg1"/>
                </a:solidFill>
              </a:rPr>
              <a:t> системою,</a:t>
            </a:r>
            <a:r>
              <a:rPr lang="ru-RU" sz="2000" dirty="0" smtClean="0">
                <a:solidFill>
                  <a:schemeClr val="bg1"/>
                </a:solidFill>
              </a:rPr>
              <a:t> </a:t>
            </a:r>
            <a:r>
              <a:rPr lang="ru-RU" sz="2000" dirty="0" err="1" smtClean="0">
                <a:solidFill>
                  <a:schemeClr val="bg1"/>
                </a:solidFill>
              </a:rPr>
              <a:t>наприклад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згідно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з</a:t>
            </a:r>
            <a:r>
              <a:rPr lang="ru-RU" sz="2000" dirty="0" smtClean="0">
                <a:solidFill>
                  <a:schemeClr val="bg1"/>
                </a:solidFill>
              </a:rPr>
              <a:t> протоколом </a:t>
            </a:r>
            <a:r>
              <a:rPr lang="ru-RU" sz="2000" dirty="0" err="1" smtClean="0">
                <a:solidFill>
                  <a:schemeClr val="bg1"/>
                </a:solidFill>
              </a:rPr>
              <a:t>http</a:t>
            </a:r>
            <a:r>
              <a:rPr lang="ru-RU" sz="2000" dirty="0" smtClean="0">
                <a:solidFill>
                  <a:schemeClr val="bg1"/>
                </a:solidFill>
              </a:rPr>
              <a:t>. Оператор на </a:t>
            </a:r>
            <a:r>
              <a:rPr lang="ru-RU" sz="2000" dirty="0" err="1" smtClean="0">
                <a:solidFill>
                  <a:schemeClr val="bg1"/>
                </a:solidFill>
              </a:rPr>
              <a:t>передавальній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стороні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прийняті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документи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опрацьовують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автоматично;</a:t>
            </a:r>
          </a:p>
          <a:p>
            <a:pPr>
              <a:buFont typeface="Wingdings" pitchFamily="2" charset="2"/>
              <a:buChar char="§"/>
            </a:pPr>
            <a:r>
              <a:rPr lang="ru-RU" sz="2000" i="1" dirty="0" err="1" smtClean="0">
                <a:solidFill>
                  <a:schemeClr val="bg1"/>
                </a:solidFill>
              </a:rPr>
              <a:t>контрольоване</a:t>
            </a:r>
            <a:r>
              <a:rPr lang="ru-RU" sz="2000" i="1" dirty="0" smtClean="0">
                <a:solidFill>
                  <a:schemeClr val="bg1"/>
                </a:solidFill>
              </a:rPr>
              <a:t> </a:t>
            </a:r>
            <a:r>
              <a:rPr lang="ru-RU" sz="2000" i="1" dirty="0" err="1" smtClean="0">
                <a:solidFill>
                  <a:schemeClr val="bg1"/>
                </a:solidFill>
              </a:rPr>
              <a:t>потокове</a:t>
            </a:r>
            <a:r>
              <a:rPr lang="ru-RU" sz="2000" i="1" dirty="0" smtClean="0">
                <a:solidFill>
                  <a:schemeClr val="bg1"/>
                </a:solidFill>
              </a:rPr>
              <a:t> </a:t>
            </a:r>
            <a:r>
              <a:rPr lang="ru-RU" sz="2000" i="1" dirty="0" err="1" smtClean="0">
                <a:solidFill>
                  <a:schemeClr val="bg1"/>
                </a:solidFill>
              </a:rPr>
              <a:t>опрацювання</a:t>
            </a:r>
            <a:r>
              <a:rPr lang="ru-RU" sz="2000" i="1" dirty="0" smtClean="0">
                <a:solidFill>
                  <a:schemeClr val="bg1"/>
                </a:solidFill>
              </a:rPr>
              <a:t>.</a:t>
            </a:r>
            <a:r>
              <a:rPr lang="ru-RU" sz="2000" dirty="0" smtClean="0">
                <a:solidFill>
                  <a:schemeClr val="bg1"/>
                </a:solidFill>
              </a:rPr>
              <a:t> </a:t>
            </a:r>
            <a:r>
              <a:rPr lang="ru-RU" sz="2000" dirty="0" err="1" smtClean="0">
                <a:solidFill>
                  <a:schemeClr val="bg1"/>
                </a:solidFill>
              </a:rPr>
              <a:t>Наприклад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прийнятий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з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електронної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пошти</a:t>
            </a:r>
            <a:r>
              <a:rPr lang="ru-RU" sz="2000" dirty="0" smtClean="0">
                <a:solidFill>
                  <a:schemeClr val="bg1"/>
                </a:solidFill>
              </a:rPr>
              <a:t> файл </a:t>
            </a:r>
            <a:r>
              <a:rPr lang="ru-RU" sz="2000" dirty="0" err="1" smtClean="0">
                <a:solidFill>
                  <a:schemeClr val="bg1"/>
                </a:solidFill>
              </a:rPr>
              <a:t>містить</a:t>
            </a:r>
            <a:r>
              <a:rPr lang="ru-RU" sz="2000" dirty="0" smtClean="0">
                <a:solidFill>
                  <a:schemeClr val="bg1"/>
                </a:solidFill>
              </a:rPr>
              <a:t> HTML форму, запуск </a:t>
            </a:r>
            <a:r>
              <a:rPr lang="ru-RU" sz="2000" dirty="0" err="1" smtClean="0">
                <a:solidFill>
                  <a:schemeClr val="bg1"/>
                </a:solidFill>
              </a:rPr>
              <a:t>якої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розпочнає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процес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опрацювання</a:t>
            </a:r>
            <a:r>
              <a:rPr lang="ru-RU" sz="2000" dirty="0" smtClean="0">
                <a:solidFill>
                  <a:schemeClr val="bg1"/>
                </a:solidFill>
              </a:rPr>
              <a:t> документа </a:t>
            </a:r>
            <a:r>
              <a:rPr lang="ru-RU" sz="2000" dirty="0" err="1" smtClean="0">
                <a:solidFill>
                  <a:schemeClr val="bg1"/>
                </a:solidFill>
              </a:rPr>
              <a:t>або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прийом</a:t>
            </a:r>
            <a:r>
              <a:rPr lang="ru-RU" sz="2000" dirty="0" smtClean="0">
                <a:solidFill>
                  <a:schemeClr val="bg1"/>
                </a:solidFill>
              </a:rPr>
              <a:t> оператором </a:t>
            </a:r>
            <a:r>
              <a:rPr lang="ru-RU" sz="2000" dirty="0" err="1" smtClean="0">
                <a:solidFill>
                  <a:schemeClr val="bg1"/>
                </a:solidFill>
              </a:rPr>
              <a:t>електронною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поштою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документів</a:t>
            </a:r>
            <a:r>
              <a:rPr lang="ru-RU" sz="2000" dirty="0" smtClean="0">
                <a:solidFill>
                  <a:schemeClr val="bg1"/>
                </a:solidFill>
              </a:rPr>
              <a:t> у </a:t>
            </a:r>
            <a:r>
              <a:rPr lang="ru-RU" sz="2000" dirty="0" err="1" smtClean="0">
                <a:solidFill>
                  <a:schemeClr val="bg1"/>
                </a:solidFill>
              </a:rPr>
              <a:t>обумовленому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форматі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далі</a:t>
            </a:r>
            <a:r>
              <a:rPr lang="ru-RU" sz="2000" dirty="0" smtClean="0">
                <a:solidFill>
                  <a:schemeClr val="bg1"/>
                </a:solidFill>
              </a:rPr>
              <a:t> запуск </a:t>
            </a:r>
            <a:r>
              <a:rPr lang="ru-RU" sz="2000" dirty="0" err="1" smtClean="0">
                <a:solidFill>
                  <a:schemeClr val="bg1"/>
                </a:solidFill>
              </a:rPr>
              <a:t>запуск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програми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опрацювання</a:t>
            </a:r>
            <a:r>
              <a:rPr lang="ru-RU" sz="2000" dirty="0" smtClean="0">
                <a:solidFill>
                  <a:schemeClr val="bg1"/>
                </a:solidFill>
              </a:rPr>
              <a:t>. </a:t>
            </a:r>
            <a:r>
              <a:rPr lang="ru-RU" sz="2000" dirty="0" err="1" smtClean="0">
                <a:solidFill>
                  <a:schemeClr val="bg1"/>
                </a:solidFill>
              </a:rPr>
              <a:t>Вимагає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обов'язковий</a:t>
            </a:r>
            <a:r>
              <a:rPr lang="ru-RU" sz="2000" dirty="0" smtClean="0">
                <a:solidFill>
                  <a:schemeClr val="bg1"/>
                </a:solidFill>
              </a:rPr>
              <a:t> контроль оператора на </a:t>
            </a:r>
            <a:r>
              <a:rPr lang="ru-RU" sz="2000" dirty="0" err="1" smtClean="0">
                <a:solidFill>
                  <a:schemeClr val="bg1"/>
                </a:solidFill>
              </a:rPr>
              <a:t>прийнятої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стороні</a:t>
            </a:r>
            <a:r>
              <a:rPr lang="ru-RU" sz="2000" dirty="0" smtClean="0">
                <a:solidFill>
                  <a:schemeClr val="bg1"/>
                </a:solidFill>
              </a:rPr>
              <a:t>;</a:t>
            </a:r>
          </a:p>
          <a:p>
            <a:pPr>
              <a:buFont typeface="Wingdings" pitchFamily="2" charset="2"/>
              <a:buChar char="§"/>
            </a:pPr>
            <a:r>
              <a:rPr lang="ru-RU" sz="2000" i="1" dirty="0" err="1" smtClean="0">
                <a:solidFill>
                  <a:schemeClr val="bg1"/>
                </a:solidFill>
              </a:rPr>
              <a:t>повністю</a:t>
            </a:r>
            <a:r>
              <a:rPr lang="ru-RU" sz="2000" i="1" dirty="0" smtClean="0">
                <a:solidFill>
                  <a:schemeClr val="bg1"/>
                </a:solidFill>
              </a:rPr>
              <a:t> </a:t>
            </a:r>
            <a:r>
              <a:rPr lang="ru-RU" sz="2000" i="1" dirty="0" err="1" smtClean="0">
                <a:solidFill>
                  <a:schemeClr val="bg1"/>
                </a:solidFill>
              </a:rPr>
              <a:t>автоматизований</a:t>
            </a:r>
            <a:r>
              <a:rPr lang="ru-RU" sz="2000" i="1" dirty="0" smtClean="0">
                <a:solidFill>
                  <a:schemeClr val="bg1"/>
                </a:solidFill>
              </a:rPr>
              <a:t> </a:t>
            </a:r>
            <a:r>
              <a:rPr lang="ru-RU" sz="2000" i="1" dirty="0" err="1" smtClean="0">
                <a:solidFill>
                  <a:schemeClr val="bg1"/>
                </a:solidFill>
              </a:rPr>
              <a:t>процес</a:t>
            </a:r>
            <a:r>
              <a:rPr lang="ru-RU" sz="2000" i="1" dirty="0" smtClean="0">
                <a:solidFill>
                  <a:schemeClr val="bg1"/>
                </a:solidFill>
              </a:rPr>
              <a:t> </a:t>
            </a:r>
            <a:r>
              <a:rPr lang="ru-RU" sz="2000" i="1" dirty="0" err="1" smtClean="0">
                <a:solidFill>
                  <a:schemeClr val="bg1"/>
                </a:solidFill>
              </a:rPr>
              <a:t>прийому</a:t>
            </a:r>
            <a:r>
              <a:rPr lang="ru-RU" sz="2000" i="1" dirty="0" smtClean="0">
                <a:solidFill>
                  <a:schemeClr val="bg1"/>
                </a:solidFill>
              </a:rPr>
              <a:t> та </a:t>
            </a:r>
            <a:r>
              <a:rPr lang="ru-RU" sz="2000" i="1" dirty="0" err="1" smtClean="0">
                <a:solidFill>
                  <a:schemeClr val="bg1"/>
                </a:solidFill>
              </a:rPr>
              <a:t>опрацювання</a:t>
            </a:r>
            <a:r>
              <a:rPr lang="ru-RU" sz="2000" i="1" dirty="0" smtClean="0">
                <a:solidFill>
                  <a:schemeClr val="bg1"/>
                </a:solidFill>
              </a:rPr>
              <a:t> </a:t>
            </a:r>
            <a:r>
              <a:rPr lang="ru-RU" sz="2000" i="1" dirty="0" err="1" smtClean="0">
                <a:solidFill>
                  <a:schemeClr val="bg1"/>
                </a:solidFill>
              </a:rPr>
              <a:t>електронних</a:t>
            </a:r>
            <a:r>
              <a:rPr lang="ru-RU" sz="2000" i="1" dirty="0" smtClean="0">
                <a:solidFill>
                  <a:schemeClr val="bg1"/>
                </a:solidFill>
              </a:rPr>
              <a:t> </a:t>
            </a:r>
            <a:r>
              <a:rPr lang="ru-RU" sz="2000" i="1" dirty="0" err="1" smtClean="0">
                <a:solidFill>
                  <a:schemeClr val="bg1"/>
                </a:solidFill>
              </a:rPr>
              <a:t>документів</a:t>
            </a:r>
            <a:r>
              <a:rPr lang="ru-RU" sz="2000" i="1" dirty="0" smtClean="0">
                <a:solidFill>
                  <a:schemeClr val="bg1"/>
                </a:solidFill>
              </a:rPr>
              <a:t> в </a:t>
            </a:r>
            <a:r>
              <a:rPr lang="ru-RU" sz="2000" i="1" dirty="0" err="1" smtClean="0">
                <a:solidFill>
                  <a:schemeClr val="bg1"/>
                </a:solidFill>
              </a:rPr>
              <a:t>обумовленому</a:t>
            </a:r>
            <a:r>
              <a:rPr lang="ru-RU" sz="2000" i="1" dirty="0" smtClean="0">
                <a:solidFill>
                  <a:schemeClr val="bg1"/>
                </a:solidFill>
              </a:rPr>
              <a:t> </a:t>
            </a:r>
            <a:r>
              <a:rPr lang="ru-RU" sz="2000" i="1" dirty="0" err="1" smtClean="0">
                <a:solidFill>
                  <a:schemeClr val="bg1"/>
                </a:solidFill>
              </a:rPr>
              <a:t>форматі</a:t>
            </a:r>
            <a:r>
              <a:rPr lang="ru-RU" sz="2000" i="1" dirty="0" smtClean="0">
                <a:solidFill>
                  <a:schemeClr val="bg1"/>
                </a:solidFill>
              </a:rPr>
              <a:t>,</a:t>
            </a:r>
            <a:r>
              <a:rPr lang="ru-RU" sz="2000" dirty="0" smtClean="0">
                <a:solidFill>
                  <a:schemeClr val="bg1"/>
                </a:solidFill>
              </a:rPr>
              <a:t> участь </a:t>
            </a:r>
            <a:r>
              <a:rPr lang="ru-RU" sz="2000" dirty="0" err="1" smtClean="0">
                <a:solidFill>
                  <a:schemeClr val="bg1"/>
                </a:solidFill>
              </a:rPr>
              <a:t>операторів</a:t>
            </a:r>
            <a:r>
              <a:rPr lang="ru-RU" sz="2000" dirty="0" smtClean="0">
                <a:solidFill>
                  <a:schemeClr val="bg1"/>
                </a:solidFill>
              </a:rPr>
              <a:t> не </a:t>
            </a:r>
            <a:r>
              <a:rPr lang="ru-RU" sz="2000" dirty="0" err="1" smtClean="0">
                <a:solidFill>
                  <a:schemeClr val="bg1"/>
                </a:solidFill>
              </a:rPr>
              <a:t>потрібно</a:t>
            </a:r>
            <a:r>
              <a:rPr lang="ru-RU" sz="2000" dirty="0" smtClean="0">
                <a:solidFill>
                  <a:schemeClr val="bg1"/>
                </a:solidFill>
              </a:rPr>
              <a:t>.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20688"/>
            <a:ext cx="784887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    У </a:t>
            </a:r>
            <a:r>
              <a:rPr lang="ru-RU" sz="2000" dirty="0" err="1" smtClean="0">
                <a:solidFill>
                  <a:schemeClr val="bg1"/>
                </a:solidFill>
              </a:rPr>
              <a:t>сучасному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інформаційному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суспільстві</a:t>
            </a:r>
            <a:r>
              <a:rPr lang="ru-RU" sz="2000" dirty="0" smtClean="0">
                <a:solidFill>
                  <a:schemeClr val="bg1"/>
                </a:solidFill>
              </a:rPr>
              <a:t> створено </a:t>
            </a:r>
            <a:r>
              <a:rPr lang="ru-RU" sz="2000" dirty="0" err="1" smtClean="0">
                <a:solidFill>
                  <a:schemeClr val="bg1"/>
                </a:solidFill>
              </a:rPr>
              <a:t>багато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інформаційних</a:t>
            </a:r>
            <a:r>
              <a:rPr lang="ru-RU" sz="2000" dirty="0" smtClean="0">
                <a:solidFill>
                  <a:schemeClr val="bg1"/>
                </a:solidFill>
              </a:rPr>
              <a:t> систем, </a:t>
            </a:r>
            <a:r>
              <a:rPr lang="ru-RU" sz="2000" dirty="0" err="1" smtClean="0">
                <a:solidFill>
                  <a:schemeClr val="bg1"/>
                </a:solidFill>
              </a:rPr>
              <a:t>що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мають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різний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рівень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автоматизації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використовують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різну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технічну</a:t>
            </a:r>
            <a:r>
              <a:rPr lang="ru-RU" sz="2000" dirty="0" smtClean="0">
                <a:solidFill>
                  <a:schemeClr val="bg1"/>
                </a:solidFill>
              </a:rPr>
              <a:t> базу та </a:t>
            </a:r>
            <a:r>
              <a:rPr lang="ru-RU" sz="2000" dirty="0" err="1" smtClean="0">
                <a:solidFill>
                  <a:schemeClr val="bg1"/>
                </a:solidFill>
              </a:rPr>
              <a:t>мають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різне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призначення</a:t>
            </a:r>
            <a:r>
              <a:rPr lang="ru-RU" sz="2000" dirty="0" smtClean="0">
                <a:solidFill>
                  <a:schemeClr val="bg1"/>
                </a:solidFill>
              </a:rPr>
              <a:t>. </a:t>
            </a:r>
            <a:r>
              <a:rPr lang="ru-RU" sz="2000" dirty="0" err="1" smtClean="0">
                <a:solidFill>
                  <a:schemeClr val="bg1"/>
                </a:solidFill>
              </a:rPr>
              <a:t>Натомість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всі</a:t>
            </a:r>
            <a:r>
              <a:rPr lang="ru-RU" sz="2000" dirty="0" smtClean="0">
                <a:solidFill>
                  <a:schemeClr val="bg1"/>
                </a:solidFill>
              </a:rPr>
              <a:t> вони </a:t>
            </a:r>
            <a:r>
              <a:rPr lang="ru-RU" sz="2000" dirty="0" err="1" smtClean="0">
                <a:solidFill>
                  <a:schemeClr val="bg1"/>
                </a:solidFill>
              </a:rPr>
              <a:t>мають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такі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дві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складові</a:t>
            </a:r>
            <a:r>
              <a:rPr lang="ru-RU" sz="2000" dirty="0" smtClean="0">
                <a:solidFill>
                  <a:schemeClr val="bg1"/>
                </a:solidFill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ru-RU" sz="2000" i="1" dirty="0" err="1" smtClean="0">
                <a:solidFill>
                  <a:schemeClr val="bg1"/>
                </a:solidFill>
              </a:rPr>
              <a:t>апаратне</a:t>
            </a:r>
            <a:r>
              <a:rPr lang="ru-RU" sz="2000" i="1" dirty="0" smtClean="0">
                <a:solidFill>
                  <a:schemeClr val="bg1"/>
                </a:solidFill>
              </a:rPr>
              <a:t> </a:t>
            </a:r>
            <a:r>
              <a:rPr lang="ru-RU" sz="2000" i="1" dirty="0" err="1" smtClean="0">
                <a:solidFill>
                  <a:schemeClr val="bg1"/>
                </a:solidFill>
              </a:rPr>
              <a:t>забезпечення</a:t>
            </a:r>
            <a:r>
              <a:rPr lang="ru-RU" sz="2000" dirty="0" smtClean="0">
                <a:solidFill>
                  <a:schemeClr val="bg1"/>
                </a:solidFill>
              </a:rPr>
              <a:t> — комплекс </a:t>
            </a:r>
            <a:r>
              <a:rPr lang="ru-RU" sz="2000" dirty="0" err="1" smtClean="0">
                <a:solidFill>
                  <a:schemeClr val="bg1"/>
                </a:solidFill>
              </a:rPr>
              <a:t>технічних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засобів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що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забезпечують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її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функціо­нування</a:t>
            </a:r>
            <a:r>
              <a:rPr lang="ru-RU" sz="2000" dirty="0" smtClean="0">
                <a:solidFill>
                  <a:schemeClr val="bg1"/>
                </a:solidFill>
              </a:rPr>
              <a:t> (</a:t>
            </a:r>
            <a:r>
              <a:rPr lang="ru-RU" sz="2000" dirty="0" err="1" smtClean="0">
                <a:solidFill>
                  <a:schemeClr val="bg1"/>
                </a:solidFill>
              </a:rPr>
              <a:t>комп’ютери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периферійне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обладнання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різно­манітна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апаратура</a:t>
            </a:r>
            <a:r>
              <a:rPr lang="ru-RU" sz="2000" dirty="0" smtClean="0">
                <a:solidFill>
                  <a:schemeClr val="bg1"/>
                </a:solidFill>
              </a:rPr>
              <a:t> та </a:t>
            </a:r>
            <a:r>
              <a:rPr lang="ru-RU" sz="2000" dirty="0" err="1" smtClean="0">
                <a:solidFill>
                  <a:schemeClr val="bg1"/>
                </a:solidFill>
              </a:rPr>
              <a:t>канали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передавання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даних</a:t>
            </a:r>
            <a:r>
              <a:rPr lang="ru-RU" sz="2000" dirty="0" smtClean="0">
                <a:solidFill>
                  <a:schemeClr val="bg1"/>
                </a:solidFill>
              </a:rPr>
              <a:t>);</a:t>
            </a:r>
          </a:p>
          <a:p>
            <a:pPr>
              <a:buFont typeface="Arial" pitchFamily="34" charset="0"/>
              <a:buChar char="•"/>
            </a:pPr>
            <a:r>
              <a:rPr lang="ru-RU" sz="2000" i="1" dirty="0" err="1" smtClean="0">
                <a:solidFill>
                  <a:schemeClr val="bg1"/>
                </a:solidFill>
              </a:rPr>
              <a:t>програмне</a:t>
            </a:r>
            <a:r>
              <a:rPr lang="ru-RU" sz="2000" i="1" dirty="0" smtClean="0">
                <a:solidFill>
                  <a:schemeClr val="bg1"/>
                </a:solidFill>
              </a:rPr>
              <a:t> </a:t>
            </a:r>
            <a:r>
              <a:rPr lang="ru-RU" sz="2000" i="1" dirty="0" err="1" smtClean="0">
                <a:solidFill>
                  <a:schemeClr val="bg1"/>
                </a:solidFill>
              </a:rPr>
              <a:t>забезпечення</a:t>
            </a:r>
            <a:r>
              <a:rPr lang="ru-RU" sz="2000" dirty="0" smtClean="0">
                <a:solidFill>
                  <a:schemeClr val="bg1"/>
                </a:solidFill>
              </a:rPr>
              <a:t> — </a:t>
            </a:r>
            <a:r>
              <a:rPr lang="ru-RU" sz="2000" dirty="0" err="1" smtClean="0">
                <a:solidFill>
                  <a:schemeClr val="bg1"/>
                </a:solidFill>
              </a:rPr>
              <a:t>набір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програм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що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використовують</a:t>
            </a:r>
            <a:r>
              <a:rPr lang="ru-RU" sz="2000" dirty="0" smtClean="0">
                <a:solidFill>
                  <a:schemeClr val="bg1"/>
                </a:solidFill>
              </a:rPr>
              <a:t> для </a:t>
            </a:r>
            <a:r>
              <a:rPr lang="ru-RU" sz="2000" dirty="0" err="1" smtClean="0">
                <a:solidFill>
                  <a:schemeClr val="bg1"/>
                </a:solidFill>
              </a:rPr>
              <a:t>розв’язування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завдань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інформаційної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системи</a:t>
            </a:r>
            <a:r>
              <a:rPr lang="ru-RU" sz="2000" dirty="0" smtClean="0">
                <a:solidFill>
                  <a:schemeClr val="bg1"/>
                </a:solidFill>
              </a:rPr>
              <a:t>, та набору </a:t>
            </a:r>
            <a:r>
              <a:rPr lang="ru-RU" sz="2000" dirty="0" err="1" smtClean="0">
                <a:solidFill>
                  <a:schemeClr val="bg1"/>
                </a:solidFill>
              </a:rPr>
              <a:t>програм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що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керують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ефективним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використанням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обчислювальної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техніки</a:t>
            </a:r>
            <a:r>
              <a:rPr lang="ru-RU" sz="2000" dirty="0" smtClean="0">
                <a:solidFill>
                  <a:schemeClr val="bg1"/>
                </a:solidFill>
              </a:rPr>
              <a:t> та </a:t>
            </a:r>
            <a:r>
              <a:rPr lang="ru-RU" sz="2000" dirty="0" err="1" smtClean="0">
                <a:solidFill>
                  <a:schemeClr val="bg1"/>
                </a:solidFill>
              </a:rPr>
              <a:t>забезпеченням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роботи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інформаційної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системи</a:t>
            </a:r>
            <a:r>
              <a:rPr lang="ru-RU" sz="2000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        Конструктивно </a:t>
            </a:r>
            <a:r>
              <a:rPr lang="ru-RU" sz="2000" dirty="0" err="1" smtClean="0">
                <a:solidFill>
                  <a:schemeClr val="bg1"/>
                </a:solidFill>
              </a:rPr>
              <a:t>будь-який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комп’ютер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складається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з</a:t>
            </a:r>
            <a:r>
              <a:rPr lang="ru-RU" sz="2000" dirty="0" smtClean="0">
                <a:solidFill>
                  <a:schemeClr val="bg1"/>
                </a:solidFill>
              </a:rPr>
              <a:t> </a:t>
            </a:r>
            <a:r>
              <a:rPr lang="ru-RU" sz="2000" i="1" dirty="0" err="1" smtClean="0">
                <a:solidFill>
                  <a:schemeClr val="bg1"/>
                </a:solidFill>
              </a:rPr>
              <a:t>основних</a:t>
            </a:r>
            <a:r>
              <a:rPr lang="ru-RU" sz="2000" dirty="0" smtClean="0">
                <a:solidFill>
                  <a:schemeClr val="bg1"/>
                </a:solidFill>
              </a:rPr>
              <a:t> </a:t>
            </a:r>
            <a:r>
              <a:rPr lang="ru-RU" sz="2000" dirty="0" err="1" smtClean="0">
                <a:solidFill>
                  <a:schemeClr val="bg1"/>
                </a:solidFill>
              </a:rPr>
              <a:t>чотирьох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частин</a:t>
            </a:r>
            <a:r>
              <a:rPr lang="ru-RU" sz="2000" dirty="0" smtClean="0">
                <a:solidFill>
                  <a:schemeClr val="bg1"/>
                </a:solidFill>
              </a:rPr>
              <a:t> — </a:t>
            </a:r>
            <a:r>
              <a:rPr lang="ru-RU" sz="2000" dirty="0" err="1" smtClean="0">
                <a:solidFill>
                  <a:schemeClr val="bg1"/>
                </a:solidFill>
              </a:rPr>
              <a:t>пристроїв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з</a:t>
            </a:r>
            <a:r>
              <a:rPr lang="ru-RU" sz="2000" dirty="0" smtClean="0">
                <a:solidFill>
                  <a:schemeClr val="bg1"/>
                </a:solidFill>
              </a:rPr>
              <a:t> таким </a:t>
            </a:r>
            <a:r>
              <a:rPr lang="ru-RU" sz="2000" dirty="0" err="1" smtClean="0">
                <a:solidFill>
                  <a:schemeClr val="bg1"/>
                </a:solidFill>
              </a:rPr>
              <a:t>призначенням</a:t>
            </a:r>
            <a:r>
              <a:rPr lang="ru-RU" sz="2000" dirty="0" smtClean="0">
                <a:solidFill>
                  <a:schemeClr val="bg1"/>
                </a:solidFill>
              </a:rPr>
              <a:t>: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err="1" smtClean="0">
                <a:solidFill>
                  <a:schemeClr val="bg1"/>
                </a:solidFill>
              </a:rPr>
              <a:t>введення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інформації</a:t>
            </a:r>
            <a:r>
              <a:rPr lang="ru-RU" sz="2000" dirty="0" smtClean="0">
                <a:solidFill>
                  <a:schemeClr val="bg1"/>
                </a:solidFill>
              </a:rPr>
              <a:t>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err="1" smtClean="0">
                <a:solidFill>
                  <a:schemeClr val="bg1"/>
                </a:solidFill>
              </a:rPr>
              <a:t>передавання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та </a:t>
            </a:r>
            <a:r>
              <a:rPr lang="ru-RU" sz="2000" dirty="0" err="1" smtClean="0">
                <a:solidFill>
                  <a:schemeClr val="bg1"/>
                </a:solidFill>
              </a:rPr>
              <a:t>опрацювання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інформації</a:t>
            </a:r>
            <a:r>
              <a:rPr lang="ru-RU" sz="2000" dirty="0" smtClean="0">
                <a:solidFill>
                  <a:schemeClr val="bg1"/>
                </a:solidFill>
              </a:rPr>
              <a:t> (</a:t>
            </a:r>
            <a:r>
              <a:rPr lang="ru-RU" sz="2000" dirty="0" err="1" smtClean="0">
                <a:solidFill>
                  <a:schemeClr val="bg1"/>
                </a:solidFill>
              </a:rPr>
              <a:t>центральний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процесор</a:t>
            </a:r>
            <a:r>
              <a:rPr lang="ru-RU" sz="2000" dirty="0" smtClean="0">
                <a:solidFill>
                  <a:schemeClr val="bg1"/>
                </a:solidFill>
              </a:rPr>
              <a:t>);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err="1" smtClean="0">
                <a:solidFill>
                  <a:schemeClr val="bg1"/>
                </a:solidFill>
              </a:rPr>
              <a:t>зберігання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та </a:t>
            </a:r>
            <a:r>
              <a:rPr lang="ru-RU" sz="2000" dirty="0" err="1" smtClean="0">
                <a:solidFill>
                  <a:schemeClr val="bg1"/>
                </a:solidFill>
              </a:rPr>
              <a:t>накопичення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інформації</a:t>
            </a:r>
            <a:r>
              <a:rPr lang="ru-RU" sz="2000" dirty="0" smtClean="0">
                <a:solidFill>
                  <a:schemeClr val="bg1"/>
                </a:solidFill>
              </a:rPr>
              <a:t> (</a:t>
            </a:r>
            <a:r>
              <a:rPr lang="ru-RU" sz="2000" dirty="0" err="1" smtClean="0">
                <a:solidFill>
                  <a:schemeClr val="bg1"/>
                </a:solidFill>
              </a:rPr>
              <a:t>пам’ять</a:t>
            </a:r>
            <a:r>
              <a:rPr lang="ru-RU" sz="2000" dirty="0" smtClean="0">
                <a:solidFill>
                  <a:schemeClr val="bg1"/>
                </a:solidFill>
              </a:rPr>
              <a:t>);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solidFill>
                  <a:schemeClr val="bg1"/>
                </a:solidFill>
              </a:rPr>
              <a:t>пристрою </a:t>
            </a:r>
            <a:r>
              <a:rPr lang="ru-RU" sz="2000" dirty="0" err="1" smtClean="0">
                <a:solidFill>
                  <a:schemeClr val="bg1"/>
                </a:solidFill>
              </a:rPr>
              <a:t>виведення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інформації</a:t>
            </a:r>
            <a:r>
              <a:rPr lang="ru-RU" sz="2000" dirty="0" smtClean="0">
                <a:solidFill>
                  <a:schemeClr val="bg1"/>
                </a:solidFill>
              </a:rPr>
              <a:t>.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548680"/>
            <a:ext cx="763284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    </a:t>
            </a:r>
            <a:r>
              <a:rPr lang="ru-RU" sz="2000" dirty="0" err="1" smtClean="0">
                <a:solidFill>
                  <a:schemeClr val="bg1"/>
                </a:solidFill>
              </a:rPr>
              <a:t>Розрізняють</a:t>
            </a:r>
            <a:r>
              <a:rPr lang="ru-RU" sz="2000" dirty="0" smtClean="0">
                <a:solidFill>
                  <a:schemeClr val="bg1"/>
                </a:solidFill>
              </a:rPr>
              <a:t> </a:t>
            </a:r>
            <a:r>
              <a:rPr lang="ru-RU" sz="2000" b="1" i="1" dirty="0" err="1" smtClean="0">
                <a:solidFill>
                  <a:schemeClr val="bg1"/>
                </a:solidFill>
              </a:rPr>
              <a:t>системне</a:t>
            </a:r>
            <a:r>
              <a:rPr lang="ru-RU" sz="2000" b="1" i="1" dirty="0" smtClean="0">
                <a:solidFill>
                  <a:schemeClr val="bg1"/>
                </a:solidFill>
              </a:rPr>
              <a:t> та </a:t>
            </a:r>
            <a:r>
              <a:rPr lang="ru-RU" sz="2000" b="1" i="1" dirty="0" err="1" smtClean="0">
                <a:solidFill>
                  <a:schemeClr val="bg1"/>
                </a:solidFill>
              </a:rPr>
              <a:t>прикладне</a:t>
            </a:r>
            <a:r>
              <a:rPr lang="ru-RU" sz="2000" dirty="0" smtClean="0">
                <a:solidFill>
                  <a:schemeClr val="bg1"/>
                </a:solidFill>
              </a:rPr>
              <a:t> </a:t>
            </a:r>
            <a:r>
              <a:rPr lang="ru-RU" sz="2000" dirty="0" err="1" smtClean="0">
                <a:solidFill>
                  <a:schemeClr val="bg1"/>
                </a:solidFill>
              </a:rPr>
              <a:t>програмне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забезпечення</a:t>
            </a:r>
            <a:r>
              <a:rPr lang="ru-RU" sz="2000" dirty="0" smtClean="0">
                <a:solidFill>
                  <a:schemeClr val="bg1"/>
                </a:solidFill>
              </a:rPr>
              <a:t>.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    </a:t>
            </a:r>
            <a:r>
              <a:rPr lang="ru-RU" sz="2000" b="1" dirty="0" err="1" smtClean="0">
                <a:solidFill>
                  <a:schemeClr val="bg1"/>
                </a:solidFill>
              </a:rPr>
              <a:t>Системне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</a:rPr>
              <a:t>програмне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</a:rPr>
              <a:t>забезпечення</a:t>
            </a:r>
            <a:r>
              <a:rPr lang="ru-RU" sz="2000" b="1" dirty="0" smtClean="0">
                <a:solidFill>
                  <a:schemeClr val="bg1"/>
                </a:solidFill>
              </a:rPr>
              <a:t> </a:t>
            </a:r>
            <a:r>
              <a:rPr lang="ru-RU" sz="2000" i="1" dirty="0" err="1" smtClean="0">
                <a:solidFill>
                  <a:schemeClr val="bg1"/>
                </a:solidFill>
              </a:rPr>
              <a:t>призначене</a:t>
            </a:r>
            <a:r>
              <a:rPr lang="ru-RU" sz="2000" i="1" dirty="0" smtClean="0">
                <a:solidFill>
                  <a:schemeClr val="bg1"/>
                </a:solidFill>
              </a:rPr>
              <a:t> для </a:t>
            </a:r>
            <a:r>
              <a:rPr lang="ru-RU" sz="2000" i="1" dirty="0" err="1" smtClean="0">
                <a:solidFill>
                  <a:schemeClr val="bg1"/>
                </a:solidFill>
              </a:rPr>
              <a:t>забезпечення</a:t>
            </a:r>
            <a:r>
              <a:rPr lang="ru-RU" sz="2000" i="1" dirty="0" smtClean="0">
                <a:solidFill>
                  <a:schemeClr val="bg1"/>
                </a:solidFill>
              </a:rPr>
              <a:t> </a:t>
            </a:r>
            <a:r>
              <a:rPr lang="ru-RU" sz="2000" i="1" dirty="0" err="1" smtClean="0">
                <a:solidFill>
                  <a:schemeClr val="bg1"/>
                </a:solidFill>
              </a:rPr>
              <a:t>працездатності</a:t>
            </a:r>
            <a:r>
              <a:rPr lang="ru-RU" sz="2000" i="1" dirty="0" smtClean="0">
                <a:solidFill>
                  <a:schemeClr val="bg1"/>
                </a:solidFill>
              </a:rPr>
              <a:t> </a:t>
            </a:r>
            <a:r>
              <a:rPr lang="ru-RU" sz="2000" i="1" dirty="0" err="1" smtClean="0">
                <a:solidFill>
                  <a:schemeClr val="bg1"/>
                </a:solidFill>
              </a:rPr>
              <a:t>комп'ю­тера</a:t>
            </a:r>
            <a:r>
              <a:rPr lang="ru-RU" sz="2000" i="1" dirty="0" smtClean="0">
                <a:solidFill>
                  <a:schemeClr val="bg1"/>
                </a:solidFill>
              </a:rPr>
              <a:t> </a:t>
            </a:r>
            <a:r>
              <a:rPr lang="ru-RU" sz="2000" i="1" dirty="0" err="1" smtClean="0">
                <a:solidFill>
                  <a:schemeClr val="bg1"/>
                </a:solidFill>
              </a:rPr>
              <a:t>й</a:t>
            </a:r>
            <a:r>
              <a:rPr lang="ru-RU" sz="2000" i="1" dirty="0" smtClean="0">
                <a:solidFill>
                  <a:schemeClr val="bg1"/>
                </a:solidFill>
              </a:rPr>
              <a:t> </a:t>
            </a:r>
            <a:r>
              <a:rPr lang="ru-RU" sz="2000" i="1" dirty="0" err="1" smtClean="0">
                <a:solidFill>
                  <a:schemeClr val="bg1"/>
                </a:solidFill>
              </a:rPr>
              <a:t>виконання</a:t>
            </a:r>
            <a:r>
              <a:rPr lang="ru-RU" sz="2000" i="1" dirty="0" smtClean="0">
                <a:solidFill>
                  <a:schemeClr val="bg1"/>
                </a:solidFill>
              </a:rPr>
              <a:t> </a:t>
            </a:r>
            <a:r>
              <a:rPr lang="ru-RU" sz="2000" i="1" dirty="0" err="1" smtClean="0">
                <a:solidFill>
                  <a:schemeClr val="bg1"/>
                </a:solidFill>
              </a:rPr>
              <a:t>внутрішніх</a:t>
            </a:r>
            <a:r>
              <a:rPr lang="ru-RU" sz="2000" i="1" dirty="0" smtClean="0">
                <a:solidFill>
                  <a:schemeClr val="bg1"/>
                </a:solidFill>
              </a:rPr>
              <a:t> </a:t>
            </a:r>
            <a:r>
              <a:rPr lang="ru-RU" sz="2000" i="1" dirty="0" err="1" smtClean="0">
                <a:solidFill>
                  <a:schemeClr val="bg1"/>
                </a:solidFill>
              </a:rPr>
              <a:t>функцій</a:t>
            </a:r>
            <a:r>
              <a:rPr lang="ru-RU" sz="2000" i="1" dirty="0" smtClean="0">
                <a:solidFill>
                  <a:schemeClr val="bg1"/>
                </a:solidFill>
              </a:rPr>
              <a:t>, </a:t>
            </a:r>
            <a:r>
              <a:rPr lang="ru-RU" sz="2000" i="1" dirty="0" err="1" smtClean="0">
                <a:solidFill>
                  <a:schemeClr val="bg1"/>
                </a:solidFill>
              </a:rPr>
              <a:t>для</a:t>
            </a:r>
            <a:r>
              <a:rPr lang="ru-RU" sz="2000" i="1" dirty="0" smtClean="0">
                <a:solidFill>
                  <a:schemeClr val="bg1"/>
                </a:solidFill>
              </a:rPr>
              <a:t> </a:t>
            </a:r>
            <a:r>
              <a:rPr lang="ru-RU" sz="2000" i="1" dirty="0" err="1" smtClean="0">
                <a:solidFill>
                  <a:schemeClr val="bg1"/>
                </a:solidFill>
              </a:rPr>
              <a:t>створення</a:t>
            </a:r>
            <a:r>
              <a:rPr lang="ru-RU" sz="2000" i="1" dirty="0" smtClean="0">
                <a:solidFill>
                  <a:schemeClr val="bg1"/>
                </a:solidFill>
              </a:rPr>
              <a:t> </a:t>
            </a:r>
            <a:r>
              <a:rPr lang="ru-RU" sz="2000" i="1" dirty="0" err="1" smtClean="0">
                <a:solidFill>
                  <a:schemeClr val="bg1"/>
                </a:solidFill>
              </a:rPr>
              <a:t>передумов</a:t>
            </a:r>
            <a:r>
              <a:rPr lang="ru-RU" sz="2000" i="1" dirty="0" smtClean="0">
                <a:solidFill>
                  <a:schemeClr val="bg1"/>
                </a:solidFill>
              </a:rPr>
              <a:t> </a:t>
            </a:r>
            <a:r>
              <a:rPr lang="ru-RU" sz="2000" i="1" dirty="0" err="1" smtClean="0">
                <a:solidFill>
                  <a:schemeClr val="bg1"/>
                </a:solidFill>
              </a:rPr>
              <a:t>для</a:t>
            </a:r>
            <a:r>
              <a:rPr lang="ru-RU" sz="2000" i="1" dirty="0" smtClean="0">
                <a:solidFill>
                  <a:schemeClr val="bg1"/>
                </a:solidFill>
              </a:rPr>
              <a:t> </a:t>
            </a:r>
            <a:r>
              <a:rPr lang="ru-RU" sz="2000" i="1" dirty="0" err="1" smtClean="0">
                <a:solidFill>
                  <a:schemeClr val="bg1"/>
                </a:solidFill>
              </a:rPr>
              <a:t>роботи</a:t>
            </a:r>
            <a:r>
              <a:rPr lang="ru-RU" sz="2000" i="1" dirty="0" smtClean="0">
                <a:solidFill>
                  <a:schemeClr val="bg1"/>
                </a:solidFill>
              </a:rPr>
              <a:t> прикладного </a:t>
            </a:r>
            <a:r>
              <a:rPr lang="ru-RU" sz="2000" i="1" dirty="0" err="1" smtClean="0">
                <a:solidFill>
                  <a:schemeClr val="bg1"/>
                </a:solidFill>
              </a:rPr>
              <a:t>програмного</a:t>
            </a:r>
            <a:r>
              <a:rPr lang="ru-RU" sz="2000" i="1" dirty="0" smtClean="0">
                <a:solidFill>
                  <a:schemeClr val="bg1"/>
                </a:solidFill>
              </a:rPr>
              <a:t> </a:t>
            </a:r>
            <a:r>
              <a:rPr lang="ru-RU" sz="2000" i="1" dirty="0" err="1" smtClean="0">
                <a:solidFill>
                  <a:schemeClr val="bg1"/>
                </a:solidFill>
              </a:rPr>
              <a:t>забезпечення</a:t>
            </a:r>
            <a:r>
              <a:rPr lang="ru-RU" sz="2000" i="1" dirty="0" smtClean="0">
                <a:solidFill>
                  <a:schemeClr val="bg1"/>
                </a:solidFill>
              </a:rPr>
              <a:t>.</a:t>
            </a:r>
            <a:r>
              <a:rPr lang="ru-RU" sz="2000" dirty="0" smtClean="0">
                <a:solidFill>
                  <a:schemeClr val="bg1"/>
                </a:solidFill>
              </a:rPr>
              <a:t> </a:t>
            </a:r>
            <a:endParaRPr lang="ru-RU" sz="2000" dirty="0" smtClean="0">
              <a:solidFill>
                <a:schemeClr val="bg1"/>
              </a:solidFill>
            </a:endParaRPr>
          </a:p>
          <a:p>
            <a:r>
              <a:rPr lang="ru-RU" sz="2000" dirty="0" err="1" smtClean="0">
                <a:solidFill>
                  <a:schemeClr val="bg1"/>
                </a:solidFill>
              </a:rPr>
              <a:t>Типовим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прикладом системного ПЗ </a:t>
            </a:r>
            <a:r>
              <a:rPr lang="ru-RU" sz="2000" dirty="0" err="1" smtClean="0">
                <a:solidFill>
                  <a:schemeClr val="bg1"/>
                </a:solidFill>
              </a:rPr>
              <a:t>є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операційна</a:t>
            </a:r>
            <a:r>
              <a:rPr lang="ru-RU" sz="2000" dirty="0" smtClean="0">
                <a:solidFill>
                  <a:schemeClr val="bg1"/>
                </a:solidFill>
              </a:rPr>
              <a:t> система.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    </a:t>
            </a:r>
            <a:r>
              <a:rPr lang="ru-RU" sz="2000" b="1" dirty="0" err="1" smtClean="0">
                <a:solidFill>
                  <a:schemeClr val="bg1"/>
                </a:solidFill>
              </a:rPr>
              <a:t>Прикладне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</a:rPr>
              <a:t>програмне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</a:rPr>
              <a:t>забезпечення</a:t>
            </a:r>
            <a:r>
              <a:rPr lang="ru-RU" sz="2000" i="1" dirty="0" smtClean="0">
                <a:solidFill>
                  <a:schemeClr val="bg1"/>
                </a:solidFill>
              </a:rPr>
              <a:t> </a:t>
            </a:r>
            <a:r>
              <a:rPr lang="ru-RU" sz="2000" i="1" dirty="0" err="1" smtClean="0">
                <a:solidFill>
                  <a:schemeClr val="bg1"/>
                </a:solidFill>
              </a:rPr>
              <a:t>призначене</a:t>
            </a:r>
            <a:r>
              <a:rPr lang="ru-RU" sz="2000" i="1" dirty="0" smtClean="0">
                <a:solidFill>
                  <a:schemeClr val="bg1"/>
                </a:solidFill>
              </a:rPr>
              <a:t> для </a:t>
            </a:r>
            <a:r>
              <a:rPr lang="ru-RU" sz="2000" i="1" dirty="0" err="1" smtClean="0">
                <a:solidFill>
                  <a:schemeClr val="bg1"/>
                </a:solidFill>
              </a:rPr>
              <a:t>розв’язання</a:t>
            </a:r>
            <a:r>
              <a:rPr lang="ru-RU" sz="2000" i="1" dirty="0" smtClean="0">
                <a:solidFill>
                  <a:schemeClr val="bg1"/>
                </a:solidFill>
              </a:rPr>
              <a:t> </a:t>
            </a:r>
            <a:r>
              <a:rPr lang="ru-RU" sz="2000" i="1" dirty="0" err="1" smtClean="0">
                <a:solidFill>
                  <a:schemeClr val="bg1"/>
                </a:solidFill>
              </a:rPr>
              <a:t>конкретних</a:t>
            </a:r>
            <a:r>
              <a:rPr lang="ru-RU" sz="2000" i="1" dirty="0" smtClean="0">
                <a:solidFill>
                  <a:schemeClr val="bg1"/>
                </a:solidFill>
              </a:rPr>
              <a:t> задач.</a:t>
            </a:r>
            <a:r>
              <a:rPr lang="ru-RU" sz="2000" dirty="0" smtClean="0">
                <a:solidFill>
                  <a:schemeClr val="bg1"/>
                </a:solidFill>
              </a:rPr>
              <a:t> </a:t>
            </a:r>
            <a:r>
              <a:rPr lang="ru-RU" sz="2000" dirty="0" err="1" smtClean="0">
                <a:solidFill>
                  <a:schemeClr val="bg1"/>
                </a:solidFill>
              </a:rPr>
              <a:t>Наприклад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редактори</a:t>
            </a:r>
            <a:r>
              <a:rPr lang="ru-RU" sz="2000" dirty="0" smtClean="0">
                <a:solidFill>
                  <a:schemeClr val="bg1"/>
                </a:solidFill>
              </a:rPr>
              <a:t> тексту, </a:t>
            </a:r>
            <a:r>
              <a:rPr lang="ru-RU" sz="2000" dirty="0" err="1" smtClean="0">
                <a:solidFill>
                  <a:schemeClr val="bg1"/>
                </a:solidFill>
              </a:rPr>
              <a:t>електронні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таблиці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бази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даних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тощо</a:t>
            </a:r>
            <a:r>
              <a:rPr lang="ru-RU" sz="2000" dirty="0" smtClean="0">
                <a:solidFill>
                  <a:schemeClr val="bg1"/>
                </a:solidFill>
              </a:rPr>
              <a:t>.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err="1" smtClean="0">
                <a:solidFill>
                  <a:schemeClr val="bg1"/>
                </a:solidFill>
              </a:rPr>
              <a:t>Наприклад</a:t>
            </a:r>
            <a:r>
              <a:rPr lang="ru-RU" sz="2000" dirty="0" smtClean="0">
                <a:solidFill>
                  <a:schemeClr val="bg1"/>
                </a:solidFill>
              </a:rPr>
              <a:t>, у </a:t>
            </a:r>
            <a:r>
              <a:rPr lang="ru-RU" sz="2000" dirty="0" err="1" smtClean="0">
                <a:solidFill>
                  <a:schemeClr val="bg1"/>
                </a:solidFill>
              </a:rPr>
              <a:t>мобільному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телефоні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програмне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забезпечення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таке</a:t>
            </a:r>
            <a:r>
              <a:rPr lang="ru-RU" sz="2000" dirty="0" smtClean="0">
                <a:solidFill>
                  <a:schemeClr val="bg1"/>
                </a:solidFill>
              </a:rPr>
              <a:t>: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err="1" smtClean="0">
                <a:solidFill>
                  <a:schemeClr val="bg1"/>
                </a:solidFill>
              </a:rPr>
              <a:t>записані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виробником</a:t>
            </a:r>
            <a:r>
              <a:rPr lang="ru-RU" sz="2000" dirty="0" smtClean="0">
                <a:solidFill>
                  <a:schemeClr val="bg1"/>
                </a:solidFill>
              </a:rPr>
              <a:t> телефону </a:t>
            </a:r>
            <a:r>
              <a:rPr lang="ru-RU" sz="2000" dirty="0" err="1" smtClean="0">
                <a:solidFill>
                  <a:schemeClr val="bg1"/>
                </a:solidFill>
              </a:rPr>
              <a:t>програми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що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визначають</a:t>
            </a:r>
            <a:r>
              <a:rPr lang="ru-RU" sz="2000" dirty="0" smtClean="0">
                <a:solidFill>
                  <a:schemeClr val="bg1"/>
                </a:solidFill>
              </a:rPr>
              <a:t> склад меню, </a:t>
            </a:r>
            <a:r>
              <a:rPr lang="ru-RU" sz="2000" dirty="0" err="1" smtClean="0">
                <a:solidFill>
                  <a:schemeClr val="bg1"/>
                </a:solidFill>
              </a:rPr>
              <a:t>послідовність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дій</a:t>
            </a:r>
            <a:r>
              <a:rPr lang="ru-RU" sz="2000" dirty="0" smtClean="0">
                <a:solidFill>
                  <a:schemeClr val="bg1"/>
                </a:solidFill>
              </a:rPr>
              <a:t> (</a:t>
            </a:r>
            <a:r>
              <a:rPr lang="ru-RU" sz="2000" dirty="0" err="1" smtClean="0">
                <a:solidFill>
                  <a:schemeClr val="bg1"/>
                </a:solidFill>
              </a:rPr>
              <a:t>скажімо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під</a:t>
            </a:r>
            <a:r>
              <a:rPr lang="ru-RU" sz="2000" dirty="0" smtClean="0">
                <a:solidFill>
                  <a:schemeClr val="bg1"/>
                </a:solidFill>
              </a:rPr>
              <a:t> час </a:t>
            </a:r>
            <a:r>
              <a:rPr lang="ru-RU" sz="2000" dirty="0" err="1" smtClean="0">
                <a:solidFill>
                  <a:schemeClr val="bg1"/>
                </a:solidFill>
              </a:rPr>
              <a:t>виклику</a:t>
            </a:r>
            <a:r>
              <a:rPr lang="ru-RU" sz="2000" dirty="0" smtClean="0">
                <a:solidFill>
                  <a:schemeClr val="bg1"/>
                </a:solidFill>
              </a:rPr>
              <a:t>) </a:t>
            </a:r>
            <a:r>
              <a:rPr lang="ru-RU" sz="2000" dirty="0" err="1" smtClean="0">
                <a:solidFill>
                  <a:schemeClr val="bg1"/>
                </a:solidFill>
              </a:rPr>
              <a:t>тощо</a:t>
            </a:r>
            <a:r>
              <a:rPr lang="ru-RU" sz="2000" dirty="0" smtClean="0">
                <a:solidFill>
                  <a:schemeClr val="bg1"/>
                </a:solidFill>
              </a:rPr>
              <a:t>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err="1" smtClean="0">
                <a:solidFill>
                  <a:schemeClr val="bg1"/>
                </a:solidFill>
              </a:rPr>
              <a:t>програми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завантажені</a:t>
            </a:r>
            <a:r>
              <a:rPr lang="ru-RU" sz="2000" dirty="0" smtClean="0">
                <a:solidFill>
                  <a:schemeClr val="bg1"/>
                </a:solidFill>
              </a:rPr>
              <a:t> на телефон </a:t>
            </a:r>
            <a:r>
              <a:rPr lang="ru-RU" sz="2000" dirty="0" err="1" smtClean="0">
                <a:solidFill>
                  <a:schemeClr val="bg1"/>
                </a:solidFill>
              </a:rPr>
              <a:t>користувачем</a:t>
            </a:r>
            <a:r>
              <a:rPr lang="ru-RU" sz="2000" dirty="0" smtClean="0">
                <a:solidFill>
                  <a:schemeClr val="bg1"/>
                </a:solidFill>
              </a:rPr>
              <a:t>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err="1" smtClean="0">
                <a:solidFill>
                  <a:schemeClr val="bg1"/>
                </a:solidFill>
              </a:rPr>
              <a:t>дані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записані</a:t>
            </a:r>
            <a:r>
              <a:rPr lang="ru-RU" sz="2000" dirty="0" smtClean="0">
                <a:solidFill>
                  <a:schemeClr val="bg1"/>
                </a:solidFill>
              </a:rPr>
              <a:t> на </a:t>
            </a:r>
            <a:r>
              <a:rPr lang="ru-RU" sz="2000" dirty="0" err="1" smtClean="0">
                <a:solidFill>
                  <a:schemeClr val="bg1"/>
                </a:solidFill>
              </a:rPr>
              <a:t>телефоні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зокрема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інформація</a:t>
            </a:r>
            <a:r>
              <a:rPr lang="ru-RU" sz="2000" dirty="0" smtClean="0">
                <a:solidFill>
                  <a:schemeClr val="bg1"/>
                </a:solidFill>
              </a:rPr>
              <a:t> про </a:t>
            </a:r>
            <a:r>
              <a:rPr lang="ru-RU" sz="2000" dirty="0" err="1" smtClean="0">
                <a:solidFill>
                  <a:schemeClr val="bg1"/>
                </a:solidFill>
              </a:rPr>
              <a:t>зроблені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й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отримані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дзвінки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фотографії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музичні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файли</a:t>
            </a:r>
            <a:r>
              <a:rPr lang="ru-RU" sz="2000" dirty="0" smtClean="0">
                <a:solidFill>
                  <a:schemeClr val="bg1"/>
                </a:solidFill>
              </a:rPr>
              <a:t>.</a:t>
            </a:r>
          </a:p>
          <a:p>
            <a:endParaRPr lang="ru-R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0"/>
            <a:ext cx="763284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     </a:t>
            </a:r>
            <a:r>
              <a:rPr lang="ru-RU" sz="2000" dirty="0" err="1" smtClean="0">
                <a:solidFill>
                  <a:schemeClr val="bg1"/>
                </a:solidFill>
              </a:rPr>
              <a:t>Сучасна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інформаційна</a:t>
            </a:r>
            <a:r>
              <a:rPr lang="ru-RU" sz="2000" dirty="0" smtClean="0">
                <a:solidFill>
                  <a:schemeClr val="bg1"/>
                </a:solidFill>
              </a:rPr>
              <a:t> система </a:t>
            </a:r>
            <a:r>
              <a:rPr lang="ru-RU" sz="2000" dirty="0" err="1" smtClean="0">
                <a:solidFill>
                  <a:schemeClr val="bg1"/>
                </a:solidFill>
              </a:rPr>
              <a:t>взаємодіє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з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іншими</a:t>
            </a:r>
            <a:r>
              <a:rPr lang="ru-RU" sz="2000" dirty="0" smtClean="0">
                <a:solidFill>
                  <a:schemeClr val="bg1"/>
                </a:solidFill>
              </a:rPr>
              <a:t> системами, </a:t>
            </a:r>
            <a:r>
              <a:rPr lang="ru-RU" sz="2000" dirty="0" err="1" smtClean="0">
                <a:solidFill>
                  <a:schemeClr val="bg1"/>
                </a:solidFill>
              </a:rPr>
              <a:t>надсилаючи</a:t>
            </a:r>
            <a:r>
              <a:rPr lang="ru-RU" sz="2000" dirty="0" smtClean="0">
                <a:solidFill>
                  <a:schemeClr val="bg1"/>
                </a:solidFill>
              </a:rPr>
              <a:t> та </a:t>
            </a:r>
            <a:r>
              <a:rPr lang="ru-RU" sz="2000" dirty="0" err="1" smtClean="0">
                <a:solidFill>
                  <a:schemeClr val="bg1"/>
                </a:solidFill>
              </a:rPr>
              <a:t>отримуючи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інформацію</a:t>
            </a:r>
            <a:r>
              <a:rPr lang="ru-RU" sz="2000" dirty="0" smtClean="0">
                <a:solidFill>
                  <a:schemeClr val="bg1"/>
                </a:solidFill>
              </a:rPr>
              <a:t>. Вона </a:t>
            </a:r>
            <a:r>
              <a:rPr lang="ru-RU" sz="2000" dirty="0" err="1" smtClean="0">
                <a:solidFill>
                  <a:schemeClr val="bg1"/>
                </a:solidFill>
              </a:rPr>
              <a:t>спрямовує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запити</a:t>
            </a:r>
            <a:r>
              <a:rPr lang="ru-RU" sz="2000" dirty="0" smtClean="0">
                <a:solidFill>
                  <a:schemeClr val="bg1"/>
                </a:solidFill>
              </a:rPr>
              <a:t> до </a:t>
            </a:r>
            <a:r>
              <a:rPr lang="ru-RU" sz="2000" dirty="0" err="1" smtClean="0">
                <a:solidFill>
                  <a:schemeClr val="bg1"/>
                </a:solidFill>
              </a:rPr>
              <a:t>джерел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інформації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й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отримує</a:t>
            </a:r>
            <a:r>
              <a:rPr lang="ru-RU" sz="2000" dirty="0" smtClean="0">
                <a:solidFill>
                  <a:schemeClr val="bg1"/>
                </a:solidFill>
              </a:rPr>
              <a:t> у </a:t>
            </a:r>
            <a:r>
              <a:rPr lang="ru-RU" sz="2000" dirty="0" err="1" smtClean="0">
                <a:solidFill>
                  <a:schemeClr val="bg1"/>
                </a:solidFill>
              </a:rPr>
              <a:t>відповідь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необхідні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дані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натомість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споживачі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самі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надсилають</a:t>
            </a:r>
            <a:r>
              <a:rPr lang="ru-RU" sz="2000" dirty="0" smtClean="0">
                <a:solidFill>
                  <a:schemeClr val="bg1"/>
                </a:solidFill>
              </a:rPr>
              <a:t> до </a:t>
            </a:r>
            <a:r>
              <a:rPr lang="ru-RU" sz="2000" dirty="0" err="1" smtClean="0">
                <a:solidFill>
                  <a:schemeClr val="bg1"/>
                </a:solidFill>
              </a:rPr>
              <a:t>інформаційної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системи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запити</a:t>
            </a:r>
            <a:r>
              <a:rPr lang="ru-RU" sz="2000" dirty="0" smtClean="0">
                <a:solidFill>
                  <a:schemeClr val="bg1"/>
                </a:solidFill>
              </a:rPr>
              <a:t>. </a:t>
            </a:r>
            <a:endParaRPr lang="ru-RU" sz="2000" dirty="0" smtClean="0">
              <a:solidFill>
                <a:schemeClr val="bg1"/>
              </a:solidFill>
            </a:endParaRPr>
          </a:p>
          <a:p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     Система </a:t>
            </a:r>
            <a:r>
              <a:rPr lang="ru-RU" sz="2000" dirty="0" err="1" smtClean="0">
                <a:solidFill>
                  <a:schemeClr val="bg1"/>
                </a:solidFill>
              </a:rPr>
              <a:t>опрацьовує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їх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надає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споживачам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відповіді</a:t>
            </a:r>
            <a:r>
              <a:rPr lang="ru-RU" sz="2000" dirty="0" smtClean="0">
                <a:solidFill>
                  <a:schemeClr val="bg1"/>
                </a:solidFill>
              </a:rPr>
              <a:t>. Схему </a:t>
            </a:r>
            <a:r>
              <a:rPr lang="ru-RU" sz="2000" dirty="0" err="1" smtClean="0">
                <a:solidFill>
                  <a:schemeClr val="bg1"/>
                </a:solidFill>
              </a:rPr>
              <a:t>дії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такої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інформаційної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системи</a:t>
            </a:r>
            <a:r>
              <a:rPr lang="ru-RU" sz="2000" dirty="0" smtClean="0">
                <a:solidFill>
                  <a:schemeClr val="bg1"/>
                </a:solidFill>
              </a:rPr>
              <a:t> (</a:t>
            </a:r>
            <a:r>
              <a:rPr lang="ru-RU" sz="2000" dirty="0" err="1" smtClean="0">
                <a:solidFill>
                  <a:schemeClr val="bg1"/>
                </a:solidFill>
              </a:rPr>
              <a:t>її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складові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відображено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світлозеленими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прямокутниками</a:t>
            </a:r>
            <a:r>
              <a:rPr lang="ru-RU" sz="2000" dirty="0" smtClean="0">
                <a:solidFill>
                  <a:schemeClr val="bg1"/>
                </a:solidFill>
              </a:rPr>
              <a:t>) </a:t>
            </a:r>
            <a:r>
              <a:rPr lang="ru-RU" sz="2000" dirty="0" err="1" smtClean="0">
                <a:solidFill>
                  <a:schemeClr val="bg1"/>
                </a:solidFill>
              </a:rPr>
              <a:t>зображено</a:t>
            </a:r>
            <a:r>
              <a:rPr lang="ru-RU" sz="2000" dirty="0" smtClean="0">
                <a:solidFill>
                  <a:schemeClr val="bg1"/>
                </a:solidFill>
              </a:rPr>
              <a:t> на </a:t>
            </a:r>
            <a:r>
              <a:rPr lang="ru-RU" sz="2000" dirty="0" err="1" smtClean="0">
                <a:solidFill>
                  <a:schemeClr val="bg1"/>
                </a:solidFill>
              </a:rPr>
              <a:t>малюнку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нижче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1043608" y="2420888"/>
          <a:ext cx="667206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Двойная стрелка влево/вправо 4"/>
          <p:cNvSpPr/>
          <p:nvPr/>
        </p:nvSpPr>
        <p:spPr>
          <a:xfrm>
            <a:off x="2411760" y="4725144"/>
            <a:ext cx="288032" cy="4571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Двойная стрелка вверх/вниз 5"/>
          <p:cNvSpPr/>
          <p:nvPr/>
        </p:nvSpPr>
        <p:spPr>
          <a:xfrm>
            <a:off x="6300192" y="4581128"/>
            <a:ext cx="45719" cy="216024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Двойная стрелка вверх/вниз 6"/>
          <p:cNvSpPr/>
          <p:nvPr/>
        </p:nvSpPr>
        <p:spPr>
          <a:xfrm>
            <a:off x="4283968" y="2996952"/>
            <a:ext cx="45719" cy="36004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792088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bg1"/>
                </a:solidFill>
              </a:rPr>
              <a:t>     </a:t>
            </a:r>
            <a:r>
              <a:rPr lang="ru-RU" dirty="0" err="1" smtClean="0">
                <a:solidFill>
                  <a:schemeClr val="bg1"/>
                </a:solidFill>
              </a:rPr>
              <a:t>Будь-яка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ІС </a:t>
            </a:r>
            <a:r>
              <a:rPr lang="ru-RU" dirty="0" err="1" smtClean="0">
                <a:solidFill>
                  <a:schemeClr val="bg1"/>
                </a:solidFill>
              </a:rPr>
              <a:t>характеризується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наявністю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технології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перетворення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вихідних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даних</a:t>
            </a:r>
            <a:r>
              <a:rPr lang="ru-RU" dirty="0" smtClean="0">
                <a:solidFill>
                  <a:schemeClr val="bg1"/>
                </a:solidFill>
              </a:rPr>
              <a:t> у </a:t>
            </a:r>
            <a:r>
              <a:rPr lang="ru-RU" dirty="0" err="1" smtClean="0">
                <a:solidFill>
                  <a:schemeClr val="bg1"/>
                </a:solidFill>
              </a:rPr>
              <a:t>результативну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інформацію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Такі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технології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називають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інформаційними</a:t>
            </a:r>
            <a:r>
              <a:rPr lang="ru-RU" dirty="0" smtClean="0">
                <a:solidFill>
                  <a:schemeClr val="bg1"/>
                </a:solidFill>
              </a:rPr>
              <a:t>. В </a:t>
            </a:r>
            <a:r>
              <a:rPr lang="ru-RU" dirty="0" err="1" smtClean="0">
                <a:solidFill>
                  <a:schemeClr val="bg1"/>
                </a:solidFill>
              </a:rPr>
              <a:t>інформаційній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технології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можна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виділити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дві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складові</a:t>
            </a:r>
            <a:r>
              <a:rPr lang="ru-RU" dirty="0" smtClean="0">
                <a:solidFill>
                  <a:schemeClr val="bg1"/>
                </a:solidFill>
              </a:rPr>
              <a:t>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dirty="0" smtClean="0">
                <a:solidFill>
                  <a:schemeClr val="bg1"/>
                </a:solidFill>
              </a:rPr>
              <a:t>   </a:t>
            </a:r>
            <a:r>
              <a:rPr lang="ru-RU" dirty="0" smtClean="0">
                <a:solidFill>
                  <a:schemeClr val="bg1"/>
                </a:solidFill>
              </a:rPr>
              <a:t>     </a:t>
            </a:r>
            <a:r>
              <a:rPr lang="ru-RU" dirty="0" err="1" smtClean="0">
                <a:solidFill>
                  <a:schemeClr val="bg1"/>
                </a:solidFill>
              </a:rPr>
              <a:t>здатність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генерувати</a:t>
            </a:r>
            <a:r>
              <a:rPr lang="ru-RU" dirty="0" smtClean="0">
                <a:solidFill>
                  <a:schemeClr val="bg1"/>
                </a:solidFill>
              </a:rPr>
              <a:t> за запитом </a:t>
            </a:r>
            <a:r>
              <a:rPr lang="ru-RU" dirty="0" err="1" smtClean="0">
                <a:solidFill>
                  <a:schemeClr val="bg1"/>
                </a:solidFill>
              </a:rPr>
              <a:t>інформаційний</a:t>
            </a:r>
            <a:r>
              <a:rPr lang="ru-RU" dirty="0" smtClean="0">
                <a:solidFill>
                  <a:schemeClr val="bg1"/>
                </a:solidFill>
              </a:rPr>
              <a:t> продукт</a:t>
            </a:r>
            <a:r>
              <a:rPr lang="ru-RU" dirty="0" smtClean="0">
                <a:solidFill>
                  <a:schemeClr val="bg1"/>
                </a:solidFill>
              </a:rPr>
              <a:t>;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засоби</a:t>
            </a:r>
            <a:r>
              <a:rPr lang="ru-RU" dirty="0" smtClean="0">
                <a:solidFill>
                  <a:schemeClr val="bg1"/>
                </a:solidFill>
              </a:rPr>
              <a:t> доставки </a:t>
            </a:r>
            <a:r>
              <a:rPr lang="ru-RU" dirty="0" err="1" smtClean="0">
                <a:solidFill>
                  <a:schemeClr val="bg1"/>
                </a:solidFill>
              </a:rPr>
              <a:t>цього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інформаційного</a:t>
            </a:r>
            <a:r>
              <a:rPr lang="ru-RU" dirty="0" smtClean="0">
                <a:solidFill>
                  <a:schemeClr val="bg1"/>
                </a:solidFill>
              </a:rPr>
              <a:t> продукту в </a:t>
            </a:r>
            <a:r>
              <a:rPr lang="ru-RU" dirty="0" err="1" smtClean="0">
                <a:solidFill>
                  <a:schemeClr val="bg1"/>
                </a:solidFill>
              </a:rPr>
              <a:t>зручний</a:t>
            </a:r>
            <a:r>
              <a:rPr lang="ru-RU" dirty="0" smtClean="0">
                <a:solidFill>
                  <a:schemeClr val="bg1"/>
                </a:solidFill>
              </a:rPr>
              <a:t> час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в </a:t>
            </a:r>
            <a:r>
              <a:rPr lang="ru-RU" dirty="0" err="1" smtClean="0">
                <a:solidFill>
                  <a:schemeClr val="bg1"/>
                </a:solidFill>
              </a:rPr>
              <a:t>зручній</a:t>
            </a:r>
            <a:r>
              <a:rPr lang="ru-RU" dirty="0" smtClean="0">
                <a:solidFill>
                  <a:schemeClr val="bg1"/>
                </a:solidFill>
              </a:rPr>
              <a:t> для </a:t>
            </a:r>
            <a:r>
              <a:rPr lang="ru-RU" dirty="0" err="1" smtClean="0">
                <a:solidFill>
                  <a:schemeClr val="bg1"/>
                </a:solidFill>
              </a:rPr>
              <a:t>користувача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формі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bg1"/>
                </a:solidFill>
              </a:rPr>
              <a:t>     </a:t>
            </a:r>
            <a:r>
              <a:rPr lang="ru-RU" dirty="0" err="1" smtClean="0">
                <a:solidFill>
                  <a:schemeClr val="bg1"/>
                </a:solidFill>
              </a:rPr>
              <a:t>Кожна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інформаційна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технологія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орієнтована</a:t>
            </a:r>
            <a:r>
              <a:rPr lang="ru-RU" dirty="0" smtClean="0">
                <a:solidFill>
                  <a:schemeClr val="bg1"/>
                </a:solidFill>
              </a:rPr>
              <a:t> на </a:t>
            </a:r>
            <a:r>
              <a:rPr lang="ru-RU" dirty="0" err="1" smtClean="0">
                <a:solidFill>
                  <a:schemeClr val="bg1"/>
                </a:solidFill>
              </a:rPr>
              <a:t>обробку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інформації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певних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видів</a:t>
            </a:r>
            <a:r>
              <a:rPr lang="ru-RU" dirty="0" smtClean="0">
                <a:solidFill>
                  <a:schemeClr val="bg1"/>
                </a:solidFill>
              </a:rPr>
              <a:t>: </a:t>
            </a:r>
            <a:r>
              <a:rPr lang="ru-RU" dirty="0" err="1" smtClean="0">
                <a:solidFill>
                  <a:schemeClr val="bg1"/>
                </a:solidFill>
              </a:rPr>
              <a:t>даних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текстової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інформації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статистичної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графіки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знань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анімації</a:t>
            </a:r>
            <a:r>
              <a:rPr lang="ru-RU" dirty="0" smtClean="0">
                <a:solidFill>
                  <a:schemeClr val="bg1"/>
                </a:solidFill>
              </a:rPr>
              <a:t>, звуку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т. </a:t>
            </a:r>
            <a:r>
              <a:rPr lang="ru-RU" dirty="0" err="1" smtClean="0">
                <a:solidFill>
                  <a:schemeClr val="bg1"/>
                </a:solidFill>
              </a:rPr>
              <a:t>ін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     </a:t>
            </a:r>
            <a:r>
              <a:rPr lang="ru-RU" dirty="0" err="1" smtClean="0">
                <a:solidFill>
                  <a:schemeClr val="bg1"/>
                </a:solidFill>
              </a:rPr>
              <a:t>Сучасний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рівень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розвитку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інформаційної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технології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називається</a:t>
            </a:r>
            <a:r>
              <a:rPr lang="ru-RU" dirty="0" smtClean="0">
                <a:solidFill>
                  <a:schemeClr val="bg1"/>
                </a:solidFill>
              </a:rPr>
              <a:t> новою </a:t>
            </a:r>
            <a:r>
              <a:rPr lang="ru-RU" dirty="0" err="1" smtClean="0">
                <a:solidFill>
                  <a:schemeClr val="bg1"/>
                </a:solidFill>
              </a:rPr>
              <a:t>інформаційною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технологією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ознаками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якої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розвинута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комп’ютерна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техніка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сучасне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програмне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забезпечення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надійні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комунікації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діалоговий</a:t>
            </a:r>
            <a:r>
              <a:rPr lang="ru-RU" dirty="0" smtClean="0">
                <a:solidFill>
                  <a:schemeClr val="bg1"/>
                </a:solidFill>
              </a:rPr>
              <a:t> режим </a:t>
            </a:r>
            <a:r>
              <a:rPr lang="ru-RU" dirty="0" err="1" smtClean="0">
                <a:solidFill>
                  <a:schemeClr val="bg1"/>
                </a:solidFill>
              </a:rPr>
              <a:t>спілкування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користувача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комп’ютером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можливість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колективного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формування</a:t>
            </a:r>
            <a:r>
              <a:rPr lang="ru-RU" dirty="0" smtClean="0">
                <a:solidFill>
                  <a:schemeClr val="bg1"/>
                </a:solidFill>
              </a:rPr>
              <a:t> та </a:t>
            </a:r>
            <a:r>
              <a:rPr lang="ru-RU" dirty="0" err="1" smtClean="0">
                <a:solidFill>
                  <a:schemeClr val="bg1"/>
                </a:solidFill>
              </a:rPr>
              <a:t>заповнення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документів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bg1"/>
                </a:solidFill>
              </a:rPr>
              <a:t> 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bg1"/>
                </a:solidFill>
              </a:rPr>
              <a:t> 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6"/>
            <a:ext cx="770485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err="1" smtClean="0">
                <a:solidFill>
                  <a:schemeClr val="bg1"/>
                </a:solidFill>
              </a:rPr>
              <a:t>Загальноприйнятої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класифікації</a:t>
            </a:r>
            <a:r>
              <a:rPr lang="ru-RU" dirty="0" smtClean="0">
                <a:solidFill>
                  <a:schemeClr val="bg1"/>
                </a:solidFill>
              </a:rPr>
              <a:t> ІС </a:t>
            </a:r>
            <a:r>
              <a:rPr lang="ru-RU" dirty="0" err="1" smtClean="0">
                <a:solidFill>
                  <a:schemeClr val="bg1"/>
                </a:solidFill>
              </a:rPr>
              <a:t>досі</a:t>
            </a:r>
            <a:r>
              <a:rPr lang="ru-RU" dirty="0" smtClean="0">
                <a:solidFill>
                  <a:schemeClr val="bg1"/>
                </a:solidFill>
              </a:rPr>
              <a:t> не </a:t>
            </a:r>
            <a:r>
              <a:rPr lang="ru-RU" dirty="0" err="1" smtClean="0">
                <a:solidFill>
                  <a:schemeClr val="bg1"/>
                </a:solidFill>
              </a:rPr>
              <a:t>існує</a:t>
            </a:r>
            <a:r>
              <a:rPr lang="ru-RU" dirty="0" smtClean="0">
                <a:solidFill>
                  <a:schemeClr val="bg1"/>
                </a:solidFill>
              </a:rPr>
              <a:t>, тому </a:t>
            </a:r>
            <a:r>
              <a:rPr lang="ru-RU" dirty="0" err="1" smtClean="0">
                <a:solidFill>
                  <a:schemeClr val="bg1"/>
                </a:solidFill>
              </a:rPr>
              <a:t>їх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можна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класифікувати</a:t>
            </a:r>
            <a:r>
              <a:rPr lang="ru-RU" dirty="0" smtClean="0">
                <a:solidFill>
                  <a:schemeClr val="bg1"/>
                </a:solidFill>
              </a:rPr>
              <a:t> за </a:t>
            </a:r>
            <a:r>
              <a:rPr lang="ru-RU" dirty="0" err="1" smtClean="0">
                <a:solidFill>
                  <a:schemeClr val="bg1"/>
                </a:solidFill>
              </a:rPr>
              <a:t>різними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ознаками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Найбільш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поширеними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протягом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тривалого</a:t>
            </a:r>
            <a:r>
              <a:rPr lang="ru-RU" dirty="0" smtClean="0">
                <a:solidFill>
                  <a:schemeClr val="bg1"/>
                </a:solidFill>
              </a:rPr>
              <a:t> часу </a:t>
            </a:r>
            <a:r>
              <a:rPr lang="ru-RU" dirty="0" err="1" smtClean="0">
                <a:solidFill>
                  <a:schemeClr val="bg1"/>
                </a:solidFill>
              </a:rPr>
              <a:t>були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такі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класифікаційні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угрупування</a:t>
            </a:r>
            <a:r>
              <a:rPr lang="ru-RU" dirty="0" smtClean="0">
                <a:solidFill>
                  <a:schemeClr val="bg1"/>
                </a:solidFill>
              </a:rPr>
              <a:t> систем: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dirty="0" smtClean="0">
                <a:solidFill>
                  <a:schemeClr val="bg1"/>
                </a:solidFill>
              </a:rPr>
              <a:t>   За </a:t>
            </a:r>
            <a:r>
              <a:rPr lang="ru-RU" dirty="0" err="1" smtClean="0">
                <a:solidFill>
                  <a:schemeClr val="bg1"/>
                </a:solidFill>
              </a:rPr>
              <a:t>рівнем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або</a:t>
            </a:r>
            <a:r>
              <a:rPr lang="ru-RU" dirty="0" smtClean="0">
                <a:solidFill>
                  <a:schemeClr val="bg1"/>
                </a:solidFill>
              </a:rPr>
              <a:t> сферою </a:t>
            </a:r>
            <a:r>
              <a:rPr lang="ru-RU" dirty="0" err="1" smtClean="0">
                <a:solidFill>
                  <a:schemeClr val="bg1"/>
                </a:solidFill>
              </a:rPr>
              <a:t>діяльності</a:t>
            </a:r>
            <a:r>
              <a:rPr lang="ru-RU" dirty="0" smtClean="0">
                <a:solidFill>
                  <a:schemeClr val="bg1"/>
                </a:solidFill>
              </a:rPr>
              <a:t>: </a:t>
            </a:r>
            <a:r>
              <a:rPr lang="ru-RU" dirty="0" err="1" smtClean="0">
                <a:solidFill>
                  <a:schemeClr val="bg1"/>
                </a:solidFill>
              </a:rPr>
              <a:t>державні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територіальні</a:t>
            </a:r>
            <a:r>
              <a:rPr lang="ru-RU" dirty="0" smtClean="0">
                <a:solidFill>
                  <a:schemeClr val="bg1"/>
                </a:solidFill>
              </a:rPr>
              <a:t> (</a:t>
            </a:r>
            <a:r>
              <a:rPr lang="ru-RU" dirty="0" err="1" smtClean="0">
                <a:solidFill>
                  <a:schemeClr val="bg1"/>
                </a:solidFill>
              </a:rPr>
              <a:t>регіональні</a:t>
            </a:r>
            <a:r>
              <a:rPr lang="ru-RU" dirty="0" smtClean="0">
                <a:solidFill>
                  <a:schemeClr val="bg1"/>
                </a:solidFill>
              </a:rPr>
              <a:t>), </a:t>
            </a:r>
            <a:r>
              <a:rPr lang="ru-RU" dirty="0" err="1" smtClean="0">
                <a:solidFill>
                  <a:schemeClr val="bg1"/>
                </a:solidFill>
              </a:rPr>
              <a:t>галузеві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об’єднань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підприємств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або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установ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технологічних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процесів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dirty="0" smtClean="0">
                <a:solidFill>
                  <a:schemeClr val="bg1"/>
                </a:solidFill>
              </a:rPr>
              <a:t>  </a:t>
            </a:r>
            <a:r>
              <a:rPr lang="ru-RU" dirty="0" err="1" smtClean="0">
                <a:solidFill>
                  <a:schemeClr val="bg1"/>
                </a:solidFill>
              </a:rPr>
              <a:t>Залежно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від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засобів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вирішення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інформаційної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проблеми</a:t>
            </a:r>
            <a:r>
              <a:rPr lang="ru-RU" dirty="0" smtClean="0">
                <a:solidFill>
                  <a:schemeClr val="bg1"/>
                </a:solidFill>
              </a:rPr>
              <a:t>:  </a:t>
            </a:r>
            <a:r>
              <a:rPr lang="ru-RU" dirty="0" err="1" smtClean="0">
                <a:solidFill>
                  <a:schemeClr val="bg1"/>
                </a:solidFill>
              </a:rPr>
              <a:t>ручні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механізовані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автоматизовані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автоматичні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За </a:t>
            </a:r>
            <a:r>
              <a:rPr lang="ru-RU" dirty="0" err="1" smtClean="0">
                <a:solidFill>
                  <a:schemeClr val="bg1"/>
                </a:solidFill>
              </a:rPr>
              <a:t>виконуючими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функціями</a:t>
            </a:r>
            <a:r>
              <a:rPr lang="ru-RU" dirty="0" smtClean="0">
                <a:solidFill>
                  <a:schemeClr val="bg1"/>
                </a:solidFill>
              </a:rPr>
              <a:t>: </a:t>
            </a:r>
            <a:r>
              <a:rPr lang="ru-RU" dirty="0" err="1" smtClean="0">
                <a:solidFill>
                  <a:schemeClr val="bg1"/>
                </a:solidFill>
              </a:rPr>
              <a:t>інформаційно-пошукові</a:t>
            </a:r>
            <a:r>
              <a:rPr lang="ru-RU" dirty="0" smtClean="0">
                <a:solidFill>
                  <a:schemeClr val="bg1"/>
                </a:solidFill>
              </a:rPr>
              <a:t> (</a:t>
            </a:r>
            <a:r>
              <a:rPr lang="ru-RU" dirty="0" err="1" smtClean="0">
                <a:solidFill>
                  <a:schemeClr val="bg1"/>
                </a:solidFill>
              </a:rPr>
              <a:t>довідкові</a:t>
            </a:r>
            <a:r>
              <a:rPr lang="ru-RU" dirty="0" smtClean="0">
                <a:solidFill>
                  <a:schemeClr val="bg1"/>
                </a:solidFill>
              </a:rPr>
              <a:t>) </a:t>
            </a:r>
            <a:r>
              <a:rPr lang="ru-RU" dirty="0" err="1" smtClean="0">
                <a:solidFill>
                  <a:schemeClr val="bg1"/>
                </a:solidFill>
              </a:rPr>
              <a:t>системи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системи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управління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системи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моделювання</a:t>
            </a:r>
            <a:r>
              <a:rPr lang="ru-RU" dirty="0" smtClean="0">
                <a:solidFill>
                  <a:schemeClr val="bg1"/>
                </a:solidFill>
              </a:rPr>
              <a:t> (</a:t>
            </a:r>
            <a:r>
              <a:rPr lang="ru-RU" dirty="0" err="1" smtClean="0">
                <a:solidFill>
                  <a:schemeClr val="bg1"/>
                </a:solidFill>
              </a:rPr>
              <a:t>системи</a:t>
            </a:r>
            <a:r>
              <a:rPr lang="ru-RU" dirty="0" smtClean="0">
                <a:solidFill>
                  <a:schemeClr val="bg1"/>
                </a:solidFill>
              </a:rPr>
              <a:t> штучного </a:t>
            </a:r>
            <a:r>
              <a:rPr lang="ru-RU" dirty="0" err="1" smtClean="0">
                <a:solidFill>
                  <a:schemeClr val="bg1"/>
                </a:solidFill>
              </a:rPr>
              <a:t>інтелекту</a:t>
            </a:r>
            <a:r>
              <a:rPr lang="ru-RU" dirty="0" smtClean="0">
                <a:solidFill>
                  <a:schemeClr val="bg1"/>
                </a:solidFill>
              </a:rPr>
              <a:t>), </a:t>
            </a:r>
            <a:r>
              <a:rPr lang="ru-RU" dirty="0" err="1" smtClean="0">
                <a:solidFill>
                  <a:schemeClr val="bg1"/>
                </a:solidFill>
              </a:rPr>
              <a:t>навчальні</a:t>
            </a:r>
            <a:r>
              <a:rPr lang="ru-RU" dirty="0" smtClean="0">
                <a:solidFill>
                  <a:schemeClr val="bg1"/>
                </a:solidFill>
              </a:rPr>
              <a:t> та </a:t>
            </a:r>
            <a:r>
              <a:rPr lang="ru-RU" dirty="0" err="1" smtClean="0">
                <a:solidFill>
                  <a:schemeClr val="bg1"/>
                </a:solidFill>
              </a:rPr>
              <a:t>екзаменуючи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системи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експертні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системи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r>
              <a:rPr lang="ru-RU" dirty="0" smtClean="0">
                <a:solidFill>
                  <a:schemeClr val="bg1"/>
                </a:solidFill>
              </a:rPr>
              <a:t>   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dirty="0" smtClean="0">
                <a:solidFill>
                  <a:schemeClr val="bg1"/>
                </a:solidFill>
              </a:rPr>
              <a:t>  </a:t>
            </a:r>
            <a:r>
              <a:rPr lang="ru-RU" dirty="0" err="1" smtClean="0">
                <a:solidFill>
                  <a:schemeClr val="bg1"/>
                </a:solidFill>
              </a:rPr>
              <a:t>Залежно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від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галузі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застосування</a:t>
            </a:r>
            <a:r>
              <a:rPr lang="ru-RU" dirty="0" smtClean="0">
                <a:solidFill>
                  <a:schemeClr val="bg1"/>
                </a:solidFill>
              </a:rPr>
              <a:t>: </a:t>
            </a:r>
            <a:r>
              <a:rPr lang="ru-RU" dirty="0" err="1" smtClean="0">
                <a:solidFill>
                  <a:schemeClr val="bg1"/>
                </a:solidFill>
              </a:rPr>
              <a:t>медичні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економічні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соціальні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лінгвістичні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76672"/>
            <a:ext cx="7488832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chemeClr val="bg1"/>
                </a:solidFill>
              </a:rPr>
              <a:t>        За </a:t>
            </a:r>
            <a:r>
              <a:rPr lang="ru-RU" sz="2000" b="1" dirty="0" smtClean="0">
                <a:solidFill>
                  <a:schemeClr val="bg1"/>
                </a:solidFill>
              </a:rPr>
              <a:t>характером </a:t>
            </a:r>
            <a:r>
              <a:rPr lang="ru-RU" sz="2000" b="1" dirty="0" err="1" smtClean="0">
                <a:solidFill>
                  <a:schemeClr val="bg1"/>
                </a:solidFill>
              </a:rPr>
              <a:t>перетворення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</a:rPr>
              <a:t>інформації</a:t>
            </a:r>
            <a:r>
              <a:rPr lang="ru-RU" sz="2000" b="1" dirty="0" smtClean="0">
                <a:solidFill>
                  <a:schemeClr val="bg1"/>
                </a:solidFill>
              </a:rPr>
              <a:t> :</a:t>
            </a:r>
            <a:r>
              <a:rPr lang="ru-RU" sz="2000" i="1" dirty="0" smtClean="0">
                <a:solidFill>
                  <a:schemeClr val="bg1"/>
                </a:solidFill>
              </a:rPr>
              <a:t> </a:t>
            </a:r>
            <a:r>
              <a:rPr lang="ru-RU" sz="2000" dirty="0" err="1" smtClean="0">
                <a:solidFill>
                  <a:schemeClr val="bg1"/>
                </a:solidFill>
              </a:rPr>
              <a:t>обчислювальні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імітаційні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підтримки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прийняття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рішень</a:t>
            </a:r>
            <a:r>
              <a:rPr lang="ru-RU" sz="2000" dirty="0" smtClean="0">
                <a:solidFill>
                  <a:schemeClr val="bg1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chemeClr val="bg1"/>
                </a:solidFill>
              </a:rPr>
              <a:t>·         </a:t>
            </a:r>
            <a:r>
              <a:rPr lang="ru-RU" sz="2000" b="1" dirty="0" smtClean="0">
                <a:solidFill>
                  <a:schemeClr val="bg1"/>
                </a:solidFill>
              </a:rPr>
              <a:t>За </a:t>
            </a:r>
            <a:r>
              <a:rPr lang="ru-RU" sz="2000" b="1" dirty="0" err="1" smtClean="0">
                <a:solidFill>
                  <a:schemeClr val="bg1"/>
                </a:solidFill>
              </a:rPr>
              <a:t>математичною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</a:rPr>
              <a:t>суттю</a:t>
            </a:r>
            <a:r>
              <a:rPr lang="ru-RU" sz="2000" dirty="0" smtClean="0">
                <a:solidFill>
                  <a:schemeClr val="bg1"/>
                </a:solidFill>
              </a:rPr>
              <a:t>: прямого </a:t>
            </a:r>
            <a:r>
              <a:rPr lang="ru-RU" sz="2000" dirty="0" err="1" smtClean="0">
                <a:solidFill>
                  <a:schemeClr val="bg1"/>
                </a:solidFill>
              </a:rPr>
              <a:t>розрахунку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інформаційно-пошукові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оптимізаційні</a:t>
            </a:r>
            <a:r>
              <a:rPr lang="ru-RU" sz="2000" dirty="0" smtClean="0">
                <a:solidFill>
                  <a:schemeClr val="bg1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chemeClr val="bg1"/>
                </a:solidFill>
              </a:rPr>
              <a:t>·   </a:t>
            </a:r>
            <a:r>
              <a:rPr lang="ru-RU" sz="2000" dirty="0" smtClean="0">
                <a:solidFill>
                  <a:schemeClr val="bg1"/>
                </a:solidFill>
              </a:rPr>
              <a:t>   </a:t>
            </a:r>
            <a:r>
              <a:rPr lang="ru-RU" sz="2000" b="1" dirty="0" smtClean="0">
                <a:solidFill>
                  <a:schemeClr val="bg1"/>
                </a:solidFill>
              </a:rPr>
              <a:t>За </a:t>
            </a:r>
            <a:r>
              <a:rPr lang="ru-RU" sz="2000" b="1" dirty="0" err="1" smtClean="0">
                <a:solidFill>
                  <a:schemeClr val="bg1"/>
                </a:solidFill>
              </a:rPr>
              <a:t>можливістю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</a:rPr>
              <a:t>формалізованого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</a:rPr>
              <a:t>опису</a:t>
            </a:r>
            <a:r>
              <a:rPr lang="ru-RU" sz="2000" dirty="0" smtClean="0">
                <a:solidFill>
                  <a:schemeClr val="bg1"/>
                </a:solidFill>
              </a:rPr>
              <a:t>: </a:t>
            </a:r>
            <a:r>
              <a:rPr lang="ru-RU" sz="2000" dirty="0" err="1" smtClean="0">
                <a:solidFill>
                  <a:schemeClr val="bg1"/>
                </a:solidFill>
              </a:rPr>
              <a:t>формалізовані</a:t>
            </a:r>
            <a:r>
              <a:rPr lang="ru-RU" sz="2000" dirty="0" smtClean="0">
                <a:solidFill>
                  <a:schemeClr val="bg1"/>
                </a:solidFill>
              </a:rPr>
              <a:t> та </a:t>
            </a:r>
            <a:r>
              <a:rPr lang="ru-RU" sz="2000" dirty="0" err="1" smtClean="0">
                <a:solidFill>
                  <a:schemeClr val="bg1"/>
                </a:solidFill>
              </a:rPr>
              <a:t>неформалізовані</a:t>
            </a:r>
            <a:r>
              <a:rPr lang="ru-RU" sz="2000" dirty="0" smtClean="0">
                <a:solidFill>
                  <a:schemeClr val="bg1"/>
                </a:solidFill>
              </a:rPr>
              <a:t>. </a:t>
            </a:r>
            <a:endParaRPr lang="ru-RU" sz="20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  </a:t>
            </a:r>
            <a:r>
              <a:rPr lang="ru-RU" sz="2000" dirty="0" err="1" smtClean="0">
                <a:solidFill>
                  <a:schemeClr val="bg1"/>
                </a:solidFill>
              </a:rPr>
              <a:t>Розв'язування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перших </a:t>
            </a:r>
            <a:r>
              <a:rPr lang="ru-RU" sz="2000" dirty="0" err="1" smtClean="0">
                <a:solidFill>
                  <a:schemeClr val="bg1"/>
                </a:solidFill>
              </a:rPr>
              <a:t>можна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описати</a:t>
            </a:r>
            <a:r>
              <a:rPr lang="ru-RU" sz="2000" dirty="0" smtClean="0">
                <a:solidFill>
                  <a:schemeClr val="bg1"/>
                </a:solidFill>
              </a:rPr>
              <a:t> у </a:t>
            </a:r>
            <a:r>
              <a:rPr lang="ru-RU" sz="2000" dirty="0" err="1" smtClean="0">
                <a:solidFill>
                  <a:schemeClr val="bg1"/>
                </a:solidFill>
              </a:rPr>
              <a:t>вигляді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математичних</a:t>
            </a:r>
            <a:r>
              <a:rPr lang="ru-RU" sz="2000" dirty="0" smtClean="0">
                <a:solidFill>
                  <a:schemeClr val="bg1"/>
                </a:solidFill>
              </a:rPr>
              <a:t> формул та </a:t>
            </a:r>
            <a:r>
              <a:rPr lang="ru-RU" sz="2000" dirty="0" err="1" smtClean="0">
                <a:solidFill>
                  <a:schemeClr val="bg1"/>
                </a:solidFill>
              </a:rPr>
              <a:t>залежностей</a:t>
            </a:r>
            <a:r>
              <a:rPr lang="ru-RU" sz="2000" dirty="0" smtClean="0">
                <a:solidFill>
                  <a:schemeClr val="bg1"/>
                </a:solidFill>
              </a:rPr>
              <a:t>, а </a:t>
            </a:r>
            <a:r>
              <a:rPr lang="ru-RU" sz="2000" dirty="0" err="1" smtClean="0">
                <a:solidFill>
                  <a:schemeClr val="bg1"/>
                </a:solidFill>
              </a:rPr>
              <a:t>щодо</a:t>
            </a:r>
            <a:r>
              <a:rPr lang="ru-RU" sz="2000" dirty="0" smtClean="0">
                <a:solidFill>
                  <a:schemeClr val="bg1"/>
                </a:solidFill>
              </a:rPr>
              <a:t> других </a:t>
            </a:r>
            <a:r>
              <a:rPr lang="ru-RU" sz="2000" dirty="0" err="1" smtClean="0">
                <a:solidFill>
                  <a:schemeClr val="bg1"/>
                </a:solidFill>
              </a:rPr>
              <a:t>цього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зробити</a:t>
            </a:r>
            <a:r>
              <a:rPr lang="ru-RU" sz="2000" dirty="0" smtClean="0">
                <a:solidFill>
                  <a:schemeClr val="bg1"/>
                </a:solidFill>
              </a:rPr>
              <a:t> не </a:t>
            </a:r>
            <a:r>
              <a:rPr lang="ru-RU" sz="2000" dirty="0" err="1" smtClean="0">
                <a:solidFill>
                  <a:schemeClr val="bg1"/>
                </a:solidFill>
              </a:rPr>
              <a:t>можна</a:t>
            </a:r>
            <a:r>
              <a:rPr lang="ru-RU" sz="2000" dirty="0" smtClean="0">
                <a:solidFill>
                  <a:schemeClr val="bg1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chemeClr val="bg1"/>
                </a:solidFill>
              </a:rPr>
              <a:t>        За </a:t>
            </a:r>
            <a:r>
              <a:rPr lang="ru-RU" sz="2000" b="1" dirty="0" err="1" smtClean="0">
                <a:solidFill>
                  <a:schemeClr val="bg1"/>
                </a:solidFill>
              </a:rPr>
              <a:t>регулярністю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</a:rPr>
              <a:t>розв'язування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</a:rPr>
              <a:t>задачі</a:t>
            </a:r>
            <a:r>
              <a:rPr lang="ru-RU" sz="2000" b="1" dirty="0" smtClean="0">
                <a:solidFill>
                  <a:schemeClr val="bg1"/>
                </a:solidFill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chemeClr val="bg1"/>
                </a:solidFill>
              </a:rPr>
              <a:t>-</a:t>
            </a:r>
            <a:r>
              <a:rPr lang="ru-RU" sz="2000" dirty="0" smtClean="0">
                <a:solidFill>
                  <a:schemeClr val="bg1"/>
                </a:solidFill>
              </a:rPr>
              <a:t> </a:t>
            </a:r>
            <a:r>
              <a:rPr lang="ru-RU" sz="2000" dirty="0" err="1" smtClean="0">
                <a:solidFill>
                  <a:schemeClr val="bg1"/>
                </a:solidFill>
              </a:rPr>
              <a:t>систематичн</a:t>
            </a:r>
            <a:endParaRPr lang="ru-RU" sz="20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sz="2000" dirty="0" err="1" smtClean="0">
                <a:solidFill>
                  <a:schemeClr val="bg1"/>
                </a:solidFill>
              </a:rPr>
              <a:t>Епізодичні</a:t>
            </a:r>
            <a:endParaRPr lang="ru-RU" sz="20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sz="2000" dirty="0" err="1" smtClean="0">
                <a:solidFill>
                  <a:schemeClr val="bg1"/>
                </a:solidFill>
              </a:rPr>
              <a:t>випадкові</a:t>
            </a:r>
            <a:r>
              <a:rPr lang="ru-RU" sz="2000" dirty="0" smtClean="0">
                <a:solidFill>
                  <a:schemeClr val="bg1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chemeClr val="bg1"/>
                </a:solidFill>
              </a:rPr>
              <a:t> 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548680"/>
            <a:ext cx="77048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</a:t>
            </a:r>
            <a:r>
              <a:rPr lang="ru-RU" sz="3200" b="1" dirty="0" smtClean="0">
                <a:solidFill>
                  <a:schemeClr val="bg1"/>
                </a:solidFill>
              </a:rPr>
              <a:t>Структура </a:t>
            </a:r>
            <a:r>
              <a:rPr lang="ru-RU" sz="3200" b="1" dirty="0" err="1" smtClean="0">
                <a:solidFill>
                  <a:schemeClr val="bg1"/>
                </a:solidFill>
              </a:rPr>
              <a:t>інформаційних</a:t>
            </a:r>
            <a:r>
              <a:rPr lang="ru-RU" sz="3200" b="1" dirty="0" smtClean="0">
                <a:solidFill>
                  <a:schemeClr val="bg1"/>
                </a:solidFill>
              </a:rPr>
              <a:t> систем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0" y="2132856"/>
            <a:ext cx="2483768" cy="129614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Функціональна структура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483768" y="3212976"/>
            <a:ext cx="1944216" cy="115212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Технічна структура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3923928" y="1556792"/>
            <a:ext cx="2304256" cy="122413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Організаційна структура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6732240" y="2204864"/>
            <a:ext cx="2411760" cy="115212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Документальна структура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251520" y="4797152"/>
            <a:ext cx="2520280" cy="914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Алгоритмічна структура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4283968" y="5013176"/>
            <a:ext cx="2138536" cy="914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Програмна структура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6156176" y="3717032"/>
            <a:ext cx="2066528" cy="914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Інформаційна структура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-1179512"/>
            <a:ext cx="8328102" cy="1828800"/>
          </a:xfrm>
        </p:spPr>
        <p:txBody>
          <a:bodyPr>
            <a:normAutofit/>
          </a:bodyPr>
          <a:lstStyle/>
          <a:p>
            <a:r>
              <a:rPr lang="uk-UA" sz="3200" dirty="0" smtClean="0">
                <a:solidFill>
                  <a:schemeClr val="bg1"/>
                </a:solidFill>
                <a:effectLst/>
                <a:latin typeface="+mn-lt"/>
              </a:rPr>
              <a:t>Поняття</a:t>
            </a:r>
            <a:r>
              <a:rPr lang="uk-UA" sz="3200" dirty="0" smtClean="0">
                <a:solidFill>
                  <a:schemeClr val="bg1"/>
                </a:solidFill>
                <a:effectLst/>
              </a:rPr>
              <a:t> інформаційної системи</a:t>
            </a:r>
            <a:endParaRPr lang="ru-RU" sz="3200" dirty="0">
              <a:solidFill>
                <a:schemeClr val="bg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556792"/>
            <a:ext cx="8208912" cy="1752600"/>
          </a:xfrm>
        </p:spPr>
        <p:txBody>
          <a:bodyPr>
            <a:normAutofit fontScale="77500" lnSpcReduction="20000"/>
          </a:bodyPr>
          <a:lstStyle/>
          <a:p>
            <a:r>
              <a:rPr lang="ru-RU" sz="3100" b="1" dirty="0" err="1" smtClean="0">
                <a:solidFill>
                  <a:schemeClr val="bg1"/>
                </a:solidFill>
              </a:rPr>
              <a:t>Інформаційна</a:t>
            </a:r>
            <a:r>
              <a:rPr lang="ru-RU" sz="3100" b="1" dirty="0" smtClean="0">
                <a:solidFill>
                  <a:schemeClr val="bg1"/>
                </a:solidFill>
              </a:rPr>
              <a:t> система</a:t>
            </a:r>
            <a:r>
              <a:rPr lang="ru-RU" sz="3100" dirty="0" smtClean="0">
                <a:solidFill>
                  <a:schemeClr val="bg1"/>
                </a:solidFill>
              </a:rPr>
              <a:t> — </a:t>
            </a:r>
            <a:r>
              <a:rPr lang="ru-RU" sz="3100" dirty="0" err="1" smtClean="0">
                <a:solidFill>
                  <a:schemeClr val="bg1"/>
                </a:solidFill>
              </a:rPr>
              <a:t>це</a:t>
            </a:r>
            <a:r>
              <a:rPr lang="ru-RU" sz="3100" dirty="0" smtClean="0">
                <a:solidFill>
                  <a:schemeClr val="bg1"/>
                </a:solidFill>
              </a:rPr>
              <a:t> комплекс </a:t>
            </a:r>
            <a:r>
              <a:rPr lang="ru-RU" sz="3100" dirty="0" err="1" smtClean="0">
                <a:solidFill>
                  <a:schemeClr val="bg1"/>
                </a:solidFill>
              </a:rPr>
              <a:t>інформаційних</a:t>
            </a:r>
            <a:r>
              <a:rPr lang="ru-RU" sz="3100" dirty="0" smtClean="0">
                <a:solidFill>
                  <a:schemeClr val="bg1"/>
                </a:solidFill>
              </a:rPr>
              <a:t>, </a:t>
            </a:r>
            <a:r>
              <a:rPr lang="ru-RU" sz="3100" dirty="0" err="1" smtClean="0">
                <a:solidFill>
                  <a:schemeClr val="bg1"/>
                </a:solidFill>
              </a:rPr>
              <a:t>технічних</a:t>
            </a:r>
            <a:r>
              <a:rPr lang="ru-RU" sz="3100" dirty="0" smtClean="0">
                <a:solidFill>
                  <a:schemeClr val="bg1"/>
                </a:solidFill>
              </a:rPr>
              <a:t>, </a:t>
            </a:r>
            <a:r>
              <a:rPr lang="ru-RU" sz="3100" dirty="0" err="1" smtClean="0">
                <a:solidFill>
                  <a:schemeClr val="bg1"/>
                </a:solidFill>
              </a:rPr>
              <a:t>програмних</a:t>
            </a:r>
            <a:r>
              <a:rPr lang="ru-RU" sz="3100" dirty="0" smtClean="0">
                <a:solidFill>
                  <a:schemeClr val="bg1"/>
                </a:solidFill>
              </a:rPr>
              <a:t> та </a:t>
            </a:r>
            <a:r>
              <a:rPr lang="ru-RU" sz="3100" dirty="0" err="1" smtClean="0">
                <a:solidFill>
                  <a:schemeClr val="bg1"/>
                </a:solidFill>
              </a:rPr>
              <a:t>організаційних</a:t>
            </a:r>
            <a:r>
              <a:rPr lang="ru-RU" sz="3100" dirty="0" smtClean="0">
                <a:solidFill>
                  <a:schemeClr val="bg1"/>
                </a:solidFill>
              </a:rPr>
              <a:t> </a:t>
            </a:r>
            <a:r>
              <a:rPr lang="ru-RU" sz="3100" dirty="0" err="1" smtClean="0">
                <a:solidFill>
                  <a:schemeClr val="bg1"/>
                </a:solidFill>
              </a:rPr>
              <a:t>засобів</a:t>
            </a:r>
            <a:r>
              <a:rPr lang="ru-RU" sz="3100" dirty="0" smtClean="0">
                <a:solidFill>
                  <a:schemeClr val="bg1"/>
                </a:solidFill>
              </a:rPr>
              <a:t>, </a:t>
            </a:r>
            <a:r>
              <a:rPr lang="ru-RU" sz="3100" dirty="0" err="1" smtClean="0">
                <a:solidFill>
                  <a:schemeClr val="bg1"/>
                </a:solidFill>
              </a:rPr>
              <a:t>необхідних</a:t>
            </a:r>
            <a:r>
              <a:rPr lang="ru-RU" sz="3100" dirty="0" smtClean="0">
                <a:solidFill>
                  <a:schemeClr val="bg1"/>
                </a:solidFill>
              </a:rPr>
              <a:t> для </a:t>
            </a:r>
            <a:r>
              <a:rPr lang="ru-RU" sz="3100" dirty="0" err="1" smtClean="0">
                <a:solidFill>
                  <a:schemeClr val="bg1"/>
                </a:solidFill>
              </a:rPr>
              <a:t>автоматизованого</a:t>
            </a:r>
            <a:r>
              <a:rPr lang="ru-RU" sz="3100" dirty="0" smtClean="0">
                <a:solidFill>
                  <a:schemeClr val="bg1"/>
                </a:solidFill>
              </a:rPr>
              <a:t> </a:t>
            </a:r>
            <a:r>
              <a:rPr lang="ru-RU" sz="3100" dirty="0" err="1" smtClean="0">
                <a:solidFill>
                  <a:schemeClr val="bg1"/>
                </a:solidFill>
              </a:rPr>
              <a:t>опрацювання</a:t>
            </a:r>
            <a:r>
              <a:rPr lang="ru-RU" sz="3100" dirty="0" smtClean="0">
                <a:solidFill>
                  <a:schemeClr val="bg1"/>
                </a:solidFill>
              </a:rPr>
              <a:t> </a:t>
            </a:r>
            <a:r>
              <a:rPr lang="ru-RU" sz="3100" dirty="0" err="1" smtClean="0">
                <a:solidFill>
                  <a:schemeClr val="bg1"/>
                </a:solidFill>
              </a:rPr>
              <a:t>інформації</a:t>
            </a:r>
            <a:r>
              <a:rPr lang="ru-RU" sz="3100" dirty="0" smtClean="0">
                <a:solidFill>
                  <a:schemeClr val="bg1"/>
                </a:solidFill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0" y="3212976"/>
            <a:ext cx="2195736" cy="2160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bg1"/>
                </a:solidFill>
              </a:rPr>
              <a:t>Технічні засоби(</a:t>
            </a:r>
            <a:r>
              <a:rPr lang="uk-UA" dirty="0" err="1" smtClean="0">
                <a:solidFill>
                  <a:schemeClr val="bg1"/>
                </a:solidFill>
              </a:rPr>
              <a:t>апатратна</a:t>
            </a:r>
            <a:r>
              <a:rPr lang="uk-UA" dirty="0" smtClean="0">
                <a:solidFill>
                  <a:schemeClr val="bg1"/>
                </a:solidFill>
              </a:rPr>
              <a:t> складова)</a:t>
            </a:r>
          </a:p>
          <a:p>
            <a:pPr algn="ctr"/>
            <a:r>
              <a:rPr lang="uk-UA" dirty="0" smtClean="0">
                <a:solidFill>
                  <a:schemeClr val="bg1"/>
                </a:solidFill>
              </a:rPr>
              <a:t>Функціональна складова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267744" y="3429000"/>
            <a:ext cx="2232248" cy="2016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bg1"/>
                </a:solidFill>
              </a:rPr>
              <a:t>Програмні засоби(програмна складова)</a:t>
            </a:r>
          </a:p>
          <a:p>
            <a:pPr algn="ctr"/>
            <a:r>
              <a:rPr lang="uk-UA" dirty="0" smtClean="0">
                <a:solidFill>
                  <a:schemeClr val="bg1"/>
                </a:solidFill>
              </a:rPr>
              <a:t>Функціональна складова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572000" y="3284984"/>
            <a:ext cx="2016224" cy="2160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bg1"/>
                </a:solidFill>
              </a:rPr>
              <a:t>Інформаційні засоби(сховища даних)</a:t>
            </a:r>
          </a:p>
          <a:p>
            <a:pPr algn="ctr"/>
            <a:r>
              <a:rPr lang="uk-UA" dirty="0" smtClean="0">
                <a:solidFill>
                  <a:schemeClr val="bg1"/>
                </a:solidFill>
              </a:rPr>
              <a:t>Сировинна складова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804248" y="3212976"/>
            <a:ext cx="1922512" cy="22322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bg1"/>
                </a:solidFill>
              </a:rPr>
              <a:t>Організаційні засоби </a:t>
            </a:r>
          </a:p>
          <a:p>
            <a:pPr algn="ctr"/>
            <a:r>
              <a:rPr lang="uk-UA" dirty="0" smtClean="0">
                <a:solidFill>
                  <a:schemeClr val="bg1"/>
                </a:solidFill>
              </a:rPr>
              <a:t>Методична складова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6588224" y="2636912"/>
            <a:ext cx="792088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139952" y="2420888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932040" y="2564904"/>
            <a:ext cx="57606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3203848" y="2564904"/>
            <a:ext cx="72008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>
            <a:off x="1115616" y="2636912"/>
            <a:ext cx="64807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76672"/>
            <a:ext cx="835292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     </a:t>
            </a:r>
            <a:r>
              <a:rPr lang="ru-RU" b="1" dirty="0" err="1" smtClean="0">
                <a:solidFill>
                  <a:schemeClr val="bg1"/>
                </a:solidFill>
              </a:rPr>
              <a:t>Функціональна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структура</a:t>
            </a:r>
            <a:r>
              <a:rPr lang="ru-RU" i="1" dirty="0" smtClean="0">
                <a:solidFill>
                  <a:schemeClr val="bg1"/>
                </a:solidFill>
              </a:rPr>
              <a:t> </a:t>
            </a:r>
            <a:r>
              <a:rPr lang="ru-RU" dirty="0" smtClean="0">
                <a:solidFill>
                  <a:schemeClr val="bg1"/>
                </a:solidFill>
              </a:rPr>
              <a:t>- </a:t>
            </a:r>
            <a:r>
              <a:rPr lang="ru-RU" dirty="0" err="1" smtClean="0">
                <a:solidFill>
                  <a:schemeClr val="bg1"/>
                </a:solidFill>
              </a:rPr>
              <a:t>це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структура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елементами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якої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підсистеми</a:t>
            </a:r>
            <a:r>
              <a:rPr lang="ru-RU" dirty="0" smtClean="0">
                <a:solidFill>
                  <a:schemeClr val="bg1"/>
                </a:solidFill>
              </a:rPr>
              <a:t> (</a:t>
            </a:r>
            <a:r>
              <a:rPr lang="ru-RU" dirty="0" err="1" smtClean="0">
                <a:solidFill>
                  <a:schemeClr val="bg1"/>
                </a:solidFill>
              </a:rPr>
              <a:t>компоненти</a:t>
            </a:r>
            <a:r>
              <a:rPr lang="ru-RU" dirty="0" smtClean="0">
                <a:solidFill>
                  <a:schemeClr val="bg1"/>
                </a:solidFill>
              </a:rPr>
              <a:t>), </a:t>
            </a:r>
            <a:r>
              <a:rPr lang="ru-RU" dirty="0" err="1" smtClean="0">
                <a:solidFill>
                  <a:schemeClr val="bg1"/>
                </a:solidFill>
              </a:rPr>
              <a:t>функції</a:t>
            </a:r>
            <a:r>
              <a:rPr lang="ru-RU" dirty="0" smtClean="0">
                <a:solidFill>
                  <a:schemeClr val="bg1"/>
                </a:solidFill>
              </a:rPr>
              <a:t> ІС </a:t>
            </a:r>
            <a:r>
              <a:rPr lang="ru-RU" dirty="0" err="1" smtClean="0">
                <a:solidFill>
                  <a:schemeClr val="bg1"/>
                </a:solidFill>
              </a:rPr>
              <a:t>або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її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частини</a:t>
            </a:r>
            <a:r>
              <a:rPr lang="ru-RU" dirty="0" smtClean="0">
                <a:solidFill>
                  <a:schemeClr val="bg1"/>
                </a:solidFill>
              </a:rPr>
              <a:t>, а </a:t>
            </a:r>
            <a:r>
              <a:rPr lang="ru-RU" dirty="0" err="1" smtClean="0">
                <a:solidFill>
                  <a:schemeClr val="bg1"/>
                </a:solidFill>
              </a:rPr>
              <a:t>зв'язки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між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елементами</a:t>
            </a:r>
            <a:r>
              <a:rPr lang="ru-RU" dirty="0" smtClean="0">
                <a:solidFill>
                  <a:schemeClr val="bg1"/>
                </a:solidFill>
              </a:rPr>
              <a:t> - </a:t>
            </a:r>
            <a:r>
              <a:rPr lang="ru-RU" dirty="0" err="1" smtClean="0">
                <a:solidFill>
                  <a:schemeClr val="bg1"/>
                </a:solidFill>
              </a:rPr>
              <a:t>це</a:t>
            </a:r>
            <a:r>
              <a:rPr lang="ru-RU" dirty="0" smtClean="0">
                <a:solidFill>
                  <a:schemeClr val="bg1"/>
                </a:solidFill>
              </a:rPr>
              <a:t> потоки </a:t>
            </a:r>
            <a:r>
              <a:rPr lang="ru-RU" dirty="0" err="1" smtClean="0">
                <a:solidFill>
                  <a:schemeClr val="bg1"/>
                </a:solidFill>
              </a:rPr>
              <a:t>інформації</a:t>
            </a:r>
            <a:r>
              <a:rPr lang="ru-RU" dirty="0" smtClean="0">
                <a:solidFill>
                  <a:schemeClr val="bg1"/>
                </a:solidFill>
              </a:rPr>
              <a:t>, яка </a:t>
            </a:r>
            <a:r>
              <a:rPr lang="ru-RU" dirty="0" err="1" smtClean="0">
                <a:solidFill>
                  <a:schemeClr val="bg1"/>
                </a:solidFill>
              </a:rPr>
              <a:t>циркулює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між</a:t>
            </a:r>
            <a:r>
              <a:rPr lang="ru-RU" dirty="0" smtClean="0">
                <a:solidFill>
                  <a:schemeClr val="bg1"/>
                </a:solidFill>
              </a:rPr>
              <a:t> ними </a:t>
            </a:r>
            <a:r>
              <a:rPr lang="ru-RU" dirty="0" err="1" smtClean="0">
                <a:solidFill>
                  <a:schemeClr val="bg1"/>
                </a:solidFill>
              </a:rPr>
              <a:t>під</a:t>
            </a:r>
            <a:r>
              <a:rPr lang="ru-RU" dirty="0" smtClean="0">
                <a:solidFill>
                  <a:schemeClr val="bg1"/>
                </a:solidFill>
              </a:rPr>
              <a:t> час </a:t>
            </a:r>
            <a:r>
              <a:rPr lang="ru-RU" dirty="0" err="1" smtClean="0">
                <a:solidFill>
                  <a:schemeClr val="bg1"/>
                </a:solidFill>
              </a:rPr>
              <a:t>функціонування</a:t>
            </a:r>
            <a:r>
              <a:rPr lang="ru-RU" dirty="0" smtClean="0">
                <a:solidFill>
                  <a:schemeClr val="bg1"/>
                </a:solidFill>
              </a:rPr>
              <a:t> ІС.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       </a:t>
            </a:r>
            <a:r>
              <a:rPr lang="ru-RU" b="1" dirty="0" err="1" smtClean="0">
                <a:solidFill>
                  <a:schemeClr val="bg1"/>
                </a:solidFill>
              </a:rPr>
              <a:t>Технічна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структура</a:t>
            </a:r>
            <a:r>
              <a:rPr lang="ru-RU" i="1" dirty="0" smtClean="0">
                <a:solidFill>
                  <a:schemeClr val="bg1"/>
                </a:solidFill>
              </a:rPr>
              <a:t> </a:t>
            </a:r>
            <a:r>
              <a:rPr lang="ru-RU" dirty="0" smtClean="0">
                <a:solidFill>
                  <a:schemeClr val="bg1"/>
                </a:solidFill>
              </a:rPr>
              <a:t>- </a:t>
            </a:r>
            <a:r>
              <a:rPr lang="ru-RU" dirty="0" err="1" smtClean="0">
                <a:solidFill>
                  <a:schemeClr val="bg1"/>
                </a:solidFill>
              </a:rPr>
              <a:t>це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структура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елементами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якої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облад­нання</a:t>
            </a:r>
            <a:r>
              <a:rPr lang="ru-RU" dirty="0" smtClean="0">
                <a:solidFill>
                  <a:schemeClr val="bg1"/>
                </a:solidFill>
              </a:rPr>
              <a:t> комплексу </a:t>
            </a:r>
            <a:r>
              <a:rPr lang="ru-RU" dirty="0" err="1" smtClean="0">
                <a:solidFill>
                  <a:schemeClr val="bg1"/>
                </a:solidFill>
              </a:rPr>
              <a:t>технічних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засобів</a:t>
            </a:r>
            <a:r>
              <a:rPr lang="ru-RU" dirty="0" smtClean="0">
                <a:solidFill>
                  <a:schemeClr val="bg1"/>
                </a:solidFill>
              </a:rPr>
              <a:t> ІС, а </a:t>
            </a:r>
            <a:r>
              <a:rPr lang="ru-RU" dirty="0" err="1" smtClean="0">
                <a:solidFill>
                  <a:schemeClr val="bg1"/>
                </a:solidFill>
              </a:rPr>
              <a:t>зв'язки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між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елементами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відображають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інформаційний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обмін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     </a:t>
            </a:r>
            <a:r>
              <a:rPr lang="ru-RU" dirty="0" err="1" smtClean="0">
                <a:solidFill>
                  <a:schemeClr val="bg1"/>
                </a:solidFill>
              </a:rPr>
              <a:t>Під</a:t>
            </a:r>
            <a:r>
              <a:rPr lang="ru-RU" dirty="0" smtClean="0">
                <a:solidFill>
                  <a:schemeClr val="bg1"/>
                </a:solidFill>
              </a:rPr>
              <a:t> </a:t>
            </a:r>
            <a:r>
              <a:rPr lang="ru-RU" b="1" dirty="0" err="1" smtClean="0">
                <a:solidFill>
                  <a:schemeClr val="bg1"/>
                </a:solidFill>
              </a:rPr>
              <a:t>організаційною</a:t>
            </a:r>
            <a:r>
              <a:rPr lang="ru-RU" i="1" dirty="0" smtClean="0">
                <a:solidFill>
                  <a:schemeClr val="bg1"/>
                </a:solidFill>
              </a:rPr>
              <a:t> </a:t>
            </a:r>
            <a:r>
              <a:rPr lang="ru-RU" dirty="0" err="1" smtClean="0">
                <a:solidFill>
                  <a:schemeClr val="bg1"/>
                </a:solidFill>
              </a:rPr>
              <a:t>розуміють</a:t>
            </a:r>
            <a:r>
              <a:rPr lang="ru-RU" dirty="0" smtClean="0">
                <a:solidFill>
                  <a:schemeClr val="bg1"/>
                </a:solidFill>
              </a:rPr>
              <a:t> структуру, </a:t>
            </a:r>
            <a:r>
              <a:rPr lang="ru-RU" dirty="0" err="1" smtClean="0">
                <a:solidFill>
                  <a:schemeClr val="bg1"/>
                </a:solidFill>
              </a:rPr>
              <a:t>елементами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якої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колективи</a:t>
            </a:r>
            <a:r>
              <a:rPr lang="ru-RU" dirty="0" smtClean="0">
                <a:solidFill>
                  <a:schemeClr val="bg1"/>
                </a:solidFill>
              </a:rPr>
              <a:t> людей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окремі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виконавці</a:t>
            </a:r>
            <a:r>
              <a:rPr lang="ru-RU" dirty="0" smtClean="0">
                <a:solidFill>
                  <a:schemeClr val="bg1"/>
                </a:solidFill>
              </a:rPr>
              <a:t>, а </a:t>
            </a:r>
            <a:r>
              <a:rPr lang="ru-RU" dirty="0" err="1" smtClean="0">
                <a:solidFill>
                  <a:schemeClr val="bg1"/>
                </a:solidFill>
              </a:rPr>
              <a:t>зв'язки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між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елементами</a:t>
            </a:r>
            <a:r>
              <a:rPr lang="ru-RU" dirty="0" smtClean="0">
                <a:solidFill>
                  <a:schemeClr val="bg1"/>
                </a:solidFill>
              </a:rPr>
              <a:t> ­</a:t>
            </a:r>
            <a:r>
              <a:rPr lang="ru-RU" dirty="0" err="1" smtClean="0">
                <a:solidFill>
                  <a:schemeClr val="bg1"/>
                </a:solidFill>
              </a:rPr>
              <a:t>інформаційні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субпідрядності</a:t>
            </a:r>
            <a:r>
              <a:rPr lang="ru-RU" dirty="0" smtClean="0">
                <a:solidFill>
                  <a:schemeClr val="bg1"/>
                </a:solidFill>
              </a:rPr>
              <a:t> та </a:t>
            </a:r>
            <a:r>
              <a:rPr lang="ru-RU" dirty="0" err="1" smtClean="0">
                <a:solidFill>
                  <a:schemeClr val="bg1"/>
                </a:solidFill>
              </a:rPr>
              <a:t>взаємодії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      Документальна </a:t>
            </a:r>
            <a:r>
              <a:rPr lang="ru-RU" b="1" dirty="0" smtClean="0">
                <a:solidFill>
                  <a:schemeClr val="bg1"/>
                </a:solidFill>
              </a:rPr>
              <a:t>структура</a:t>
            </a:r>
            <a:r>
              <a:rPr lang="ru-RU" i="1" dirty="0" smtClean="0">
                <a:solidFill>
                  <a:schemeClr val="bg1"/>
                </a:solidFill>
              </a:rPr>
              <a:t> </a:t>
            </a:r>
            <a:r>
              <a:rPr lang="ru-RU" dirty="0" smtClean="0">
                <a:solidFill>
                  <a:schemeClr val="bg1"/>
                </a:solidFill>
              </a:rPr>
              <a:t>- </a:t>
            </a:r>
            <a:r>
              <a:rPr lang="ru-RU" dirty="0" err="1" smtClean="0">
                <a:solidFill>
                  <a:schemeClr val="bg1"/>
                </a:solidFill>
              </a:rPr>
              <a:t>це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структура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елементами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якої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неподільні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складові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документи</a:t>
            </a:r>
            <a:r>
              <a:rPr lang="ru-RU" dirty="0" smtClean="0">
                <a:solidFill>
                  <a:schemeClr val="bg1"/>
                </a:solidFill>
              </a:rPr>
              <a:t> ІС, а </a:t>
            </a:r>
            <a:r>
              <a:rPr lang="ru-RU" dirty="0" err="1" smtClean="0">
                <a:solidFill>
                  <a:schemeClr val="bg1"/>
                </a:solidFill>
              </a:rPr>
              <a:t>зв'язки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між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елементами</a:t>
            </a:r>
            <a:r>
              <a:rPr lang="ru-RU" dirty="0" smtClean="0">
                <a:solidFill>
                  <a:schemeClr val="bg1"/>
                </a:solidFill>
              </a:rPr>
              <a:t> - </a:t>
            </a:r>
            <a:r>
              <a:rPr lang="ru-RU" dirty="0" err="1" smtClean="0">
                <a:solidFill>
                  <a:schemeClr val="bg1"/>
                </a:solidFill>
              </a:rPr>
              <a:t>взаємодії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вхідності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залежності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     </a:t>
            </a:r>
            <a:r>
              <a:rPr lang="ru-RU" dirty="0" err="1" smtClean="0">
                <a:solidFill>
                  <a:schemeClr val="bg1"/>
                </a:solidFill>
              </a:rPr>
              <a:t>Елементами</a:t>
            </a:r>
            <a:r>
              <a:rPr lang="ru-RU" dirty="0" smtClean="0">
                <a:solidFill>
                  <a:schemeClr val="bg1"/>
                </a:solidFill>
              </a:rPr>
              <a:t> </a:t>
            </a:r>
            <a:r>
              <a:rPr lang="ru-RU" b="1" dirty="0" err="1" smtClean="0">
                <a:solidFill>
                  <a:schemeClr val="bg1"/>
                </a:solidFill>
              </a:rPr>
              <a:t>алгоритмічної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структури</a:t>
            </a:r>
            <a:r>
              <a:rPr lang="ru-RU" i="1" dirty="0" smtClean="0">
                <a:solidFill>
                  <a:schemeClr val="bg1"/>
                </a:solidFill>
              </a:rPr>
              <a:t> </a:t>
            </a:r>
            <a:r>
              <a:rPr lang="ru-RU" dirty="0" err="1" smtClean="0">
                <a:solidFill>
                  <a:schemeClr val="bg1"/>
                </a:solidFill>
              </a:rPr>
              <a:t>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алгоритми</a:t>
            </a:r>
            <a:r>
              <a:rPr lang="ru-RU" dirty="0" smtClean="0">
                <a:solidFill>
                  <a:schemeClr val="bg1"/>
                </a:solidFill>
              </a:rPr>
              <a:t>, а </a:t>
            </a:r>
            <a:r>
              <a:rPr lang="ru-RU" dirty="0" err="1" smtClean="0">
                <a:solidFill>
                  <a:schemeClr val="bg1"/>
                </a:solidFill>
              </a:rPr>
              <a:t>зв'язки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між</a:t>
            </a:r>
            <a:r>
              <a:rPr lang="ru-RU" dirty="0" smtClean="0">
                <a:solidFill>
                  <a:schemeClr val="bg1"/>
                </a:solidFill>
              </a:rPr>
              <a:t> алгоритмами </a:t>
            </a:r>
            <a:r>
              <a:rPr lang="ru-RU" dirty="0" err="1" smtClean="0">
                <a:solidFill>
                  <a:schemeClr val="bg1"/>
                </a:solidFill>
              </a:rPr>
              <a:t>реалізуються</a:t>
            </a:r>
            <a:r>
              <a:rPr lang="ru-RU" dirty="0" smtClean="0">
                <a:solidFill>
                  <a:schemeClr val="bg1"/>
                </a:solidFill>
              </a:rPr>
              <a:t> за </a:t>
            </a:r>
            <a:r>
              <a:rPr lang="ru-RU" dirty="0" err="1" smtClean="0">
                <a:solidFill>
                  <a:schemeClr val="bg1"/>
                </a:solidFill>
              </a:rPr>
              <a:t>допомогою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інформаційних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масивів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    </a:t>
            </a:r>
            <a:r>
              <a:rPr lang="ru-RU" dirty="0" err="1" smtClean="0">
                <a:solidFill>
                  <a:schemeClr val="bg1"/>
                </a:solidFill>
              </a:rPr>
              <a:t>У</a:t>
            </a:r>
            <a:r>
              <a:rPr lang="ru-RU" b="1" dirty="0" err="1" smtClean="0">
                <a:solidFill>
                  <a:schemeClr val="bg1"/>
                </a:solidFill>
              </a:rPr>
              <a:t>програмній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структурі</a:t>
            </a:r>
            <a:r>
              <a:rPr lang="ru-RU" i="1" dirty="0" smtClean="0">
                <a:solidFill>
                  <a:schemeClr val="bg1"/>
                </a:solidFill>
              </a:rPr>
              <a:t> </a:t>
            </a:r>
            <a:r>
              <a:rPr lang="ru-RU" dirty="0" err="1" smtClean="0">
                <a:solidFill>
                  <a:schemeClr val="bg1"/>
                </a:solidFill>
              </a:rPr>
              <a:t>зв'язки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між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елементами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також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реалі­зуються</a:t>
            </a:r>
            <a:r>
              <a:rPr lang="ru-RU" dirty="0" smtClean="0">
                <a:solidFill>
                  <a:schemeClr val="bg1"/>
                </a:solidFill>
              </a:rPr>
              <a:t> у </a:t>
            </a:r>
            <a:r>
              <a:rPr lang="ru-RU" dirty="0" err="1" smtClean="0">
                <a:solidFill>
                  <a:schemeClr val="bg1"/>
                </a:solidFill>
              </a:rPr>
              <a:t>вигляді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інформаційних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масивів</a:t>
            </a:r>
            <a:r>
              <a:rPr lang="ru-RU" dirty="0" smtClean="0">
                <a:solidFill>
                  <a:schemeClr val="bg1"/>
                </a:solidFill>
              </a:rPr>
              <a:t>, а </a:t>
            </a:r>
            <a:r>
              <a:rPr lang="ru-RU" dirty="0" err="1" smtClean="0">
                <a:solidFill>
                  <a:schemeClr val="bg1"/>
                </a:solidFill>
              </a:rPr>
              <a:t>елементами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структу­ри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програмні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модулі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         </a:t>
            </a:r>
            <a:r>
              <a:rPr lang="ru-RU" b="1" dirty="0" err="1" smtClean="0">
                <a:solidFill>
                  <a:schemeClr val="bg1"/>
                </a:solidFill>
              </a:rPr>
              <a:t>Інформаційна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структура</a:t>
            </a:r>
            <a:r>
              <a:rPr lang="ru-RU" i="1" dirty="0" smtClean="0">
                <a:solidFill>
                  <a:schemeClr val="bg1"/>
                </a:solidFill>
              </a:rPr>
              <a:t> </a:t>
            </a:r>
            <a:r>
              <a:rPr lang="ru-RU" dirty="0" smtClean="0">
                <a:solidFill>
                  <a:schemeClr val="bg1"/>
                </a:solidFill>
              </a:rPr>
              <a:t>- </a:t>
            </a:r>
            <a:r>
              <a:rPr lang="ru-RU" dirty="0" err="1" smtClean="0">
                <a:solidFill>
                  <a:schemeClr val="bg1"/>
                </a:solidFill>
              </a:rPr>
              <a:t>це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структура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елементами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якої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форми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існування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подання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інформації</a:t>
            </a:r>
            <a:r>
              <a:rPr lang="ru-RU" dirty="0" smtClean="0">
                <a:solidFill>
                  <a:schemeClr val="bg1"/>
                </a:solidFill>
              </a:rPr>
              <a:t> у </a:t>
            </a:r>
            <a:r>
              <a:rPr lang="ru-RU" dirty="0" err="1" smtClean="0">
                <a:solidFill>
                  <a:schemeClr val="bg1"/>
                </a:solidFill>
              </a:rPr>
              <a:t>системі</a:t>
            </a:r>
            <a:r>
              <a:rPr lang="ru-RU" dirty="0" smtClean="0">
                <a:solidFill>
                  <a:schemeClr val="bg1"/>
                </a:solidFill>
              </a:rPr>
              <a:t>, а </a:t>
            </a:r>
            <a:r>
              <a:rPr lang="ru-RU" dirty="0" err="1" smtClean="0">
                <a:solidFill>
                  <a:schemeClr val="bg1"/>
                </a:solidFill>
              </a:rPr>
              <a:t>зв'язки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між</a:t>
            </a:r>
            <a:r>
              <a:rPr lang="ru-RU" dirty="0" smtClean="0">
                <a:solidFill>
                  <a:schemeClr val="bg1"/>
                </a:solidFill>
              </a:rPr>
              <a:t> ними - </a:t>
            </a:r>
            <a:r>
              <a:rPr lang="ru-RU" dirty="0" err="1" smtClean="0">
                <a:solidFill>
                  <a:schemeClr val="bg1"/>
                </a:solidFill>
              </a:rPr>
              <a:t>операції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перетворення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інформації</a:t>
            </a:r>
            <a:r>
              <a:rPr lang="ru-RU" dirty="0" smtClean="0">
                <a:solidFill>
                  <a:schemeClr val="bg1"/>
                </a:solidFill>
              </a:rPr>
              <a:t> в </a:t>
            </a:r>
            <a:r>
              <a:rPr lang="ru-RU" dirty="0" err="1" smtClean="0">
                <a:solidFill>
                  <a:schemeClr val="bg1"/>
                </a:solidFill>
              </a:rPr>
              <a:t>системі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Елементами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інформаційної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структури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можуть</a:t>
            </a:r>
            <a:r>
              <a:rPr lang="ru-RU" dirty="0" smtClean="0">
                <a:solidFill>
                  <a:schemeClr val="bg1"/>
                </a:solidFill>
              </a:rPr>
              <a:t> бути </a:t>
            </a:r>
            <a:r>
              <a:rPr lang="ru-RU" dirty="0" err="1" smtClean="0">
                <a:solidFill>
                  <a:schemeClr val="bg1"/>
                </a:solidFill>
              </a:rPr>
              <a:t>також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інформаційні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маси­ви</a:t>
            </a:r>
            <a:r>
              <a:rPr lang="ru-RU" dirty="0" smtClean="0">
                <a:solidFill>
                  <a:schemeClr val="bg1"/>
                </a:solidFill>
              </a:rPr>
              <a:t>, а </a:t>
            </a:r>
            <a:r>
              <a:rPr lang="ru-RU" dirty="0" err="1" smtClean="0">
                <a:solidFill>
                  <a:schemeClr val="bg1"/>
                </a:solidFill>
              </a:rPr>
              <a:t>зв'язками</a:t>
            </a:r>
            <a:r>
              <a:rPr lang="ru-RU" dirty="0" smtClean="0">
                <a:solidFill>
                  <a:schemeClr val="bg1"/>
                </a:solidFill>
              </a:rPr>
              <a:t> - </a:t>
            </a:r>
            <a:r>
              <a:rPr lang="ru-RU" dirty="0" err="1" smtClean="0">
                <a:solidFill>
                  <a:schemeClr val="bg1"/>
                </a:solidFill>
              </a:rPr>
              <a:t>операції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роботи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масивами</a:t>
            </a:r>
            <a:r>
              <a:rPr lang="ru-RU" dirty="0" smtClean="0">
                <a:solidFill>
                  <a:schemeClr val="bg1"/>
                </a:solidFill>
              </a:rPr>
              <a:t>: </a:t>
            </a:r>
            <a:r>
              <a:rPr lang="ru-RU" dirty="0" err="1" smtClean="0">
                <a:solidFill>
                  <a:schemeClr val="bg1"/>
                </a:solidFill>
              </a:rPr>
              <a:t>введення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коригування</a:t>
            </a:r>
            <a:r>
              <a:rPr lang="ru-RU" dirty="0" smtClean="0">
                <a:solidFill>
                  <a:schemeClr val="bg1"/>
                </a:solidFill>
              </a:rPr>
              <a:t>, перегляду, </a:t>
            </a:r>
            <a:r>
              <a:rPr lang="ru-RU" dirty="0" err="1" smtClean="0">
                <a:solidFill>
                  <a:schemeClr val="bg1"/>
                </a:solidFill>
              </a:rPr>
              <a:t>знищення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тощо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 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0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 err="1" smtClean="0">
                <a:solidFill>
                  <a:schemeClr val="bg1"/>
                </a:solidFill>
              </a:rPr>
              <a:t>Забезпечення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</a:rPr>
              <a:t>інформаційних</a:t>
            </a:r>
            <a:r>
              <a:rPr lang="ru-RU" sz="2000" b="1" dirty="0" smtClean="0">
                <a:solidFill>
                  <a:schemeClr val="bg1"/>
                </a:solidFill>
              </a:rPr>
              <a:t> систем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           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764704"/>
            <a:ext cx="88924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solidFill>
                  <a:schemeClr val="bg1"/>
                </a:solidFill>
              </a:rPr>
              <a:t>Автоматизована</a:t>
            </a:r>
            <a:r>
              <a:rPr lang="ru-RU" dirty="0" smtClean="0">
                <a:solidFill>
                  <a:schemeClr val="bg1"/>
                </a:solidFill>
              </a:rPr>
              <a:t> ІС </a:t>
            </a:r>
            <a:r>
              <a:rPr lang="ru-RU" dirty="0" err="1" smtClean="0">
                <a:solidFill>
                  <a:schemeClr val="bg1"/>
                </a:solidFill>
              </a:rPr>
              <a:t>складається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двох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частин</a:t>
            </a:r>
            <a:r>
              <a:rPr lang="ru-RU" dirty="0" smtClean="0">
                <a:solidFill>
                  <a:schemeClr val="bg1"/>
                </a:solidFill>
              </a:rPr>
              <a:t>: </a:t>
            </a:r>
            <a:r>
              <a:rPr lang="ru-RU" dirty="0" err="1" smtClean="0">
                <a:solidFill>
                  <a:schemeClr val="bg1"/>
                </a:solidFill>
              </a:rPr>
              <a:t>функціональної</a:t>
            </a:r>
            <a:r>
              <a:rPr lang="ru-RU" dirty="0" smtClean="0">
                <a:solidFill>
                  <a:schemeClr val="bg1"/>
                </a:solidFill>
              </a:rPr>
              <a:t> та </a:t>
            </a:r>
            <a:r>
              <a:rPr lang="ru-RU" dirty="0" err="1" smtClean="0">
                <a:solidFill>
                  <a:schemeClr val="bg1"/>
                </a:solidFill>
              </a:rPr>
              <a:t>забезпечувальної</a:t>
            </a:r>
            <a:r>
              <a:rPr lang="ru-RU" dirty="0" smtClean="0">
                <a:solidFill>
                  <a:schemeClr val="bg1"/>
                </a:solidFill>
              </a:rPr>
              <a:t>, яка </a:t>
            </a:r>
            <a:r>
              <a:rPr lang="ru-RU" dirty="0" err="1" smtClean="0">
                <a:solidFill>
                  <a:schemeClr val="bg1"/>
                </a:solidFill>
              </a:rPr>
              <a:t>реалізує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функціональну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частину</a:t>
            </a:r>
            <a:r>
              <a:rPr lang="ru-RU" dirty="0" smtClean="0">
                <a:solidFill>
                  <a:schemeClr val="bg1"/>
                </a:solidFill>
              </a:rPr>
              <a:t> за </a:t>
            </a:r>
            <a:r>
              <a:rPr lang="ru-RU" dirty="0" err="1" smtClean="0">
                <a:solidFill>
                  <a:schemeClr val="bg1"/>
                </a:solidFill>
              </a:rPr>
              <a:t>допомогою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програмно-апаратних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засобів</a:t>
            </a:r>
            <a:r>
              <a:rPr lang="ru-RU" dirty="0" smtClean="0">
                <a:solidFill>
                  <a:schemeClr val="bg1"/>
                </a:solidFill>
              </a:rPr>
              <a:t> та </a:t>
            </a:r>
            <a:r>
              <a:rPr lang="ru-RU" dirty="0" err="1" smtClean="0">
                <a:solidFill>
                  <a:schemeClr val="bg1"/>
                </a:solidFill>
              </a:rPr>
              <a:t>інструментів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   </a:t>
            </a:r>
            <a:r>
              <a:rPr lang="ru-RU" b="1" dirty="0" err="1" smtClean="0">
                <a:solidFill>
                  <a:schemeClr val="bg1"/>
                </a:solidFill>
              </a:rPr>
              <a:t>Функціональна</a:t>
            </a:r>
            <a:r>
              <a:rPr lang="ru-RU" dirty="0" smtClean="0">
                <a:solidFill>
                  <a:schemeClr val="bg1"/>
                </a:solidFill>
              </a:rPr>
              <a:t> </a:t>
            </a:r>
            <a:r>
              <a:rPr lang="ru-RU" dirty="0" err="1" smtClean="0">
                <a:solidFill>
                  <a:schemeClr val="bg1"/>
                </a:solidFill>
              </a:rPr>
              <a:t>частина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фактично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моделлю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системи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управління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об’єктом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складається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функціональних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підсистем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комплексів</a:t>
            </a:r>
            <a:r>
              <a:rPr lang="ru-RU" dirty="0" smtClean="0">
                <a:solidFill>
                  <a:schemeClr val="bg1"/>
                </a:solidFill>
              </a:rPr>
              <a:t> задач, </a:t>
            </a:r>
            <a:r>
              <a:rPr lang="ru-RU" dirty="0" err="1" smtClean="0">
                <a:solidFill>
                  <a:schemeClr val="bg1"/>
                </a:solidFill>
              </a:rPr>
              <a:t>автоматизованих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робочих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місць</a:t>
            </a:r>
            <a:r>
              <a:rPr lang="ru-RU" dirty="0" smtClean="0">
                <a:solidFill>
                  <a:schemeClr val="bg1"/>
                </a:solidFill>
              </a:rPr>
              <a:t> (АРМ).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   </a:t>
            </a:r>
            <a:r>
              <a:rPr lang="ru-RU" b="1" dirty="0" err="1" smtClean="0">
                <a:solidFill>
                  <a:schemeClr val="bg1"/>
                </a:solidFill>
              </a:rPr>
              <a:t>Функціональна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підсистема</a:t>
            </a:r>
            <a:r>
              <a:rPr lang="ru-RU" dirty="0" smtClean="0">
                <a:solidFill>
                  <a:schemeClr val="bg1"/>
                </a:solidFill>
              </a:rPr>
              <a:t> – </a:t>
            </a:r>
            <a:r>
              <a:rPr lang="ru-RU" dirty="0" err="1" smtClean="0">
                <a:solidFill>
                  <a:schemeClr val="bg1"/>
                </a:solidFill>
              </a:rPr>
              <a:t>це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самостійна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частина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системи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що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виконує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конкретні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функції</a:t>
            </a:r>
            <a:r>
              <a:rPr lang="ru-RU" dirty="0" smtClean="0">
                <a:solidFill>
                  <a:schemeClr val="bg1"/>
                </a:solidFill>
              </a:rPr>
              <a:t> та </a:t>
            </a:r>
            <a:r>
              <a:rPr lang="ru-RU" dirty="0" err="1" smtClean="0">
                <a:solidFill>
                  <a:schemeClr val="bg1"/>
                </a:solidFill>
              </a:rPr>
              <a:t>завдання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управління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характеризується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відповідним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цільовим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призначенням</a:t>
            </a:r>
            <a:r>
              <a:rPr lang="ru-RU" dirty="0" smtClean="0">
                <a:solidFill>
                  <a:schemeClr val="bg1"/>
                </a:solidFill>
              </a:rPr>
              <a:t> , </a:t>
            </a:r>
            <a:r>
              <a:rPr lang="ru-RU" dirty="0" err="1" smtClean="0">
                <a:solidFill>
                  <a:schemeClr val="bg1"/>
                </a:solidFill>
              </a:rPr>
              <a:t>певною</a:t>
            </a:r>
            <a:r>
              <a:rPr lang="ru-RU" dirty="0" smtClean="0">
                <a:solidFill>
                  <a:schemeClr val="bg1"/>
                </a:solidFill>
              </a:rPr>
              <a:t> методикою </a:t>
            </a:r>
            <a:r>
              <a:rPr lang="ru-RU" dirty="0" err="1" smtClean="0">
                <a:solidFill>
                  <a:schemeClr val="bg1"/>
                </a:solidFill>
              </a:rPr>
              <a:t>проведення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розрахунків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економічних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показників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підпорядкованістю</a:t>
            </a:r>
            <a:r>
              <a:rPr lang="ru-RU" dirty="0" smtClean="0">
                <a:solidFill>
                  <a:schemeClr val="bg1"/>
                </a:solidFill>
              </a:rPr>
              <a:t> та </a:t>
            </a:r>
            <a:r>
              <a:rPr lang="ru-RU" dirty="0" err="1" smtClean="0">
                <a:solidFill>
                  <a:schemeClr val="bg1"/>
                </a:solidFill>
              </a:rPr>
              <a:t>технологічними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особливостями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експлуатації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  Як </a:t>
            </a:r>
            <a:r>
              <a:rPr lang="ru-RU" dirty="0" smtClean="0">
                <a:solidFill>
                  <a:schemeClr val="bg1"/>
                </a:solidFill>
              </a:rPr>
              <a:t>правило, </a:t>
            </a:r>
            <a:r>
              <a:rPr lang="ru-RU" dirty="0" err="1" smtClean="0">
                <a:solidFill>
                  <a:schemeClr val="bg1"/>
                </a:solidFill>
              </a:rPr>
              <a:t>ознаками</a:t>
            </a:r>
            <a:r>
              <a:rPr lang="ru-RU" dirty="0" smtClean="0">
                <a:solidFill>
                  <a:schemeClr val="bg1"/>
                </a:solidFill>
              </a:rPr>
              <a:t> для </a:t>
            </a:r>
            <a:r>
              <a:rPr lang="ru-RU" dirty="0" err="1" smtClean="0">
                <a:solidFill>
                  <a:schemeClr val="bg1"/>
                </a:solidFill>
              </a:rPr>
              <a:t>виділення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функціональних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підсистем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можуть</a:t>
            </a:r>
            <a:r>
              <a:rPr lang="ru-RU" dirty="0" smtClean="0">
                <a:solidFill>
                  <a:schemeClr val="bg1"/>
                </a:solidFill>
              </a:rPr>
              <a:t> бути:</a:t>
            </a:r>
          </a:p>
          <a:p>
            <a:pPr>
              <a:buFont typeface="Wingdings" pitchFamily="2" charset="2"/>
              <a:buChar char="q"/>
            </a:pPr>
            <a:r>
              <a:rPr lang="ru-RU" dirty="0" err="1" smtClean="0">
                <a:solidFill>
                  <a:schemeClr val="bg1"/>
                </a:solidFill>
              </a:rPr>
              <a:t>етапи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управлінського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процесу</a:t>
            </a:r>
            <a:r>
              <a:rPr lang="ru-RU" dirty="0" smtClean="0">
                <a:solidFill>
                  <a:schemeClr val="bg1"/>
                </a:solidFill>
              </a:rPr>
              <a:t> - </a:t>
            </a:r>
            <a:r>
              <a:rPr lang="ru-RU" dirty="0" err="1" smtClean="0">
                <a:solidFill>
                  <a:schemeClr val="bg1"/>
                </a:solidFill>
              </a:rPr>
              <a:t>планування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моделювання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облік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прогнозування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прийняття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рішень</a:t>
            </a:r>
            <a:r>
              <a:rPr lang="ru-RU" dirty="0" smtClean="0">
                <a:solidFill>
                  <a:schemeClr val="bg1"/>
                </a:solidFill>
              </a:rPr>
              <a:t>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елементи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виробничого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процесу</a:t>
            </a:r>
            <a:r>
              <a:rPr lang="ru-RU" dirty="0" smtClean="0">
                <a:solidFill>
                  <a:schemeClr val="bg1"/>
                </a:solidFill>
              </a:rPr>
              <a:t> – </a:t>
            </a:r>
            <a:r>
              <a:rPr lang="ru-RU" dirty="0" err="1" smtClean="0">
                <a:solidFill>
                  <a:schemeClr val="bg1"/>
                </a:solidFill>
              </a:rPr>
              <a:t>особливості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технології</a:t>
            </a:r>
            <a:r>
              <a:rPr lang="ru-RU" dirty="0" smtClean="0">
                <a:solidFill>
                  <a:schemeClr val="bg1"/>
                </a:solidFill>
              </a:rPr>
              <a:t>, потоки </a:t>
            </a:r>
            <a:r>
              <a:rPr lang="ru-RU" dirty="0" err="1" smtClean="0">
                <a:solidFill>
                  <a:schemeClr val="bg1"/>
                </a:solidFill>
              </a:rPr>
              <a:t>товарно-матеріальних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цінностей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фінансові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розрахунки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збут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продукції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тощо</a:t>
            </a:r>
            <a:r>
              <a:rPr lang="ru-RU" dirty="0" smtClean="0">
                <a:solidFill>
                  <a:schemeClr val="bg1"/>
                </a:solidFill>
              </a:rPr>
              <a:t>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chemeClr val="bg1"/>
                </a:solidFill>
              </a:rPr>
              <a:t>  </a:t>
            </a:r>
            <a:r>
              <a:rPr lang="ru-RU" dirty="0" err="1" smtClean="0">
                <a:solidFill>
                  <a:schemeClr val="bg1"/>
                </a:solidFill>
              </a:rPr>
              <a:t>виконувані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функції</a:t>
            </a:r>
            <a:r>
              <a:rPr lang="ru-RU" dirty="0" smtClean="0">
                <a:solidFill>
                  <a:schemeClr val="bg1"/>
                </a:solidFill>
              </a:rPr>
              <a:t> – </a:t>
            </a:r>
            <a:r>
              <a:rPr lang="ru-RU" dirty="0" err="1" smtClean="0">
                <a:solidFill>
                  <a:schemeClr val="bg1"/>
                </a:solidFill>
              </a:rPr>
              <a:t>функції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що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виконуються</a:t>
            </a:r>
            <a:r>
              <a:rPr lang="ru-RU" dirty="0" smtClean="0">
                <a:solidFill>
                  <a:schemeClr val="bg1"/>
                </a:solidFill>
              </a:rPr>
              <a:t> на </a:t>
            </a:r>
            <a:r>
              <a:rPr lang="ru-RU" dirty="0" err="1" smtClean="0">
                <a:solidFill>
                  <a:schemeClr val="bg1"/>
                </a:solidFill>
              </a:rPr>
              <a:t>робочому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місці</a:t>
            </a:r>
            <a:r>
              <a:rPr lang="ru-RU" dirty="0" smtClean="0">
                <a:solidFill>
                  <a:schemeClr val="bg1"/>
                </a:solidFill>
              </a:rPr>
              <a:t> за </a:t>
            </a:r>
            <a:r>
              <a:rPr lang="ru-RU" dirty="0" err="1" smtClean="0">
                <a:solidFill>
                  <a:schemeClr val="bg1"/>
                </a:solidFill>
              </a:rPr>
              <a:t>груповою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або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індивідуальною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ознакою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згідно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 структурою установи та штатного </a:t>
            </a:r>
            <a:r>
              <a:rPr lang="ru-RU" dirty="0" err="1" smtClean="0">
                <a:solidFill>
                  <a:schemeClr val="bg1"/>
                </a:solidFill>
              </a:rPr>
              <a:t>розпису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chemeClr val="bg1"/>
                </a:solidFill>
              </a:rPr>
              <a:t>  </a:t>
            </a:r>
            <a:r>
              <a:rPr lang="ru-RU" dirty="0" err="1" smtClean="0">
                <a:solidFill>
                  <a:schemeClr val="bg1"/>
                </a:solidFill>
              </a:rPr>
              <a:t>елементи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організаційної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структури</a:t>
            </a:r>
            <a:r>
              <a:rPr lang="ru-RU" dirty="0" smtClean="0">
                <a:solidFill>
                  <a:schemeClr val="bg1"/>
                </a:solidFill>
              </a:rPr>
              <a:t> – </a:t>
            </a:r>
            <a:r>
              <a:rPr lang="ru-RU" dirty="0" err="1" smtClean="0">
                <a:solidFill>
                  <a:schemeClr val="bg1"/>
                </a:solidFill>
              </a:rPr>
              <a:t>поділ</a:t>
            </a:r>
            <a:r>
              <a:rPr lang="ru-RU" dirty="0" smtClean="0">
                <a:solidFill>
                  <a:schemeClr val="bg1"/>
                </a:solidFill>
              </a:rPr>
              <a:t> на </a:t>
            </a:r>
            <a:r>
              <a:rPr lang="ru-RU" dirty="0" err="1" smtClean="0">
                <a:solidFill>
                  <a:schemeClr val="bg1"/>
                </a:solidFill>
              </a:rPr>
              <a:t>відповідні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підрозділи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штатний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розпис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посадові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обов’язки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тощо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2656"/>
            <a:ext cx="8136904" cy="5859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bg1"/>
                </a:solidFill>
              </a:rPr>
              <a:t>      На </a:t>
            </a:r>
            <a:r>
              <a:rPr lang="ru-RU" dirty="0" err="1" smtClean="0">
                <a:solidFill>
                  <a:schemeClr val="bg1"/>
                </a:solidFill>
              </a:rPr>
              <a:t>сучасному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етапі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створення</a:t>
            </a:r>
            <a:r>
              <a:rPr lang="ru-RU" dirty="0" smtClean="0">
                <a:solidFill>
                  <a:schemeClr val="bg1"/>
                </a:solidFill>
              </a:rPr>
              <a:t> та </a:t>
            </a:r>
            <a:r>
              <a:rPr lang="ru-RU" dirty="0" err="1" smtClean="0">
                <a:solidFill>
                  <a:schemeClr val="bg1"/>
                </a:solidFill>
              </a:rPr>
              <a:t>розвитку</a:t>
            </a:r>
            <a:r>
              <a:rPr lang="ru-RU" dirty="0" smtClean="0">
                <a:solidFill>
                  <a:schemeClr val="bg1"/>
                </a:solidFill>
              </a:rPr>
              <a:t> ІС у </a:t>
            </a:r>
            <a:r>
              <a:rPr lang="ru-RU" dirty="0" err="1" smtClean="0">
                <a:solidFill>
                  <a:schemeClr val="bg1"/>
                </a:solidFill>
              </a:rPr>
              <a:t>фінансових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установах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функціональна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частина</a:t>
            </a:r>
            <a:r>
              <a:rPr lang="ru-RU" dirty="0" smtClean="0">
                <a:solidFill>
                  <a:schemeClr val="bg1"/>
                </a:solidFill>
              </a:rPr>
              <a:t>  </a:t>
            </a:r>
            <a:r>
              <a:rPr lang="ru-RU" dirty="0" err="1" smtClean="0">
                <a:solidFill>
                  <a:schemeClr val="bg1"/>
                </a:solidFill>
              </a:rPr>
              <a:t>проектується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вигляді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сукупності</a:t>
            </a:r>
            <a:r>
              <a:rPr lang="ru-RU" dirty="0" smtClean="0">
                <a:solidFill>
                  <a:schemeClr val="bg1"/>
                </a:solidFill>
              </a:rPr>
              <a:t> АРМ </a:t>
            </a:r>
            <a:r>
              <a:rPr lang="ru-RU" dirty="0" err="1" smtClean="0">
                <a:solidFill>
                  <a:schemeClr val="bg1"/>
                </a:solidFill>
              </a:rPr>
              <a:t>користувача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smtClean="0">
                <a:solidFill>
                  <a:schemeClr val="bg1"/>
                </a:solidFill>
              </a:rPr>
              <a:t>        </a:t>
            </a:r>
            <a:r>
              <a:rPr lang="ru-RU" dirty="0" err="1" smtClean="0">
                <a:solidFill>
                  <a:schemeClr val="bg1"/>
                </a:solidFill>
              </a:rPr>
              <a:t>Наприклад</a:t>
            </a:r>
            <a:r>
              <a:rPr lang="ru-RU" dirty="0" smtClean="0">
                <a:solidFill>
                  <a:schemeClr val="bg1"/>
                </a:solidFill>
              </a:rPr>
              <a:t>, в </a:t>
            </a:r>
            <a:r>
              <a:rPr lang="ru-RU" dirty="0" err="1" smtClean="0">
                <a:solidFill>
                  <a:schemeClr val="bg1"/>
                </a:solidFill>
              </a:rPr>
              <a:t>банківських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установах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створені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різноманітні</a:t>
            </a:r>
            <a:r>
              <a:rPr lang="ru-RU" dirty="0" smtClean="0">
                <a:solidFill>
                  <a:schemeClr val="bg1"/>
                </a:solidFill>
              </a:rPr>
              <a:t> АРМ </a:t>
            </a:r>
            <a:r>
              <a:rPr lang="ru-RU" dirty="0" err="1" smtClean="0">
                <a:solidFill>
                  <a:schemeClr val="bg1"/>
                </a:solidFill>
              </a:rPr>
              <a:t>які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утворюють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програмний</a:t>
            </a:r>
            <a:r>
              <a:rPr lang="ru-RU" dirty="0" smtClean="0">
                <a:solidFill>
                  <a:schemeClr val="bg1"/>
                </a:solidFill>
              </a:rPr>
              <a:t> комплекс - </a:t>
            </a:r>
            <a:r>
              <a:rPr lang="ru-RU" dirty="0" err="1" smtClean="0">
                <a:solidFill>
                  <a:schemeClr val="bg1"/>
                </a:solidFill>
              </a:rPr>
              <a:t>операційний</a:t>
            </a:r>
            <a:r>
              <a:rPr lang="ru-RU" dirty="0" smtClean="0">
                <a:solidFill>
                  <a:schemeClr val="bg1"/>
                </a:solidFill>
              </a:rPr>
              <a:t> день банку ( ОДБ), </a:t>
            </a:r>
            <a:r>
              <a:rPr lang="ru-RU" dirty="0" err="1" smtClean="0">
                <a:solidFill>
                  <a:schemeClr val="bg1"/>
                </a:solidFill>
              </a:rPr>
              <a:t>що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функціонує</a:t>
            </a:r>
            <a:r>
              <a:rPr lang="ru-RU" dirty="0" smtClean="0">
                <a:solidFill>
                  <a:schemeClr val="bg1"/>
                </a:solidFill>
              </a:rPr>
              <a:t> в </a:t>
            </a:r>
            <a:r>
              <a:rPr lang="ru-RU" dirty="0" err="1" smtClean="0">
                <a:solidFill>
                  <a:schemeClr val="bg1"/>
                </a:solidFill>
              </a:rPr>
              <a:t>операційний</a:t>
            </a:r>
            <a:r>
              <a:rPr lang="ru-RU" dirty="0" smtClean="0">
                <a:solidFill>
                  <a:schemeClr val="bg1"/>
                </a:solidFill>
              </a:rPr>
              <a:t> час банку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перш за все </a:t>
            </a:r>
            <a:r>
              <a:rPr lang="ru-RU" dirty="0" err="1" smtClean="0">
                <a:solidFill>
                  <a:schemeClr val="bg1"/>
                </a:solidFill>
              </a:rPr>
              <a:t>призначений</a:t>
            </a:r>
            <a:r>
              <a:rPr lang="ru-RU" dirty="0" smtClean="0">
                <a:solidFill>
                  <a:schemeClr val="bg1"/>
                </a:solidFill>
              </a:rPr>
              <a:t> для </a:t>
            </a:r>
            <a:r>
              <a:rPr lang="ru-RU" dirty="0" err="1" smtClean="0">
                <a:solidFill>
                  <a:schemeClr val="bg1"/>
                </a:solidFill>
              </a:rPr>
              <a:t>швидкого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сервісного</a:t>
            </a:r>
            <a:r>
              <a:rPr lang="ru-RU" dirty="0" smtClean="0">
                <a:solidFill>
                  <a:schemeClr val="bg1"/>
                </a:solidFill>
              </a:rPr>
              <a:t> та </a:t>
            </a:r>
            <a:r>
              <a:rPr lang="ru-RU" dirty="0" err="1" smtClean="0">
                <a:solidFill>
                  <a:schemeClr val="bg1"/>
                </a:solidFill>
              </a:rPr>
              <a:t>якісного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обслуговування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клієнтури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bg1"/>
                </a:solidFill>
              </a:rPr>
              <a:t>            Для </a:t>
            </a:r>
            <a:r>
              <a:rPr lang="ru-RU" dirty="0" err="1" smtClean="0">
                <a:solidFill>
                  <a:schemeClr val="bg1"/>
                </a:solidFill>
              </a:rPr>
              <a:t>розв’язання</a:t>
            </a:r>
            <a:r>
              <a:rPr lang="ru-RU" dirty="0" smtClean="0">
                <a:solidFill>
                  <a:schemeClr val="bg1"/>
                </a:solidFill>
              </a:rPr>
              <a:t> за </a:t>
            </a:r>
            <a:r>
              <a:rPr lang="ru-RU" dirty="0" err="1" smtClean="0">
                <a:solidFill>
                  <a:schemeClr val="bg1"/>
                </a:solidFill>
              </a:rPr>
              <a:t>допомогою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обчислювальної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техніки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будь-якої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економічної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задачі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необхідно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створити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певні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умови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Ця</a:t>
            </a:r>
            <a:r>
              <a:rPr lang="ru-RU" dirty="0" smtClean="0">
                <a:solidFill>
                  <a:schemeClr val="bg1"/>
                </a:solidFill>
              </a:rPr>
              <a:t> проблема </a:t>
            </a:r>
            <a:r>
              <a:rPr lang="ru-RU" dirty="0" err="1" smtClean="0">
                <a:solidFill>
                  <a:schemeClr val="bg1"/>
                </a:solidFill>
              </a:rPr>
              <a:t>вирішується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розробленням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впровадженням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різних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видів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забезпечення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визначених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державним</a:t>
            </a:r>
            <a:r>
              <a:rPr lang="ru-RU" dirty="0" smtClean="0">
                <a:solidFill>
                  <a:schemeClr val="bg1"/>
                </a:solidFill>
              </a:rPr>
              <a:t> стандартом </a:t>
            </a:r>
            <a:r>
              <a:rPr lang="ru-RU" dirty="0" err="1" smtClean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упровадження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інформаційних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технологій</a:t>
            </a:r>
            <a:r>
              <a:rPr lang="ru-RU" dirty="0" smtClean="0">
                <a:solidFill>
                  <a:schemeClr val="bg1"/>
                </a:solidFill>
              </a:rPr>
              <a:t>. За час </a:t>
            </a:r>
            <a:r>
              <a:rPr lang="ru-RU" dirty="0" err="1" smtClean="0">
                <a:solidFill>
                  <a:schemeClr val="bg1"/>
                </a:solidFill>
              </a:rPr>
              <a:t>виникнення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розвитку</a:t>
            </a:r>
            <a:r>
              <a:rPr lang="ru-RU" dirty="0" smtClean="0">
                <a:solidFill>
                  <a:schemeClr val="bg1"/>
                </a:solidFill>
              </a:rPr>
              <a:t> ІС в </a:t>
            </a:r>
            <a:r>
              <a:rPr lang="ru-RU" dirty="0" err="1" smtClean="0">
                <a:solidFill>
                  <a:schemeClr val="bg1"/>
                </a:solidFill>
              </a:rPr>
              <a:t>економіці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мали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різну</a:t>
            </a:r>
            <a:r>
              <a:rPr lang="ru-RU" dirty="0" smtClean="0">
                <a:solidFill>
                  <a:schemeClr val="bg1"/>
                </a:solidFill>
              </a:rPr>
              <a:t> структуру </a:t>
            </a:r>
            <a:r>
              <a:rPr lang="ru-RU" dirty="0" err="1" smtClean="0">
                <a:solidFill>
                  <a:schemeClr val="bg1"/>
                </a:solidFill>
              </a:rPr>
              <a:t>цих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компонентів</a:t>
            </a:r>
            <a:r>
              <a:rPr lang="ru-RU" dirty="0" smtClean="0">
                <a:solidFill>
                  <a:schemeClr val="bg1"/>
                </a:solidFill>
              </a:rPr>
              <a:t>, яка </a:t>
            </a:r>
            <a:r>
              <a:rPr lang="ru-RU" dirty="0" err="1" smtClean="0">
                <a:solidFill>
                  <a:schemeClr val="bg1"/>
                </a:solidFill>
              </a:rPr>
              <a:t>значною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мірою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залежала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від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техніко-експлуатаційних</a:t>
            </a:r>
            <a:r>
              <a:rPr lang="ru-RU" dirty="0" smtClean="0">
                <a:solidFill>
                  <a:schemeClr val="bg1"/>
                </a:solidFill>
              </a:rPr>
              <a:t> характеристик </a:t>
            </a:r>
            <a:r>
              <a:rPr lang="ru-RU" dirty="0" err="1" smtClean="0">
                <a:solidFill>
                  <a:schemeClr val="bg1"/>
                </a:solidFill>
              </a:rPr>
              <a:t>об­числювальної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техніки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що</a:t>
            </a:r>
            <a:r>
              <a:rPr lang="ru-RU" dirty="0" smtClean="0">
                <a:solidFill>
                  <a:schemeClr val="bg1"/>
                </a:solidFill>
              </a:rPr>
              <a:t> в той </a:t>
            </a:r>
            <a:r>
              <a:rPr lang="ru-RU" dirty="0" err="1" smtClean="0">
                <a:solidFill>
                  <a:schemeClr val="bg1"/>
                </a:solidFill>
              </a:rPr>
              <a:t>чи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інший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період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використовувалася</a:t>
            </a:r>
            <a:r>
              <a:rPr lang="ru-RU" dirty="0" smtClean="0">
                <a:solidFill>
                  <a:schemeClr val="bg1"/>
                </a:solidFill>
              </a:rPr>
              <a:t> для </a:t>
            </a:r>
            <a:r>
              <a:rPr lang="ru-RU" dirty="0" err="1" smtClean="0">
                <a:solidFill>
                  <a:schemeClr val="bg1"/>
                </a:solidFill>
              </a:rPr>
              <a:t>автоматизації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економічних</a:t>
            </a:r>
            <a:r>
              <a:rPr lang="ru-RU" dirty="0" smtClean="0">
                <a:solidFill>
                  <a:schemeClr val="bg1"/>
                </a:solidFill>
              </a:rPr>
              <a:t> задач.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56895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 err="1" smtClean="0">
                <a:solidFill>
                  <a:schemeClr val="bg1"/>
                </a:solidFill>
              </a:rPr>
              <a:t>Частина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забезпечення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складається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з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підсистем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технічного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математичного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програмного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інформаційного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лінгвістичного</a:t>
            </a:r>
            <a:r>
              <a:rPr lang="ru-RU" sz="2000" dirty="0" smtClean="0">
                <a:solidFill>
                  <a:schemeClr val="bg1"/>
                </a:solidFill>
              </a:rPr>
              <a:t>, правового, </a:t>
            </a:r>
            <a:r>
              <a:rPr lang="ru-RU" sz="2000" dirty="0" err="1" smtClean="0">
                <a:solidFill>
                  <a:schemeClr val="bg1"/>
                </a:solidFill>
              </a:rPr>
              <a:t>організаційно-методичного</a:t>
            </a:r>
            <a:r>
              <a:rPr lang="ru-RU" sz="2000" dirty="0" smtClean="0">
                <a:solidFill>
                  <a:schemeClr val="bg1"/>
                </a:solidFill>
              </a:rPr>
              <a:t> та </a:t>
            </a:r>
            <a:r>
              <a:rPr lang="ru-RU" sz="2000" dirty="0" err="1" smtClean="0">
                <a:solidFill>
                  <a:schemeClr val="bg1"/>
                </a:solidFill>
              </a:rPr>
              <a:t>ергономічного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забезпечення</a:t>
            </a:r>
            <a:r>
              <a:rPr lang="ru-RU" sz="2000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251520" y="1844824"/>
          <a:ext cx="8640960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0" y="188640"/>
          <a:ext cx="8964488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611560" y="1052736"/>
          <a:ext cx="8064896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7693"/>
            <a:ext cx="864096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err="1" smtClean="0">
                <a:solidFill>
                  <a:schemeClr val="bg1"/>
                </a:solidFill>
              </a:rPr>
              <a:t>Особливості</a:t>
            </a:r>
            <a:r>
              <a:rPr lang="ru-RU" sz="2400" b="1" dirty="0" smtClean="0">
                <a:solidFill>
                  <a:schemeClr val="bg1"/>
                </a:solidFill>
              </a:rPr>
              <a:t>  </a:t>
            </a:r>
            <a:r>
              <a:rPr lang="ru-RU" sz="2400" b="1" dirty="0" err="1" smtClean="0">
                <a:solidFill>
                  <a:schemeClr val="bg1"/>
                </a:solidFill>
              </a:rPr>
              <a:t>інформаційних</a:t>
            </a:r>
            <a:r>
              <a:rPr lang="ru-RU" sz="2400" b="1" dirty="0" smtClean="0">
                <a:solidFill>
                  <a:schemeClr val="bg1"/>
                </a:solidFill>
              </a:rPr>
              <a:t> систем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bg1"/>
                </a:solidFill>
              </a:rPr>
              <a:t> 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bg1"/>
                </a:solidFill>
              </a:rPr>
              <a:t>     </a:t>
            </a:r>
            <a:r>
              <a:rPr lang="ru-RU" dirty="0" err="1" smtClean="0">
                <a:solidFill>
                  <a:schemeClr val="bg1"/>
                </a:solidFill>
              </a:rPr>
              <a:t>Задачі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що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розв'язуються</a:t>
            </a:r>
            <a:r>
              <a:rPr lang="ru-RU" dirty="0" smtClean="0">
                <a:solidFill>
                  <a:schemeClr val="bg1"/>
                </a:solidFill>
              </a:rPr>
              <a:t> в </a:t>
            </a:r>
            <a:r>
              <a:rPr lang="ru-RU" dirty="0" err="1" smtClean="0">
                <a:solidFill>
                  <a:schemeClr val="bg1"/>
                </a:solidFill>
              </a:rPr>
              <a:t>комп'ютерних</a:t>
            </a:r>
            <a:r>
              <a:rPr lang="ru-RU" dirty="0" smtClean="0">
                <a:solidFill>
                  <a:schemeClr val="bg1"/>
                </a:solidFill>
              </a:rPr>
              <a:t> ІС, </a:t>
            </a:r>
            <a:r>
              <a:rPr lang="ru-RU" dirty="0" err="1" smtClean="0">
                <a:solidFill>
                  <a:schemeClr val="bg1"/>
                </a:solidFill>
              </a:rPr>
              <a:t>мають</a:t>
            </a:r>
            <a:r>
              <a:rPr lang="ru-RU" dirty="0" smtClean="0">
                <a:solidFill>
                  <a:schemeClr val="bg1"/>
                </a:solidFill>
              </a:rPr>
              <a:t> ряд </a:t>
            </a:r>
            <a:r>
              <a:rPr lang="ru-RU" dirty="0" err="1" smtClean="0">
                <a:solidFill>
                  <a:schemeClr val="bg1"/>
                </a:solidFill>
              </a:rPr>
              <a:t>характерних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особливостей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які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впливають</a:t>
            </a:r>
            <a:r>
              <a:rPr lang="ru-RU" dirty="0" smtClean="0">
                <a:solidFill>
                  <a:schemeClr val="bg1"/>
                </a:solidFill>
              </a:rPr>
              <a:t> на </a:t>
            </a:r>
            <a:r>
              <a:rPr lang="ru-RU" dirty="0" err="1" smtClean="0">
                <a:solidFill>
                  <a:schemeClr val="bg1"/>
                </a:solidFill>
              </a:rPr>
              <a:t>технологію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автоматизованої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обробки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даних</a:t>
            </a:r>
            <a:r>
              <a:rPr lang="ru-RU" dirty="0" smtClean="0">
                <a:solidFill>
                  <a:schemeClr val="bg1"/>
                </a:solidFill>
              </a:rPr>
              <a:t>. А </a:t>
            </a:r>
            <a:r>
              <a:rPr lang="ru-RU" dirty="0" err="1" smtClean="0">
                <a:solidFill>
                  <a:schemeClr val="bg1"/>
                </a:solidFill>
              </a:rPr>
              <a:t>саме</a:t>
            </a:r>
            <a:r>
              <a:rPr lang="ru-RU" dirty="0" smtClean="0">
                <a:solidFill>
                  <a:schemeClr val="bg1"/>
                </a:solidFill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ru-RU" dirty="0" err="1" smtClean="0">
                <a:solidFill>
                  <a:schemeClr val="bg1"/>
                </a:solidFill>
              </a:rPr>
              <a:t>інформаційний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взаємозв'язок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Він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виявляється</a:t>
            </a:r>
            <a:r>
              <a:rPr lang="ru-RU" dirty="0" smtClean="0">
                <a:solidFill>
                  <a:schemeClr val="bg1"/>
                </a:solidFill>
              </a:rPr>
              <a:t> в тому, </a:t>
            </a:r>
            <a:r>
              <a:rPr lang="ru-RU" dirty="0" err="1" smtClean="0">
                <a:solidFill>
                  <a:schemeClr val="bg1"/>
                </a:solidFill>
              </a:rPr>
              <a:t>що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результати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розв'язання</a:t>
            </a:r>
            <a:r>
              <a:rPr lang="ru-RU" dirty="0" smtClean="0">
                <a:solidFill>
                  <a:schemeClr val="bg1"/>
                </a:solidFill>
              </a:rPr>
              <a:t> одних задач </a:t>
            </a:r>
            <a:r>
              <a:rPr lang="ru-RU" dirty="0" err="1" smtClean="0">
                <a:solidFill>
                  <a:schemeClr val="bg1"/>
                </a:solidFill>
              </a:rPr>
              <a:t>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вхідними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даними</a:t>
            </a:r>
            <a:r>
              <a:rPr lang="ru-RU" dirty="0" smtClean="0">
                <a:solidFill>
                  <a:schemeClr val="bg1"/>
                </a:solidFill>
              </a:rPr>
              <a:t> для </a:t>
            </a:r>
            <a:r>
              <a:rPr lang="ru-RU" dirty="0" err="1" smtClean="0">
                <a:solidFill>
                  <a:schemeClr val="bg1"/>
                </a:solidFill>
              </a:rPr>
              <a:t>розв'я­зування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інших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Ця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особливість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впливає</a:t>
            </a:r>
            <a:r>
              <a:rPr lang="ru-RU" dirty="0" smtClean="0">
                <a:solidFill>
                  <a:schemeClr val="bg1"/>
                </a:solidFill>
              </a:rPr>
              <a:t> на склад та </a:t>
            </a:r>
            <a:r>
              <a:rPr lang="ru-RU" dirty="0" err="1" smtClean="0">
                <a:solidFill>
                  <a:schemeClr val="bg1"/>
                </a:solidFill>
              </a:rPr>
              <a:t>зміст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інформаційної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бази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комп'ютерної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системи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потребуючи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також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вибору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спо­собів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методів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нагромадження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зберігання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інформації</a:t>
            </a:r>
            <a:r>
              <a:rPr lang="ru-RU" dirty="0" smtClean="0">
                <a:solidFill>
                  <a:schemeClr val="bg1"/>
                </a:solidFill>
              </a:rPr>
              <a:t> в </a:t>
            </a:r>
            <a:r>
              <a:rPr lang="ru-RU" dirty="0" err="1" smtClean="0">
                <a:solidFill>
                  <a:schemeClr val="bg1"/>
                </a:solidFill>
              </a:rPr>
              <a:t>системі</a:t>
            </a:r>
            <a:r>
              <a:rPr lang="ru-RU" dirty="0" smtClean="0">
                <a:solidFill>
                  <a:schemeClr val="bg1"/>
                </a:solidFill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ru-RU" dirty="0" err="1" smtClean="0">
                <a:solidFill>
                  <a:schemeClr val="bg1"/>
                </a:solidFill>
              </a:rPr>
              <a:t>масовість</a:t>
            </a:r>
            <a:r>
              <a:rPr lang="ru-RU" dirty="0" smtClean="0">
                <a:solidFill>
                  <a:schemeClr val="bg1"/>
                </a:solidFill>
              </a:rPr>
              <a:t> та </a:t>
            </a:r>
            <a:r>
              <a:rPr lang="ru-RU" dirty="0" err="1" smtClean="0">
                <a:solidFill>
                  <a:schemeClr val="bg1"/>
                </a:solidFill>
              </a:rPr>
              <a:t>груповий</a:t>
            </a:r>
            <a:r>
              <a:rPr lang="ru-RU" dirty="0" smtClean="0">
                <a:solidFill>
                  <a:schemeClr val="bg1"/>
                </a:solidFill>
              </a:rPr>
              <a:t> характер </a:t>
            </a:r>
            <a:r>
              <a:rPr lang="ru-RU" dirty="0" err="1" smtClean="0">
                <a:solidFill>
                  <a:schemeClr val="bg1"/>
                </a:solidFill>
              </a:rPr>
              <a:t>розв’язання</a:t>
            </a:r>
            <a:r>
              <a:rPr lang="ru-RU" dirty="0" smtClean="0">
                <a:solidFill>
                  <a:schemeClr val="bg1"/>
                </a:solidFill>
              </a:rPr>
              <a:t>. Як правило, </a:t>
            </a:r>
            <a:r>
              <a:rPr lang="ru-RU" dirty="0" err="1" smtClean="0">
                <a:solidFill>
                  <a:schemeClr val="bg1"/>
                </a:solidFill>
              </a:rPr>
              <a:t>економічні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розрахунки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виконуються</a:t>
            </a:r>
            <a:r>
              <a:rPr lang="ru-RU" dirty="0" smtClean="0">
                <a:solidFill>
                  <a:schemeClr val="bg1"/>
                </a:solidFill>
              </a:rPr>
              <a:t> через </a:t>
            </a:r>
            <a:r>
              <a:rPr lang="ru-RU" dirty="0" err="1" smtClean="0">
                <a:solidFill>
                  <a:schemeClr val="bg1"/>
                </a:solidFill>
              </a:rPr>
              <a:t>певний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термін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причому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ви­значається</a:t>
            </a:r>
            <a:r>
              <a:rPr lang="ru-RU" dirty="0" smtClean="0">
                <a:solidFill>
                  <a:schemeClr val="bg1"/>
                </a:solidFill>
              </a:rPr>
              <a:t> не один, а </a:t>
            </a:r>
            <a:r>
              <a:rPr lang="ru-RU" dirty="0" err="1" smtClean="0">
                <a:solidFill>
                  <a:schemeClr val="bg1"/>
                </a:solidFill>
              </a:rPr>
              <a:t>група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взаємозв'язаних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економічних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показни­ків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620688"/>
            <a:ext cx="835292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bg1"/>
                </a:solidFill>
              </a:rPr>
              <a:t>    </a:t>
            </a:r>
            <a:r>
              <a:rPr lang="ru-RU" dirty="0" err="1" smtClean="0">
                <a:solidFill>
                  <a:schemeClr val="bg1"/>
                </a:solidFill>
              </a:rPr>
              <a:t>Ця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особливість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впливає</a:t>
            </a:r>
            <a:r>
              <a:rPr lang="ru-RU" dirty="0" smtClean="0">
                <a:solidFill>
                  <a:schemeClr val="bg1"/>
                </a:solidFill>
              </a:rPr>
              <a:t> на структуру </a:t>
            </a:r>
            <a:r>
              <a:rPr lang="ru-RU" dirty="0" err="1" smtClean="0">
                <a:solidFill>
                  <a:schemeClr val="bg1"/>
                </a:solidFill>
              </a:rPr>
              <a:t>алгоритмів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розв'язування</a:t>
            </a:r>
            <a:r>
              <a:rPr lang="ru-RU" dirty="0" smtClean="0">
                <a:solidFill>
                  <a:schemeClr val="bg1"/>
                </a:solidFill>
              </a:rPr>
              <a:t> задач, а </a:t>
            </a:r>
            <a:r>
              <a:rPr lang="ru-RU" dirty="0" err="1" smtClean="0">
                <a:solidFill>
                  <a:schemeClr val="bg1"/>
                </a:solidFill>
              </a:rPr>
              <a:t>також</a:t>
            </a:r>
            <a:r>
              <a:rPr lang="ru-RU" dirty="0" smtClean="0">
                <a:solidFill>
                  <a:schemeClr val="bg1"/>
                </a:solidFill>
              </a:rPr>
              <a:t> на склад та </a:t>
            </a:r>
            <a:r>
              <a:rPr lang="ru-RU" dirty="0" err="1" smtClean="0">
                <a:solidFill>
                  <a:schemeClr val="bg1"/>
                </a:solidFill>
              </a:rPr>
              <a:t>зміст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програмного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забезпечення</a:t>
            </a:r>
            <a:r>
              <a:rPr lang="ru-RU" dirty="0" smtClean="0">
                <a:solidFill>
                  <a:schemeClr val="bg1"/>
                </a:solidFill>
              </a:rPr>
              <a:t> систем;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bg1"/>
                </a:solidFill>
              </a:rPr>
              <a:t>-потреба </a:t>
            </a:r>
            <a:r>
              <a:rPr lang="ru-RU" dirty="0" err="1" smtClean="0">
                <a:solidFill>
                  <a:schemeClr val="bg1"/>
                </a:solidFill>
              </a:rPr>
              <a:t>багатоваріантного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розв'язування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   </a:t>
            </a:r>
            <a:r>
              <a:rPr lang="ru-RU" dirty="0" err="1" smtClean="0">
                <a:solidFill>
                  <a:schemeClr val="bg1"/>
                </a:solidFill>
              </a:rPr>
              <a:t>Це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стосується</a:t>
            </a:r>
            <a:r>
              <a:rPr lang="ru-RU" dirty="0" smtClean="0">
                <a:solidFill>
                  <a:schemeClr val="bg1"/>
                </a:solidFill>
              </a:rPr>
              <a:t> задач </a:t>
            </a:r>
            <a:r>
              <a:rPr lang="ru-RU" dirty="0" err="1" smtClean="0">
                <a:solidFill>
                  <a:schemeClr val="bg1"/>
                </a:solidFill>
              </a:rPr>
              <a:t>прогнозування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планування</a:t>
            </a:r>
            <a:r>
              <a:rPr lang="ru-RU" dirty="0" smtClean="0">
                <a:solidFill>
                  <a:schemeClr val="bg1"/>
                </a:solidFill>
              </a:rPr>
              <a:t> та </a:t>
            </a:r>
            <a:r>
              <a:rPr lang="ru-RU" dirty="0" err="1" smtClean="0">
                <a:solidFill>
                  <a:schemeClr val="bg1"/>
                </a:solidFill>
              </a:rPr>
              <a:t>прийняття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рішень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Саме</a:t>
            </a:r>
            <a:r>
              <a:rPr lang="ru-RU" dirty="0" smtClean="0">
                <a:solidFill>
                  <a:schemeClr val="bg1"/>
                </a:solidFill>
              </a:rPr>
              <a:t> тому в </a:t>
            </a:r>
            <a:r>
              <a:rPr lang="ru-RU" dirty="0" err="1" smtClean="0">
                <a:solidFill>
                  <a:schemeClr val="bg1"/>
                </a:solidFill>
              </a:rPr>
              <a:t>комп’ютерній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системі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мають</a:t>
            </a:r>
            <a:r>
              <a:rPr lang="ru-RU" dirty="0" smtClean="0">
                <a:solidFill>
                  <a:schemeClr val="bg1"/>
                </a:solidFill>
              </a:rPr>
              <a:t> бути </a:t>
            </a:r>
            <a:r>
              <a:rPr lang="ru-RU" dirty="0" err="1" smtClean="0">
                <a:solidFill>
                  <a:schemeClr val="bg1"/>
                </a:solidFill>
              </a:rPr>
              <a:t>передбачені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відповідні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спеціальні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інструментальні</a:t>
            </a:r>
            <a:r>
              <a:rPr lang="ru-RU" dirty="0" smtClean="0">
                <a:solidFill>
                  <a:schemeClr val="bg1"/>
                </a:solidFill>
              </a:rPr>
              <a:t> та </a:t>
            </a:r>
            <a:r>
              <a:rPr lang="ru-RU" dirty="0" err="1" smtClean="0">
                <a:solidFill>
                  <a:schemeClr val="bg1"/>
                </a:solidFill>
              </a:rPr>
              <a:t>апаратні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засоби</a:t>
            </a:r>
            <a:r>
              <a:rPr lang="ru-RU" dirty="0" smtClean="0">
                <a:solidFill>
                  <a:schemeClr val="bg1"/>
                </a:solidFill>
              </a:rPr>
              <a:t>;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чітко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регламентовані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терміни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подання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вхідних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даних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результатів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розв'язування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задач,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вимоги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до </a:t>
            </a:r>
            <a:r>
              <a:rPr lang="ru-RU" dirty="0" err="1" smtClean="0">
                <a:solidFill>
                  <a:schemeClr val="bg1"/>
                </a:solidFill>
              </a:rPr>
              <a:t>точності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вхід­них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даних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результатів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розв'язування</a:t>
            </a:r>
            <a:r>
              <a:rPr lang="ru-RU" dirty="0" smtClean="0">
                <a:solidFill>
                  <a:schemeClr val="bg1"/>
                </a:solidFill>
              </a:rPr>
              <a:t> задач. </a:t>
            </a:r>
            <a:r>
              <a:rPr lang="ru-RU" dirty="0" smtClean="0">
                <a:solidFill>
                  <a:schemeClr val="bg1"/>
                </a:solidFill>
              </a:rPr>
              <a:t>        Тому </a:t>
            </a:r>
            <a:r>
              <a:rPr lang="ru-RU" dirty="0" smtClean="0">
                <a:solidFill>
                  <a:schemeClr val="bg1"/>
                </a:solidFill>
              </a:rPr>
              <a:t>при </a:t>
            </a:r>
            <a:r>
              <a:rPr lang="ru-RU" dirty="0" err="1" smtClean="0">
                <a:solidFill>
                  <a:schemeClr val="bg1"/>
                </a:solidFill>
              </a:rPr>
              <a:t>створенні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комп'ютерної</a:t>
            </a:r>
            <a:r>
              <a:rPr lang="ru-RU" dirty="0" smtClean="0">
                <a:solidFill>
                  <a:schemeClr val="bg1"/>
                </a:solidFill>
              </a:rPr>
              <a:t> ІС </a:t>
            </a:r>
            <a:r>
              <a:rPr lang="ru-RU" dirty="0" err="1" smtClean="0">
                <a:solidFill>
                  <a:schemeClr val="bg1"/>
                </a:solidFill>
              </a:rPr>
              <a:t>необхідно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вирішувати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питання</a:t>
            </a:r>
            <a:r>
              <a:rPr lang="ru-RU" dirty="0" smtClean="0">
                <a:solidFill>
                  <a:schemeClr val="bg1"/>
                </a:solidFill>
              </a:rPr>
              <a:t> контролю </a:t>
            </a:r>
            <a:r>
              <a:rPr lang="ru-RU" dirty="0" err="1" smtClean="0">
                <a:solidFill>
                  <a:schemeClr val="bg1"/>
                </a:solidFill>
              </a:rPr>
              <a:t>інформації</a:t>
            </a:r>
            <a:r>
              <a:rPr lang="ru-RU" dirty="0" smtClean="0">
                <a:solidFill>
                  <a:schemeClr val="bg1"/>
                </a:solidFill>
              </a:rPr>
              <a:t> на </a:t>
            </a:r>
            <a:r>
              <a:rPr lang="ru-RU" dirty="0" err="1" smtClean="0">
                <a:solidFill>
                  <a:schemeClr val="bg1"/>
                </a:solidFill>
              </a:rPr>
              <a:t>всіх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етапах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її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переробки</a:t>
            </a:r>
            <a:r>
              <a:rPr lang="ru-RU" dirty="0" smtClean="0">
                <a:solidFill>
                  <a:schemeClr val="bg1"/>
                </a:solidFill>
              </a:rPr>
              <a:t> (</a:t>
            </a:r>
            <a:r>
              <a:rPr lang="ru-RU" dirty="0" err="1" smtClean="0">
                <a:solidFill>
                  <a:schemeClr val="bg1"/>
                </a:solidFill>
              </a:rPr>
              <a:t>перетворення</a:t>
            </a:r>
            <a:r>
              <a:rPr lang="ru-RU" dirty="0" smtClean="0">
                <a:solidFill>
                  <a:schemeClr val="bg1"/>
                </a:solidFill>
              </a:rPr>
              <a:t>);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dirty="0" smtClean="0">
                <a:solidFill>
                  <a:schemeClr val="bg1"/>
                </a:solidFill>
              </a:rPr>
              <a:t>    </a:t>
            </a:r>
            <a:r>
              <a:rPr lang="ru-RU" dirty="0" err="1" smtClean="0">
                <a:solidFill>
                  <a:schemeClr val="bg1"/>
                </a:solidFill>
              </a:rPr>
              <a:t>постійні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зміни</a:t>
            </a:r>
            <a:r>
              <a:rPr lang="ru-RU" dirty="0" smtClean="0">
                <a:solidFill>
                  <a:schemeClr val="bg1"/>
                </a:solidFill>
              </a:rPr>
              <a:t> складу </a:t>
            </a:r>
            <a:r>
              <a:rPr lang="ru-RU" dirty="0" err="1" smtClean="0">
                <a:solidFill>
                  <a:schemeClr val="bg1"/>
                </a:solidFill>
              </a:rPr>
              <a:t>економічних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показників</a:t>
            </a:r>
            <a:r>
              <a:rPr lang="ru-RU" dirty="0" smtClean="0">
                <a:solidFill>
                  <a:schemeClr val="bg1"/>
                </a:solidFill>
              </a:rPr>
              <a:t> та методик </a:t>
            </a:r>
            <a:r>
              <a:rPr lang="ru-RU" dirty="0" err="1" smtClean="0">
                <a:solidFill>
                  <a:schemeClr val="bg1"/>
                </a:solidFill>
              </a:rPr>
              <a:t>їх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розрахунку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    </a:t>
            </a:r>
            <a:r>
              <a:rPr lang="ru-RU" dirty="0" err="1" smtClean="0">
                <a:solidFill>
                  <a:schemeClr val="bg1"/>
                </a:solidFill>
              </a:rPr>
              <a:t>Ця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особливість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впливає</a:t>
            </a:r>
            <a:r>
              <a:rPr lang="ru-RU" dirty="0" smtClean="0">
                <a:solidFill>
                  <a:schemeClr val="bg1"/>
                </a:solidFill>
              </a:rPr>
              <a:t> на склад та </a:t>
            </a:r>
            <a:r>
              <a:rPr lang="ru-RU" dirty="0" err="1" smtClean="0">
                <a:solidFill>
                  <a:schemeClr val="bg1"/>
                </a:solidFill>
              </a:rPr>
              <a:t>зміст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програмного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забезпечення</a:t>
            </a:r>
            <a:r>
              <a:rPr lang="ru-RU" dirty="0" smtClean="0">
                <a:solidFill>
                  <a:schemeClr val="bg1"/>
                </a:solidFill>
              </a:rPr>
              <a:t>, особливо на </a:t>
            </a:r>
            <a:r>
              <a:rPr lang="ru-RU" dirty="0" err="1" smtClean="0">
                <a:solidFill>
                  <a:schemeClr val="bg1"/>
                </a:solidFill>
              </a:rPr>
              <a:t>прикладну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його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частину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3529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 </a:t>
            </a:r>
            <a:r>
              <a:rPr lang="ru-RU" sz="2400" b="1" dirty="0" err="1" smtClean="0">
                <a:solidFill>
                  <a:schemeClr val="bg1"/>
                </a:solidFill>
              </a:rPr>
              <a:t>Основні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підходи</a:t>
            </a:r>
            <a:r>
              <a:rPr lang="ru-RU" sz="2400" b="1" dirty="0" smtClean="0">
                <a:solidFill>
                  <a:schemeClr val="bg1"/>
                </a:solidFill>
              </a:rPr>
              <a:t> при </a:t>
            </a:r>
            <a:r>
              <a:rPr lang="ru-RU" sz="2400" b="1" dirty="0" err="1" smtClean="0">
                <a:solidFill>
                  <a:schemeClr val="bg1"/>
                </a:solidFill>
              </a:rPr>
              <a:t>створенні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інформаційних</a:t>
            </a:r>
            <a:r>
              <a:rPr lang="ru-RU" sz="2400" b="1" dirty="0" smtClean="0">
                <a:solidFill>
                  <a:schemeClr val="bg1"/>
                </a:solidFill>
              </a:rPr>
              <a:t> систем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 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            У </a:t>
            </a:r>
            <a:r>
              <a:rPr lang="ru-RU" dirty="0" err="1" smtClean="0">
                <a:solidFill>
                  <a:schemeClr val="bg1"/>
                </a:solidFill>
              </a:rPr>
              <a:t>теорії</a:t>
            </a:r>
            <a:r>
              <a:rPr lang="ru-RU" dirty="0" smtClean="0">
                <a:solidFill>
                  <a:schemeClr val="bg1"/>
                </a:solidFill>
              </a:rPr>
              <a:t> та </a:t>
            </a:r>
            <a:r>
              <a:rPr lang="ru-RU" dirty="0" err="1" smtClean="0">
                <a:solidFill>
                  <a:schemeClr val="bg1"/>
                </a:solidFill>
              </a:rPr>
              <a:t>практиці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створення</a:t>
            </a:r>
            <a:r>
              <a:rPr lang="ru-RU" dirty="0" smtClean="0">
                <a:solidFill>
                  <a:schemeClr val="bg1"/>
                </a:solidFill>
              </a:rPr>
              <a:t> ІС </a:t>
            </a:r>
            <a:r>
              <a:rPr lang="ru-RU" dirty="0" err="1" smtClean="0">
                <a:solidFill>
                  <a:schemeClr val="bg1"/>
                </a:solidFill>
              </a:rPr>
              <a:t>виділяють</a:t>
            </a:r>
            <a:r>
              <a:rPr lang="ru-RU" dirty="0" smtClean="0">
                <a:solidFill>
                  <a:schemeClr val="bg1"/>
                </a:solidFill>
              </a:rPr>
              <a:t> три </a:t>
            </a:r>
            <a:r>
              <a:rPr lang="ru-RU" dirty="0" err="1" smtClean="0">
                <a:solidFill>
                  <a:schemeClr val="bg1"/>
                </a:solidFill>
              </a:rPr>
              <a:t>підходи</a:t>
            </a:r>
            <a:r>
              <a:rPr lang="ru-RU" dirty="0" smtClean="0">
                <a:solidFill>
                  <a:schemeClr val="bg1"/>
                </a:solidFill>
              </a:rPr>
              <a:t>: </a:t>
            </a:r>
            <a:r>
              <a:rPr lang="ru-RU" dirty="0" err="1" smtClean="0">
                <a:solidFill>
                  <a:schemeClr val="bg1"/>
                </a:solidFill>
              </a:rPr>
              <a:t>локальний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глобальний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системний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           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395536" y="1628800"/>
          <a:ext cx="8352928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67450"/>
            <a:ext cx="8568952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bg1"/>
                </a:solidFill>
              </a:rPr>
              <a:t> </a:t>
            </a:r>
            <a:r>
              <a:rPr lang="ru-RU" b="1" dirty="0" err="1" smtClean="0">
                <a:solidFill>
                  <a:schemeClr val="bg1"/>
                </a:solidFill>
              </a:rPr>
              <a:t>Системний</a:t>
            </a:r>
            <a:r>
              <a:rPr lang="ru-RU" dirty="0" smtClean="0">
                <a:solidFill>
                  <a:schemeClr val="bg1"/>
                </a:solidFill>
              </a:rPr>
              <a:t> </a:t>
            </a:r>
            <a:r>
              <a:rPr lang="ru-RU" dirty="0" err="1" smtClean="0">
                <a:solidFill>
                  <a:schemeClr val="bg1"/>
                </a:solidFill>
              </a:rPr>
              <a:t>підхід</a:t>
            </a:r>
            <a:r>
              <a:rPr lang="ru-RU" dirty="0" smtClean="0">
                <a:solidFill>
                  <a:schemeClr val="bg1"/>
                </a:solidFill>
              </a:rPr>
              <a:t> – </a:t>
            </a:r>
            <a:r>
              <a:rPr lang="ru-RU" dirty="0" err="1" smtClean="0">
                <a:solidFill>
                  <a:schemeClr val="bg1"/>
                </a:solidFill>
              </a:rPr>
              <a:t>це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комплексне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вивчення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об’єкта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автоматизації</a:t>
            </a:r>
            <a:r>
              <a:rPr lang="ru-RU" dirty="0" smtClean="0">
                <a:solidFill>
                  <a:schemeClr val="bg1"/>
                </a:solidFill>
              </a:rPr>
              <a:t> як одного </a:t>
            </a:r>
            <a:r>
              <a:rPr lang="ru-RU" dirty="0" err="1" smtClean="0">
                <a:solidFill>
                  <a:schemeClr val="bg1"/>
                </a:solidFill>
              </a:rPr>
              <a:t>цілого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представленням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частин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його</a:t>
            </a:r>
            <a:r>
              <a:rPr lang="ru-RU" dirty="0" smtClean="0">
                <a:solidFill>
                  <a:schemeClr val="bg1"/>
                </a:solidFill>
              </a:rPr>
              <a:t> як </a:t>
            </a:r>
            <a:r>
              <a:rPr lang="ru-RU" dirty="0" err="1" smtClean="0">
                <a:solidFill>
                  <a:schemeClr val="bg1"/>
                </a:solidFill>
              </a:rPr>
              <a:t>цілеспрямованих</a:t>
            </a:r>
            <a:r>
              <a:rPr lang="ru-RU" dirty="0" smtClean="0">
                <a:solidFill>
                  <a:schemeClr val="bg1"/>
                </a:solidFill>
              </a:rPr>
              <a:t> систем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вивчення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цих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систем</a:t>
            </a:r>
            <a:r>
              <a:rPr lang="ru-RU" dirty="0" smtClean="0">
                <a:solidFill>
                  <a:schemeClr val="bg1"/>
                </a:solidFill>
              </a:rPr>
              <a:t> та </a:t>
            </a:r>
            <a:r>
              <a:rPr lang="ru-RU" dirty="0" err="1" smtClean="0">
                <a:solidFill>
                  <a:schemeClr val="bg1"/>
                </a:solidFill>
              </a:rPr>
              <a:t>взаємозв’язків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між</a:t>
            </a:r>
            <a:r>
              <a:rPr lang="ru-RU" dirty="0" smtClean="0">
                <a:solidFill>
                  <a:schemeClr val="bg1"/>
                </a:solidFill>
              </a:rPr>
              <a:t> ними. 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     </a:t>
            </a:r>
            <a:r>
              <a:rPr lang="ru-RU" dirty="0" err="1" smtClean="0">
                <a:solidFill>
                  <a:schemeClr val="bg1"/>
                </a:solidFill>
              </a:rPr>
              <a:t>Об’єкт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розглядається</a:t>
            </a:r>
            <a:r>
              <a:rPr lang="ru-RU" dirty="0" smtClean="0">
                <a:solidFill>
                  <a:schemeClr val="bg1"/>
                </a:solidFill>
              </a:rPr>
              <a:t> як </a:t>
            </a:r>
            <a:r>
              <a:rPr lang="ru-RU" dirty="0" err="1" smtClean="0">
                <a:solidFill>
                  <a:schemeClr val="bg1"/>
                </a:solidFill>
              </a:rPr>
              <a:t>сукупність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взаємопов’язаних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елементів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однієї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складної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динамічної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системи</a:t>
            </a:r>
            <a:r>
              <a:rPr lang="ru-RU" dirty="0" smtClean="0">
                <a:solidFill>
                  <a:schemeClr val="bg1"/>
                </a:solidFill>
              </a:rPr>
              <a:t>, яка </a:t>
            </a:r>
            <a:r>
              <a:rPr lang="ru-RU" dirty="0" err="1" smtClean="0">
                <a:solidFill>
                  <a:schemeClr val="bg1"/>
                </a:solidFill>
              </a:rPr>
              <a:t>перебуває</a:t>
            </a:r>
            <a:r>
              <a:rPr lang="ru-RU" dirty="0" smtClean="0">
                <a:solidFill>
                  <a:schemeClr val="bg1"/>
                </a:solidFill>
              </a:rPr>
              <a:t> в </a:t>
            </a:r>
            <a:r>
              <a:rPr lang="ru-RU" dirty="0" err="1" smtClean="0">
                <a:solidFill>
                  <a:schemeClr val="bg1"/>
                </a:solidFill>
              </a:rPr>
              <a:t>стані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постійних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змін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під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впливом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багатьох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внутрішніх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зовнішніх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факторів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      </a:t>
            </a:r>
            <a:r>
              <a:rPr lang="ru-RU" dirty="0" err="1" smtClean="0">
                <a:solidFill>
                  <a:schemeClr val="bg1"/>
                </a:solidFill>
              </a:rPr>
              <a:t>Він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заснований</a:t>
            </a:r>
            <a:r>
              <a:rPr lang="ru-RU" dirty="0" smtClean="0">
                <a:solidFill>
                  <a:schemeClr val="bg1"/>
                </a:solidFill>
              </a:rPr>
              <a:t> на таких  принципах: </a:t>
            </a:r>
            <a:r>
              <a:rPr lang="ru-RU" dirty="0" err="1" smtClean="0">
                <a:solidFill>
                  <a:schemeClr val="bg1"/>
                </a:solidFill>
              </a:rPr>
              <a:t>кінцевої</a:t>
            </a:r>
            <a:r>
              <a:rPr lang="ru-RU" dirty="0" smtClean="0">
                <a:solidFill>
                  <a:schemeClr val="bg1"/>
                </a:solidFill>
              </a:rPr>
              <a:t> мети, </a:t>
            </a:r>
            <a:r>
              <a:rPr lang="ru-RU" dirty="0" err="1" smtClean="0">
                <a:solidFill>
                  <a:schemeClr val="bg1"/>
                </a:solidFill>
              </a:rPr>
              <a:t>єдності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зв’язності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модульності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ієрархії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функціональності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розвитку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децентралізації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невизначеності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   </a:t>
            </a:r>
            <a:r>
              <a:rPr lang="ru-RU" dirty="0" err="1" smtClean="0">
                <a:solidFill>
                  <a:schemeClr val="bg1"/>
                </a:solidFill>
              </a:rPr>
              <a:t>Характерними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ознаками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цього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підходу</a:t>
            </a:r>
            <a:r>
              <a:rPr lang="ru-RU" dirty="0" smtClean="0">
                <a:solidFill>
                  <a:schemeClr val="bg1"/>
                </a:solidFill>
              </a:rPr>
              <a:t> є: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ru-RU" dirty="0" err="1" smtClean="0">
                <a:solidFill>
                  <a:schemeClr val="bg1"/>
                </a:solidFill>
              </a:rPr>
              <a:t>однозначне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охоплення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проектуванням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великої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кількості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задач;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ru-RU" dirty="0" smtClean="0">
                <a:solidFill>
                  <a:schemeClr val="bg1"/>
                </a:solidFill>
              </a:rPr>
              <a:t>максимальна </a:t>
            </a:r>
            <a:r>
              <a:rPr lang="ru-RU" dirty="0" err="1" smtClean="0">
                <a:solidFill>
                  <a:schemeClr val="bg1"/>
                </a:solidFill>
              </a:rPr>
              <a:t>типізація</a:t>
            </a:r>
            <a:r>
              <a:rPr lang="ru-RU" dirty="0" smtClean="0">
                <a:solidFill>
                  <a:schemeClr val="bg1"/>
                </a:solidFill>
              </a:rPr>
              <a:t> та </a:t>
            </a:r>
            <a:r>
              <a:rPr lang="ru-RU" dirty="0" err="1" smtClean="0">
                <a:solidFill>
                  <a:schemeClr val="bg1"/>
                </a:solidFill>
              </a:rPr>
              <a:t>стандартизація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рішень</a:t>
            </a:r>
            <a:r>
              <a:rPr lang="ru-RU" dirty="0" smtClean="0">
                <a:solidFill>
                  <a:schemeClr val="bg1"/>
                </a:solidFill>
              </a:rPr>
              <a:t>;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ru-RU" dirty="0" err="1" smtClean="0">
                <a:solidFill>
                  <a:schemeClr val="bg1"/>
                </a:solidFill>
              </a:rPr>
              <a:t>багатоаспектне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уявлення</a:t>
            </a:r>
            <a:r>
              <a:rPr lang="ru-RU" dirty="0" smtClean="0">
                <a:solidFill>
                  <a:schemeClr val="bg1"/>
                </a:solidFill>
              </a:rPr>
              <a:t> про структуру ІС як про систему, </a:t>
            </a:r>
            <a:r>
              <a:rPr lang="ru-RU" dirty="0" err="1" smtClean="0">
                <a:solidFill>
                  <a:schemeClr val="bg1"/>
                </a:solidFill>
              </a:rPr>
              <a:t>що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складається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кількох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класів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компонентів</a:t>
            </a:r>
            <a:r>
              <a:rPr lang="ru-RU" dirty="0" smtClean="0">
                <a:solidFill>
                  <a:schemeClr val="bg1"/>
                </a:solidFill>
              </a:rPr>
              <a:t>, та </a:t>
            </a:r>
            <a:r>
              <a:rPr lang="ru-RU" dirty="0" err="1" smtClean="0">
                <a:solidFill>
                  <a:schemeClr val="bg1"/>
                </a:solidFill>
              </a:rPr>
              <a:t>відносна</a:t>
            </a:r>
            <a:r>
              <a:rPr lang="ru-RU" dirty="0" smtClean="0">
                <a:solidFill>
                  <a:schemeClr val="bg1"/>
                </a:solidFill>
              </a:rPr>
              <a:t> автономна </a:t>
            </a:r>
            <a:r>
              <a:rPr lang="ru-RU" dirty="0" err="1" smtClean="0">
                <a:solidFill>
                  <a:schemeClr val="bg1"/>
                </a:solidFill>
              </a:rPr>
              <a:t>їх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робота;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ru-RU" dirty="0" err="1" smtClean="0">
                <a:solidFill>
                  <a:schemeClr val="bg1"/>
                </a:solidFill>
              </a:rPr>
              <a:t>ключова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роль баз </a:t>
            </a:r>
            <a:r>
              <a:rPr lang="ru-RU" dirty="0" err="1" smtClean="0">
                <a:solidFill>
                  <a:schemeClr val="bg1"/>
                </a:solidFill>
              </a:rPr>
              <a:t>даних</a:t>
            </a:r>
            <a:r>
              <a:rPr lang="ru-RU" dirty="0" smtClean="0">
                <a:solidFill>
                  <a:schemeClr val="bg1"/>
                </a:solidFill>
              </a:rPr>
              <a:t>;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ru-RU" dirty="0" err="1" smtClean="0">
                <a:solidFill>
                  <a:schemeClr val="bg1"/>
                </a:solidFill>
              </a:rPr>
              <a:t>локальне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впровадження</a:t>
            </a:r>
            <a:r>
              <a:rPr lang="ru-RU" dirty="0" smtClean="0">
                <a:solidFill>
                  <a:schemeClr val="bg1"/>
                </a:solidFill>
              </a:rPr>
              <a:t> та </a:t>
            </a:r>
            <a:r>
              <a:rPr lang="ru-RU" dirty="0" err="1" smtClean="0">
                <a:solidFill>
                  <a:schemeClr val="bg1"/>
                </a:solidFill>
              </a:rPr>
              <a:t>збільшення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функціональних</a:t>
            </a:r>
            <a:r>
              <a:rPr lang="ru-RU" dirty="0" smtClean="0">
                <a:solidFill>
                  <a:schemeClr val="bg1"/>
                </a:solidFill>
              </a:rPr>
              <a:t> задач.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751344"/>
            <a:ext cx="712879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     В </a:t>
            </a:r>
            <a:r>
              <a:rPr lang="ru-RU" sz="2000" dirty="0" err="1" smtClean="0">
                <a:solidFill>
                  <a:schemeClr val="bg1"/>
                </a:solidFill>
              </a:rPr>
              <a:t>інформаційній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системі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відбуваються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такі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процеси</a:t>
            </a:r>
            <a:r>
              <a:rPr lang="ru-RU" sz="2000" dirty="0" smtClean="0">
                <a:solidFill>
                  <a:schemeClr val="bg1"/>
                </a:solidFill>
              </a:rPr>
              <a:t>: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err="1" smtClean="0">
                <a:solidFill>
                  <a:schemeClr val="bg1"/>
                </a:solidFill>
              </a:rPr>
              <a:t>введення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інформації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отриманої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з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джерел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інформації</a:t>
            </a:r>
            <a:r>
              <a:rPr lang="ru-RU" sz="2000" dirty="0" smtClean="0">
                <a:solidFill>
                  <a:schemeClr val="bg1"/>
                </a:solidFill>
              </a:rPr>
              <a:t>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err="1" smtClean="0">
                <a:solidFill>
                  <a:schemeClr val="bg1"/>
                </a:solidFill>
              </a:rPr>
              <a:t>опрацювання</a:t>
            </a:r>
            <a:r>
              <a:rPr lang="ru-RU" sz="2000" dirty="0" smtClean="0">
                <a:solidFill>
                  <a:schemeClr val="bg1"/>
                </a:solidFill>
              </a:rPr>
              <a:t> (</a:t>
            </a:r>
            <a:r>
              <a:rPr lang="ru-RU" sz="2000" dirty="0" err="1" smtClean="0">
                <a:solidFill>
                  <a:schemeClr val="bg1"/>
                </a:solidFill>
              </a:rPr>
              <a:t>перетворення</a:t>
            </a:r>
            <a:r>
              <a:rPr lang="ru-RU" sz="2000" dirty="0" smtClean="0">
                <a:solidFill>
                  <a:schemeClr val="bg1"/>
                </a:solidFill>
              </a:rPr>
              <a:t>) </a:t>
            </a:r>
            <a:r>
              <a:rPr lang="ru-RU" sz="2000" dirty="0" err="1" smtClean="0">
                <a:solidFill>
                  <a:schemeClr val="bg1"/>
                </a:solidFill>
              </a:rPr>
              <a:t>інформації</a:t>
            </a:r>
            <a:r>
              <a:rPr lang="ru-RU" sz="2000" dirty="0" smtClean="0">
                <a:solidFill>
                  <a:schemeClr val="bg1"/>
                </a:solidFill>
              </a:rPr>
              <a:t>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err="1" smtClean="0">
                <a:solidFill>
                  <a:schemeClr val="bg1"/>
                </a:solidFill>
              </a:rPr>
              <a:t>зберігання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вхідної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опрацьованої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інформації</a:t>
            </a:r>
            <a:r>
              <a:rPr lang="ru-RU" sz="2000" dirty="0" smtClean="0">
                <a:solidFill>
                  <a:schemeClr val="bg1"/>
                </a:solidFill>
              </a:rPr>
              <a:t>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err="1" smtClean="0">
                <a:solidFill>
                  <a:schemeClr val="bg1"/>
                </a:solidFill>
              </a:rPr>
              <a:t>виведення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інформації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призначеної</a:t>
            </a:r>
            <a:r>
              <a:rPr lang="ru-RU" sz="2000" dirty="0" smtClean="0">
                <a:solidFill>
                  <a:schemeClr val="bg1"/>
                </a:solidFill>
              </a:rPr>
              <a:t> для </a:t>
            </a:r>
            <a:r>
              <a:rPr lang="ru-RU" sz="2000" dirty="0" err="1" smtClean="0">
                <a:solidFill>
                  <a:schemeClr val="bg1"/>
                </a:solidFill>
              </a:rPr>
              <a:t>користувача</a:t>
            </a:r>
            <a:r>
              <a:rPr lang="ru-RU" sz="2000" dirty="0" smtClean="0">
                <a:solidFill>
                  <a:schemeClr val="bg1"/>
                </a:solidFill>
              </a:rPr>
              <a:t>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err="1" smtClean="0">
                <a:solidFill>
                  <a:schemeClr val="bg1"/>
                </a:solidFill>
              </a:rPr>
              <a:t>відправка</a:t>
            </a:r>
            <a:r>
              <a:rPr lang="ru-RU" sz="2000" dirty="0" smtClean="0">
                <a:solidFill>
                  <a:schemeClr val="bg1"/>
                </a:solidFill>
              </a:rPr>
              <a:t> / </a:t>
            </a:r>
            <a:r>
              <a:rPr lang="ru-RU" sz="2000" dirty="0" err="1" smtClean="0">
                <a:solidFill>
                  <a:schemeClr val="bg1"/>
                </a:solidFill>
              </a:rPr>
              <a:t>отримання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інформації</a:t>
            </a:r>
            <a:r>
              <a:rPr lang="ru-RU" sz="2000" dirty="0" smtClean="0">
                <a:solidFill>
                  <a:schemeClr val="bg1"/>
                </a:solidFill>
              </a:rPr>
              <a:t> мережею.</a:t>
            </a:r>
          </a:p>
          <a:p>
            <a:endParaRPr lang="ru-RU" sz="2000" i="1" dirty="0" smtClean="0">
              <a:solidFill>
                <a:schemeClr val="bg1"/>
              </a:solidFill>
            </a:endParaRPr>
          </a:p>
          <a:p>
            <a:endParaRPr lang="ru-RU" sz="2000" i="1" dirty="0" smtClean="0">
              <a:solidFill>
                <a:schemeClr val="bg1"/>
              </a:solidFill>
            </a:endParaRPr>
          </a:p>
          <a:p>
            <a:r>
              <a:rPr lang="ru-RU" sz="2000" b="1" i="1" dirty="0" err="1" smtClean="0">
                <a:solidFill>
                  <a:schemeClr val="bg1"/>
                </a:solidFill>
              </a:rPr>
              <a:t>Розробка</a:t>
            </a:r>
            <a:r>
              <a:rPr lang="ru-RU" sz="2000" b="1" i="1" dirty="0" smtClean="0">
                <a:solidFill>
                  <a:schemeClr val="bg1"/>
                </a:solidFill>
              </a:rPr>
              <a:t> </a:t>
            </a:r>
            <a:r>
              <a:rPr lang="ru-RU" sz="2000" b="1" i="1" dirty="0" err="1" smtClean="0">
                <a:solidFill>
                  <a:schemeClr val="bg1"/>
                </a:solidFill>
              </a:rPr>
              <a:t>інформаційної</a:t>
            </a:r>
            <a:r>
              <a:rPr lang="ru-RU" sz="2000" b="1" i="1" dirty="0" smtClean="0">
                <a:solidFill>
                  <a:schemeClr val="bg1"/>
                </a:solidFill>
              </a:rPr>
              <a:t> </a:t>
            </a:r>
            <a:r>
              <a:rPr lang="ru-RU" sz="2000" b="1" i="1" dirty="0" err="1" smtClean="0">
                <a:solidFill>
                  <a:schemeClr val="bg1"/>
                </a:solidFill>
              </a:rPr>
              <a:t>системи</a:t>
            </a:r>
            <a:r>
              <a:rPr lang="ru-RU" sz="2000" b="1" dirty="0" smtClean="0">
                <a:solidFill>
                  <a:schemeClr val="bg1"/>
                </a:solidFill>
              </a:rPr>
              <a:t> </a:t>
            </a:r>
            <a:r>
              <a:rPr lang="ru-RU" sz="2000" dirty="0" err="1" smtClean="0">
                <a:solidFill>
                  <a:schemeClr val="bg1"/>
                </a:solidFill>
              </a:rPr>
              <a:t>передбачає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вирішення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двох</a:t>
            </a:r>
            <a:r>
              <a:rPr lang="ru-RU" sz="2000" dirty="0" smtClean="0">
                <a:solidFill>
                  <a:schemeClr val="bg1"/>
                </a:solidFill>
              </a:rPr>
              <a:t> таких </a:t>
            </a:r>
            <a:r>
              <a:rPr lang="ru-RU" sz="2000" dirty="0" err="1" smtClean="0">
                <a:solidFill>
                  <a:schemeClr val="bg1"/>
                </a:solidFill>
              </a:rPr>
              <a:t>завдань</a:t>
            </a:r>
            <a:r>
              <a:rPr lang="ru-RU" sz="2000" dirty="0" smtClean="0">
                <a:solidFill>
                  <a:schemeClr val="bg1"/>
                </a:solidFill>
              </a:rPr>
              <a:t>: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err="1" smtClean="0">
                <a:solidFill>
                  <a:schemeClr val="bg1"/>
                </a:solidFill>
              </a:rPr>
              <a:t>наповнення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системи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даними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певної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предметної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області</a:t>
            </a:r>
            <a:r>
              <a:rPr lang="ru-RU" sz="2000" dirty="0" smtClean="0">
                <a:solidFill>
                  <a:schemeClr val="bg1"/>
                </a:solidFill>
              </a:rPr>
              <a:t>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err="1" smtClean="0">
                <a:solidFill>
                  <a:schemeClr val="bg1"/>
                </a:solidFill>
              </a:rPr>
              <a:t>створення</a:t>
            </a:r>
            <a:r>
              <a:rPr lang="ru-RU" sz="2000" dirty="0" smtClean="0">
                <a:solidFill>
                  <a:schemeClr val="bg1"/>
                </a:solidFill>
              </a:rPr>
              <a:t> (</a:t>
            </a:r>
            <a:r>
              <a:rPr lang="ru-RU" sz="2000" dirty="0" err="1" smtClean="0">
                <a:solidFill>
                  <a:schemeClr val="bg1"/>
                </a:solidFill>
              </a:rPr>
              <a:t>бажано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графічного</a:t>
            </a:r>
            <a:r>
              <a:rPr lang="ru-RU" sz="2000" dirty="0" smtClean="0">
                <a:solidFill>
                  <a:schemeClr val="bg1"/>
                </a:solidFill>
              </a:rPr>
              <a:t>) </a:t>
            </a:r>
            <a:r>
              <a:rPr lang="ru-RU" sz="2000" dirty="0" err="1" smtClean="0">
                <a:solidFill>
                  <a:schemeClr val="bg1"/>
                </a:solidFill>
              </a:rPr>
              <a:t>інтерфейсу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користувача</a:t>
            </a:r>
            <a:r>
              <a:rPr lang="ru-RU" sz="2000" dirty="0" smtClean="0">
                <a:solidFill>
                  <a:schemeClr val="bg1"/>
                </a:solidFill>
              </a:rPr>
              <a:t> для </a:t>
            </a:r>
            <a:r>
              <a:rPr lang="ru-RU" sz="2000" dirty="0" err="1" smtClean="0">
                <a:solidFill>
                  <a:schemeClr val="bg1"/>
                </a:solidFill>
              </a:rPr>
              <a:t>отримання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необхідної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інформації</a:t>
            </a:r>
            <a:r>
              <a:rPr lang="ru-RU" sz="2000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   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82809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 </a:t>
            </a:r>
            <a:r>
              <a:rPr lang="ru-RU" sz="2000" b="1" dirty="0" err="1" smtClean="0">
                <a:solidFill>
                  <a:schemeClr val="bg1"/>
                </a:solidFill>
              </a:rPr>
              <a:t>Принципи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</a:rPr>
              <a:t>проектування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</a:rPr>
              <a:t>інформаційних</a:t>
            </a:r>
            <a:r>
              <a:rPr lang="ru-RU" sz="2000" b="1" dirty="0" smtClean="0">
                <a:solidFill>
                  <a:schemeClr val="bg1"/>
                </a:solidFill>
              </a:rPr>
              <a:t> систем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 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            При </a:t>
            </a:r>
            <a:r>
              <a:rPr lang="ru-RU" sz="2000" dirty="0" err="1" smtClean="0">
                <a:solidFill>
                  <a:schemeClr val="bg1"/>
                </a:solidFill>
              </a:rPr>
              <a:t>проектуванні</a:t>
            </a:r>
            <a:r>
              <a:rPr lang="ru-RU" sz="2000" dirty="0" smtClean="0">
                <a:solidFill>
                  <a:schemeClr val="bg1"/>
                </a:solidFill>
              </a:rPr>
              <a:t> ІС  </a:t>
            </a:r>
            <a:r>
              <a:rPr lang="ru-RU" sz="2000" dirty="0" err="1" smtClean="0">
                <a:solidFill>
                  <a:schemeClr val="bg1"/>
                </a:solidFill>
              </a:rPr>
              <a:t>необхідно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використовувати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відповідні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стандарти</a:t>
            </a:r>
            <a:r>
              <a:rPr lang="ru-RU" sz="2000" dirty="0" smtClean="0">
                <a:solidFill>
                  <a:schemeClr val="bg1"/>
                </a:solidFill>
              </a:rPr>
              <a:t> – </a:t>
            </a:r>
            <a:r>
              <a:rPr lang="ru-RU" sz="2000" dirty="0" err="1" smtClean="0">
                <a:solidFill>
                  <a:schemeClr val="bg1"/>
                </a:solidFill>
              </a:rPr>
              <a:t>принципи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загальні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вимоги</a:t>
            </a:r>
            <a:r>
              <a:rPr lang="ru-RU" sz="2000" dirty="0" smtClean="0">
                <a:solidFill>
                  <a:schemeClr val="bg1"/>
                </a:solidFill>
              </a:rPr>
              <a:t> та </a:t>
            </a:r>
            <a:r>
              <a:rPr lang="ru-RU" sz="2000" dirty="0" err="1" smtClean="0">
                <a:solidFill>
                  <a:schemeClr val="bg1"/>
                </a:solidFill>
              </a:rPr>
              <a:t>нормативи</a:t>
            </a:r>
            <a:r>
              <a:rPr lang="ru-RU" sz="2000" dirty="0" smtClean="0">
                <a:solidFill>
                  <a:schemeClr val="bg1"/>
                </a:solidFill>
              </a:rPr>
              <a:t>. </a:t>
            </a:r>
            <a:r>
              <a:rPr lang="ru-RU" sz="2000" dirty="0" err="1" smtClean="0">
                <a:solidFill>
                  <a:schemeClr val="bg1"/>
                </a:solidFill>
              </a:rPr>
              <a:t>Стандарти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проектування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автоматизованих</a:t>
            </a:r>
            <a:r>
              <a:rPr lang="ru-RU" sz="2000" dirty="0" smtClean="0">
                <a:solidFill>
                  <a:schemeClr val="bg1"/>
                </a:solidFill>
              </a:rPr>
              <a:t> систем </a:t>
            </a:r>
            <a:r>
              <a:rPr lang="ru-RU" sz="2000" dirty="0" err="1" smtClean="0">
                <a:solidFill>
                  <a:schemeClr val="bg1"/>
                </a:solidFill>
              </a:rPr>
              <a:t>ґрунтуються</a:t>
            </a:r>
            <a:r>
              <a:rPr lang="ru-RU" sz="2000" dirty="0" smtClean="0">
                <a:solidFill>
                  <a:schemeClr val="bg1"/>
                </a:solidFill>
              </a:rPr>
              <a:t> на </a:t>
            </a:r>
            <a:r>
              <a:rPr lang="ru-RU" sz="2000" dirty="0" err="1" smtClean="0">
                <a:solidFill>
                  <a:schemeClr val="bg1"/>
                </a:solidFill>
              </a:rPr>
              <a:t>загальних</a:t>
            </a:r>
            <a:r>
              <a:rPr lang="ru-RU" sz="2000" dirty="0" smtClean="0">
                <a:solidFill>
                  <a:schemeClr val="bg1"/>
                </a:solidFill>
              </a:rPr>
              <a:t> принципах</a:t>
            </a:r>
            <a:r>
              <a:rPr lang="ru-RU" dirty="0" smtClean="0">
                <a:solidFill>
                  <a:schemeClr val="bg1"/>
                </a:solidFill>
              </a:rPr>
              <a:t>: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с двумя вырезанными противолежащими углами 2"/>
          <p:cNvSpPr/>
          <p:nvPr/>
        </p:nvSpPr>
        <p:spPr>
          <a:xfrm>
            <a:off x="179512" y="2348880"/>
            <a:ext cx="1619672" cy="914400"/>
          </a:xfrm>
          <a:prstGeom prst="snip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Системності</a:t>
            </a:r>
            <a:endParaRPr lang="ru-RU" dirty="0"/>
          </a:p>
        </p:txBody>
      </p:sp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1043608" y="3429000"/>
            <a:ext cx="1440160" cy="914400"/>
          </a:xfrm>
          <a:prstGeom prst="snip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Сумісності</a:t>
            </a:r>
            <a:endParaRPr lang="ru-RU" dirty="0"/>
          </a:p>
        </p:txBody>
      </p:sp>
      <p:sp>
        <p:nvSpPr>
          <p:cNvPr id="5" name="Прямоугольник с двумя вырезанными противолежащими углами 4"/>
          <p:cNvSpPr/>
          <p:nvPr/>
        </p:nvSpPr>
        <p:spPr>
          <a:xfrm>
            <a:off x="0" y="4653136"/>
            <a:ext cx="2016224" cy="914400"/>
          </a:xfrm>
          <a:prstGeom prst="snip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Стандартизації</a:t>
            </a:r>
            <a:endParaRPr lang="ru-RU" dirty="0"/>
          </a:p>
        </p:txBody>
      </p:sp>
      <p:sp>
        <p:nvSpPr>
          <p:cNvPr id="6" name="Прямоугольник с двумя вырезанными противолежащими углами 5"/>
          <p:cNvSpPr/>
          <p:nvPr/>
        </p:nvSpPr>
        <p:spPr>
          <a:xfrm>
            <a:off x="1691680" y="5733256"/>
            <a:ext cx="1728192" cy="914400"/>
          </a:xfrm>
          <a:prstGeom prst="snip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Ефективності</a:t>
            </a:r>
            <a:endParaRPr lang="ru-RU" dirty="0"/>
          </a:p>
        </p:txBody>
      </p:sp>
      <p:sp>
        <p:nvSpPr>
          <p:cNvPr id="7" name="Прямоугольник с двумя вырезанными противолежащими углами 6"/>
          <p:cNvSpPr/>
          <p:nvPr/>
        </p:nvSpPr>
        <p:spPr>
          <a:xfrm>
            <a:off x="2555776" y="2348880"/>
            <a:ext cx="1907704" cy="914400"/>
          </a:xfrm>
          <a:prstGeom prst="snip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Єдиної</a:t>
            </a:r>
          </a:p>
          <a:p>
            <a:pPr algn="ctr"/>
            <a:r>
              <a:rPr lang="uk-UA" dirty="0" smtClean="0"/>
              <a:t>Інформаційної бази</a:t>
            </a:r>
            <a:endParaRPr lang="ru-RU" dirty="0"/>
          </a:p>
        </p:txBody>
      </p:sp>
      <p:sp>
        <p:nvSpPr>
          <p:cNvPr id="8" name="Прямоугольник с двумя вырезанными противолежащими углами 7"/>
          <p:cNvSpPr/>
          <p:nvPr/>
        </p:nvSpPr>
        <p:spPr>
          <a:xfrm>
            <a:off x="3347864" y="3501008"/>
            <a:ext cx="1813992" cy="914400"/>
          </a:xfrm>
          <a:prstGeom prst="snip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Декомпозиції</a:t>
            </a:r>
            <a:endParaRPr lang="ru-RU" dirty="0"/>
          </a:p>
        </p:txBody>
      </p:sp>
      <p:sp>
        <p:nvSpPr>
          <p:cNvPr id="9" name="Прямоугольник с двумя вырезанными противолежащими углами 8"/>
          <p:cNvSpPr/>
          <p:nvPr/>
        </p:nvSpPr>
        <p:spPr>
          <a:xfrm>
            <a:off x="2555776" y="4653136"/>
            <a:ext cx="1634480" cy="914400"/>
          </a:xfrm>
          <a:prstGeom prst="snip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Надійності</a:t>
            </a:r>
            <a:endParaRPr lang="ru-RU" dirty="0"/>
          </a:p>
        </p:txBody>
      </p:sp>
      <p:sp>
        <p:nvSpPr>
          <p:cNvPr id="10" name="Прямоугольник с двумя вырезанными противолежащими углами 9"/>
          <p:cNvSpPr/>
          <p:nvPr/>
        </p:nvSpPr>
        <p:spPr>
          <a:xfrm>
            <a:off x="5220072" y="2348880"/>
            <a:ext cx="1512168" cy="914400"/>
          </a:xfrm>
          <a:prstGeom prst="snip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Безпеки обробки інформації</a:t>
            </a:r>
            <a:endParaRPr lang="ru-RU" dirty="0"/>
          </a:p>
        </p:txBody>
      </p:sp>
      <p:sp>
        <p:nvSpPr>
          <p:cNvPr id="11" name="Прямоугольник с двумя вырезанными противолежащими углами 10"/>
          <p:cNvSpPr/>
          <p:nvPr/>
        </p:nvSpPr>
        <p:spPr>
          <a:xfrm>
            <a:off x="6228184" y="3645024"/>
            <a:ext cx="2088232" cy="914400"/>
          </a:xfrm>
          <a:prstGeom prst="snip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Продуктивності</a:t>
            </a:r>
            <a:endParaRPr lang="ru-RU" dirty="0"/>
          </a:p>
        </p:txBody>
      </p:sp>
      <p:sp>
        <p:nvSpPr>
          <p:cNvPr id="12" name="Прямоугольник с двумя вырезанными противолежащими углами 11"/>
          <p:cNvSpPr/>
          <p:nvPr/>
        </p:nvSpPr>
        <p:spPr>
          <a:xfrm>
            <a:off x="3995936" y="5733256"/>
            <a:ext cx="1634480" cy="914400"/>
          </a:xfrm>
          <a:prstGeom prst="snip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Адаптації</a:t>
            </a:r>
            <a:endParaRPr lang="ru-RU" dirty="0"/>
          </a:p>
        </p:txBody>
      </p:sp>
      <p:sp>
        <p:nvSpPr>
          <p:cNvPr id="13" name="Прямоугольник с двумя вырезанными противолежащими углами 12"/>
          <p:cNvSpPr/>
          <p:nvPr/>
        </p:nvSpPr>
        <p:spPr>
          <a:xfrm>
            <a:off x="5148064" y="4797152"/>
            <a:ext cx="2066528" cy="770384"/>
          </a:xfrm>
          <a:prstGeom prst="snip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Простоти та зручності </a:t>
            </a:r>
            <a:r>
              <a:rPr lang="uk-UA" dirty="0" err="1" smtClean="0"/>
              <a:t>екслуатації</a:t>
            </a: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0648"/>
            <a:ext cx="8748464" cy="6275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chemeClr val="bg1"/>
                </a:solidFill>
              </a:rPr>
              <a:t>      </a:t>
            </a:r>
            <a:r>
              <a:rPr lang="ru-RU" b="1" dirty="0" err="1" smtClean="0">
                <a:solidFill>
                  <a:schemeClr val="bg1"/>
                </a:solidFill>
              </a:rPr>
              <a:t>Системності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що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забезпечує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встановлення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зв’язків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між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складовими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структурними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одиницями</a:t>
            </a:r>
            <a:r>
              <a:rPr lang="ru-RU" dirty="0" smtClean="0">
                <a:solidFill>
                  <a:schemeClr val="bg1"/>
                </a:solidFill>
              </a:rPr>
              <a:t> на </a:t>
            </a:r>
            <a:r>
              <a:rPr lang="ru-RU" dirty="0" err="1" smtClean="0">
                <a:solidFill>
                  <a:schemeClr val="bg1"/>
                </a:solidFill>
              </a:rPr>
              <a:t>базі</a:t>
            </a:r>
            <a:r>
              <a:rPr lang="ru-RU" dirty="0" smtClean="0">
                <a:solidFill>
                  <a:schemeClr val="bg1"/>
                </a:solidFill>
              </a:rPr>
              <a:t> системного </a:t>
            </a:r>
            <a:r>
              <a:rPr lang="ru-RU" dirty="0" err="1" smtClean="0">
                <a:solidFill>
                  <a:schemeClr val="bg1"/>
                </a:solidFill>
              </a:rPr>
              <a:t>підходу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Особлива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увага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приділяється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інформаційним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зв’язкам</a:t>
            </a:r>
            <a:r>
              <a:rPr lang="ru-RU" dirty="0" smtClean="0">
                <a:solidFill>
                  <a:schemeClr val="bg1"/>
                </a:solidFill>
              </a:rPr>
              <a:t>: </a:t>
            </a:r>
            <a:r>
              <a:rPr lang="ru-RU" dirty="0" err="1" smtClean="0">
                <a:solidFill>
                  <a:schemeClr val="bg1"/>
                </a:solidFill>
              </a:rPr>
              <a:t>установлюється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їх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кількість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виділяються</a:t>
            </a:r>
            <a:r>
              <a:rPr lang="ru-RU" dirty="0" smtClean="0">
                <a:solidFill>
                  <a:schemeClr val="bg1"/>
                </a:solidFill>
              </a:rPr>
              <a:t> та </a:t>
            </a:r>
            <a:r>
              <a:rPr lang="ru-RU" dirty="0" err="1" smtClean="0">
                <a:solidFill>
                  <a:schemeClr val="bg1"/>
                </a:solidFill>
              </a:rPr>
              <a:t>аналізуються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зв’язки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які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зумовлені</a:t>
            </a:r>
            <a:r>
              <a:rPr lang="ru-RU" dirty="0" smtClean="0">
                <a:solidFill>
                  <a:schemeClr val="bg1"/>
                </a:solidFill>
              </a:rPr>
              <a:t> метою </a:t>
            </a:r>
            <a:r>
              <a:rPr lang="ru-RU" dirty="0" err="1" smtClean="0">
                <a:solidFill>
                  <a:schemeClr val="bg1"/>
                </a:solidFill>
              </a:rPr>
              <a:t>вивчення</a:t>
            </a:r>
            <a:r>
              <a:rPr lang="ru-RU" dirty="0" smtClean="0">
                <a:solidFill>
                  <a:schemeClr val="bg1"/>
                </a:solidFill>
              </a:rPr>
              <a:t> систем, а </a:t>
            </a:r>
            <a:r>
              <a:rPr lang="ru-RU" dirty="0" err="1" smtClean="0">
                <a:solidFill>
                  <a:schemeClr val="bg1"/>
                </a:solidFill>
              </a:rPr>
              <a:t>далі</a:t>
            </a:r>
            <a:r>
              <a:rPr lang="ru-RU" dirty="0" smtClean="0">
                <a:solidFill>
                  <a:schemeClr val="bg1"/>
                </a:solidFill>
              </a:rPr>
              <a:t>  </a:t>
            </a:r>
            <a:r>
              <a:rPr lang="ru-RU" dirty="0" err="1" smtClean="0">
                <a:solidFill>
                  <a:schemeClr val="bg1"/>
                </a:solidFill>
              </a:rPr>
              <a:t>відбираються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найперспективніші</a:t>
            </a:r>
            <a:r>
              <a:rPr lang="ru-RU" dirty="0" smtClean="0">
                <a:solidFill>
                  <a:schemeClr val="bg1"/>
                </a:solidFill>
              </a:rPr>
              <a:t> , </a:t>
            </a:r>
            <a:r>
              <a:rPr lang="ru-RU" dirty="0" err="1" smtClean="0">
                <a:solidFill>
                  <a:schemeClr val="bg1"/>
                </a:solidFill>
              </a:rPr>
              <a:t>які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реалізують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цільову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функцію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     </a:t>
            </a:r>
            <a:r>
              <a:rPr lang="ru-RU" dirty="0" err="1" smtClean="0">
                <a:solidFill>
                  <a:schemeClr val="bg1"/>
                </a:solidFill>
              </a:rPr>
              <a:t>Системний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підхід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дає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змогу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знаходити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оптимальний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варіант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структури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системи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таким чином </a:t>
            </a:r>
            <a:r>
              <a:rPr lang="ru-RU" dirty="0" err="1" smtClean="0">
                <a:solidFill>
                  <a:schemeClr val="bg1"/>
                </a:solidFill>
              </a:rPr>
              <a:t>забезпечувати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найвищу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ефективність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її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функціонування</a:t>
            </a:r>
            <a:r>
              <a:rPr lang="ru-RU" dirty="0" smtClean="0">
                <a:solidFill>
                  <a:schemeClr val="bg1"/>
                </a:solidFill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ru-RU" dirty="0" err="1" smtClean="0">
                <a:solidFill>
                  <a:schemeClr val="bg1"/>
                </a:solidFill>
              </a:rPr>
              <a:t>порушення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функціонування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автоматизованої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системи</a:t>
            </a:r>
            <a:r>
              <a:rPr lang="ru-RU" dirty="0" smtClean="0">
                <a:solidFill>
                  <a:schemeClr val="bg1"/>
                </a:solidFill>
              </a:rPr>
              <a:t> в </a:t>
            </a:r>
            <a:r>
              <a:rPr lang="ru-RU" dirty="0" err="1" smtClean="0">
                <a:solidFill>
                  <a:schemeClr val="bg1"/>
                </a:solidFill>
              </a:rPr>
              <a:t>цілому</a:t>
            </a:r>
            <a:r>
              <a:rPr lang="ru-RU" dirty="0" smtClean="0">
                <a:solidFill>
                  <a:schemeClr val="bg1"/>
                </a:solidFill>
              </a:rPr>
              <a:t>. Принцип </a:t>
            </a:r>
            <a:r>
              <a:rPr lang="ru-RU" dirty="0" err="1" smtClean="0">
                <a:solidFill>
                  <a:schemeClr val="bg1"/>
                </a:solidFill>
              </a:rPr>
              <a:t>розвитку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полягає</a:t>
            </a:r>
            <a:r>
              <a:rPr lang="ru-RU" dirty="0" smtClean="0">
                <a:solidFill>
                  <a:schemeClr val="bg1"/>
                </a:solidFill>
              </a:rPr>
              <a:t> в тому, </a:t>
            </a:r>
            <a:r>
              <a:rPr lang="ru-RU" dirty="0" err="1" smtClean="0">
                <a:solidFill>
                  <a:schemeClr val="bg1"/>
                </a:solidFill>
              </a:rPr>
              <a:t>що</a:t>
            </a:r>
            <a:r>
              <a:rPr lang="ru-RU" dirty="0" smtClean="0">
                <a:solidFill>
                  <a:schemeClr val="bg1"/>
                </a:solidFill>
              </a:rPr>
              <a:t> ІС </a:t>
            </a:r>
            <a:r>
              <a:rPr lang="ru-RU" dirty="0" err="1" smtClean="0">
                <a:solidFill>
                  <a:schemeClr val="bg1"/>
                </a:solidFill>
              </a:rPr>
              <a:t>створюється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урахуванням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можливостей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постійного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поповнення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оновлення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функцій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системи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видів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її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забезпечення</a:t>
            </a:r>
            <a:r>
              <a:rPr lang="ru-RU" dirty="0" smtClean="0">
                <a:solidFill>
                  <a:schemeClr val="bg1"/>
                </a:solidFill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chemeClr val="bg1"/>
                </a:solidFill>
              </a:rPr>
              <a:t>     </a:t>
            </a:r>
            <a:r>
              <a:rPr lang="ru-RU" b="1" dirty="0" err="1" smtClean="0">
                <a:solidFill>
                  <a:schemeClr val="bg1"/>
                </a:solidFill>
              </a:rPr>
              <a:t>Сумісності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(</a:t>
            </a:r>
            <a:r>
              <a:rPr lang="ru-RU" b="1" dirty="0" err="1" smtClean="0">
                <a:solidFill>
                  <a:schemeClr val="bg1"/>
                </a:solidFill>
              </a:rPr>
              <a:t>демократизації</a:t>
            </a:r>
            <a:r>
              <a:rPr lang="ru-RU" b="1" dirty="0" smtClean="0">
                <a:solidFill>
                  <a:schemeClr val="bg1"/>
                </a:solidFill>
              </a:rPr>
              <a:t>), </a:t>
            </a:r>
            <a:r>
              <a:rPr lang="ru-RU" dirty="0" err="1" smtClean="0">
                <a:solidFill>
                  <a:schemeClr val="bg1"/>
                </a:solidFill>
              </a:rPr>
              <a:t>що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дозволяє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створювати</a:t>
            </a:r>
            <a:r>
              <a:rPr lang="ru-RU" dirty="0" smtClean="0">
                <a:solidFill>
                  <a:schemeClr val="bg1"/>
                </a:solidFill>
              </a:rPr>
              <a:t> ряд </a:t>
            </a:r>
            <a:r>
              <a:rPr lang="ru-RU" dirty="0" err="1" smtClean="0">
                <a:solidFill>
                  <a:schemeClr val="bg1"/>
                </a:solidFill>
              </a:rPr>
              <a:t>інформаційних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інтерфейсів</a:t>
            </a:r>
            <a:r>
              <a:rPr lang="ru-RU" dirty="0" smtClean="0">
                <a:solidFill>
                  <a:schemeClr val="bg1"/>
                </a:solidFill>
              </a:rPr>
              <a:t>, за </a:t>
            </a:r>
            <a:r>
              <a:rPr lang="ru-RU" dirty="0" err="1" smtClean="0">
                <a:solidFill>
                  <a:schemeClr val="bg1"/>
                </a:solidFill>
              </a:rPr>
              <a:t>допомогою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яких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автоматизована</a:t>
            </a:r>
            <a:r>
              <a:rPr lang="ru-RU" dirty="0" smtClean="0">
                <a:solidFill>
                  <a:schemeClr val="bg1"/>
                </a:solidFill>
              </a:rPr>
              <a:t> система </a:t>
            </a:r>
            <a:r>
              <a:rPr lang="ru-RU" dirty="0" err="1" smtClean="0">
                <a:solidFill>
                  <a:schemeClr val="bg1"/>
                </a:solidFill>
              </a:rPr>
              <a:t>може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взаємодіяти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іншими</a:t>
            </a:r>
            <a:r>
              <a:rPr lang="ru-RU" dirty="0" smtClean="0">
                <a:solidFill>
                  <a:schemeClr val="bg1"/>
                </a:solidFill>
              </a:rPr>
              <a:t> ІС, </a:t>
            </a:r>
            <a:r>
              <a:rPr lang="ru-RU" dirty="0" err="1" smtClean="0">
                <a:solidFill>
                  <a:schemeClr val="bg1"/>
                </a:solidFill>
              </a:rPr>
              <a:t>залежно</a:t>
            </a:r>
            <a:r>
              <a:rPr lang="ru-RU" dirty="0" smtClean="0">
                <a:solidFill>
                  <a:schemeClr val="bg1"/>
                </a:solidFill>
              </a:rPr>
              <a:t>  </a:t>
            </a:r>
            <a:r>
              <a:rPr lang="ru-RU" dirty="0" err="1" smtClean="0">
                <a:solidFill>
                  <a:schemeClr val="bg1"/>
                </a:solidFill>
              </a:rPr>
              <a:t>від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технологічної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необхідності</a:t>
            </a:r>
            <a:r>
              <a:rPr lang="ru-RU" dirty="0" smtClean="0">
                <a:solidFill>
                  <a:schemeClr val="bg1"/>
                </a:solidFill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chemeClr val="bg1"/>
                </a:solidFill>
              </a:rPr>
              <a:t>    </a:t>
            </a:r>
            <a:r>
              <a:rPr lang="ru-RU" b="1" dirty="0" err="1" smtClean="0">
                <a:solidFill>
                  <a:schemeClr val="bg1"/>
                </a:solidFill>
              </a:rPr>
              <a:t>Стандартизації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та </a:t>
            </a:r>
            <a:r>
              <a:rPr lang="ru-RU" b="1" dirty="0" err="1" smtClean="0">
                <a:solidFill>
                  <a:schemeClr val="bg1"/>
                </a:solidFill>
              </a:rPr>
              <a:t>уніфікації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що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забезпечує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використання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типових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стандартних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уніфікованих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елементів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проектних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рішень</a:t>
            </a:r>
            <a:r>
              <a:rPr lang="ru-RU" dirty="0" smtClean="0">
                <a:solidFill>
                  <a:schemeClr val="bg1"/>
                </a:solidFill>
              </a:rPr>
              <a:t>;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32656"/>
            <a:ext cx="8964488" cy="6696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600" b="1" dirty="0" smtClean="0">
                <a:solidFill>
                  <a:schemeClr val="bg1"/>
                </a:solidFill>
              </a:rPr>
              <a:t>     </a:t>
            </a:r>
            <a:r>
              <a:rPr lang="ru-RU" sz="1600" b="1" dirty="0" err="1" smtClean="0">
                <a:solidFill>
                  <a:schemeClr val="bg1"/>
                </a:solidFill>
              </a:rPr>
              <a:t>Ефективності</a:t>
            </a:r>
            <a:r>
              <a:rPr lang="ru-RU" sz="1600" dirty="0" smtClean="0">
                <a:solidFill>
                  <a:schemeClr val="bg1"/>
                </a:solidFill>
              </a:rPr>
              <a:t>, </a:t>
            </a:r>
            <a:r>
              <a:rPr lang="ru-RU" sz="1600" dirty="0" err="1" smtClean="0">
                <a:solidFill>
                  <a:schemeClr val="bg1"/>
                </a:solidFill>
              </a:rPr>
              <a:t>що</a:t>
            </a:r>
            <a:r>
              <a:rPr lang="ru-RU" sz="1600" b="1" dirty="0" smtClean="0">
                <a:solidFill>
                  <a:schemeClr val="bg1"/>
                </a:solidFill>
              </a:rPr>
              <a:t> </a:t>
            </a:r>
            <a:r>
              <a:rPr lang="ru-RU" sz="1600" dirty="0" err="1" smtClean="0">
                <a:solidFill>
                  <a:schemeClr val="bg1"/>
                </a:solidFill>
              </a:rPr>
              <a:t>ґрунтується</a:t>
            </a:r>
            <a:r>
              <a:rPr lang="ru-RU" sz="1600" dirty="0" smtClean="0">
                <a:solidFill>
                  <a:schemeClr val="bg1"/>
                </a:solidFill>
              </a:rPr>
              <a:t> на оптимальному </a:t>
            </a:r>
            <a:r>
              <a:rPr lang="ru-RU" sz="1600" dirty="0" err="1" smtClean="0">
                <a:solidFill>
                  <a:schemeClr val="bg1"/>
                </a:solidFill>
              </a:rPr>
              <a:t>співвідношенні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між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витратами</a:t>
            </a:r>
            <a:r>
              <a:rPr lang="ru-RU" sz="1600" dirty="0" smtClean="0">
                <a:solidFill>
                  <a:schemeClr val="bg1"/>
                </a:solidFill>
              </a:rPr>
              <a:t> на </a:t>
            </a:r>
            <a:r>
              <a:rPr lang="ru-RU" sz="1600" dirty="0" err="1" smtClean="0">
                <a:solidFill>
                  <a:schemeClr val="bg1"/>
                </a:solidFill>
              </a:rPr>
              <a:t>створення</a:t>
            </a:r>
            <a:r>
              <a:rPr lang="ru-RU" sz="1600" dirty="0" smtClean="0">
                <a:solidFill>
                  <a:schemeClr val="bg1"/>
                </a:solidFill>
              </a:rPr>
              <a:t>, </a:t>
            </a:r>
            <a:r>
              <a:rPr lang="ru-RU" sz="1600" dirty="0" err="1" smtClean="0">
                <a:solidFill>
                  <a:schemeClr val="bg1"/>
                </a:solidFill>
              </a:rPr>
              <a:t>розвиток</a:t>
            </a:r>
            <a:r>
              <a:rPr lang="ru-RU" sz="1600" dirty="0" smtClean="0">
                <a:solidFill>
                  <a:schemeClr val="bg1"/>
                </a:solidFill>
              </a:rPr>
              <a:t>, </a:t>
            </a:r>
            <a:r>
              <a:rPr lang="ru-RU" sz="1600" dirty="0" err="1" smtClean="0">
                <a:solidFill>
                  <a:schemeClr val="bg1"/>
                </a:solidFill>
              </a:rPr>
              <a:t>експлуатацію</a:t>
            </a:r>
            <a:r>
              <a:rPr lang="ru-RU" sz="1600" dirty="0" smtClean="0">
                <a:solidFill>
                  <a:schemeClr val="bg1"/>
                </a:solidFill>
              </a:rPr>
              <a:t> ІС та </a:t>
            </a:r>
            <a:r>
              <a:rPr lang="ru-RU" sz="1600" dirty="0" err="1" smtClean="0">
                <a:solidFill>
                  <a:schemeClr val="bg1"/>
                </a:solidFill>
              </a:rPr>
              <a:t>ефективність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від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впровадження</a:t>
            </a:r>
            <a:r>
              <a:rPr lang="ru-RU" sz="1600" dirty="0" smtClean="0">
                <a:solidFill>
                  <a:schemeClr val="bg1"/>
                </a:solidFill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ru-RU" sz="1600" b="1" dirty="0" smtClean="0">
                <a:solidFill>
                  <a:schemeClr val="bg1"/>
                </a:solidFill>
              </a:rPr>
              <a:t>     </a:t>
            </a:r>
            <a:r>
              <a:rPr lang="ru-RU" sz="1600" b="1" dirty="0" err="1" smtClean="0">
                <a:solidFill>
                  <a:schemeClr val="bg1"/>
                </a:solidFill>
              </a:rPr>
              <a:t>Єдиної</a:t>
            </a:r>
            <a:r>
              <a:rPr lang="ru-RU" sz="1600" b="1" dirty="0" smtClean="0">
                <a:solidFill>
                  <a:schemeClr val="bg1"/>
                </a:solidFill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</a:rPr>
              <a:t>інформаційної</a:t>
            </a:r>
            <a:r>
              <a:rPr lang="ru-RU" sz="1600" b="1" dirty="0" smtClean="0">
                <a:solidFill>
                  <a:schemeClr val="bg1"/>
                </a:solidFill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</a:rPr>
              <a:t>бази</a:t>
            </a:r>
            <a:r>
              <a:rPr lang="ru-RU" sz="1600" b="1" dirty="0" smtClean="0">
                <a:solidFill>
                  <a:schemeClr val="bg1"/>
                </a:solidFill>
              </a:rPr>
              <a:t>,</a:t>
            </a:r>
            <a:r>
              <a:rPr lang="ru-RU" sz="1600" dirty="0" smtClean="0">
                <a:solidFill>
                  <a:schemeClr val="bg1"/>
                </a:solidFill>
              </a:rPr>
              <a:t> </a:t>
            </a:r>
            <a:r>
              <a:rPr lang="ru-RU" sz="1600" dirty="0" err="1" smtClean="0">
                <a:solidFill>
                  <a:schemeClr val="bg1"/>
                </a:solidFill>
              </a:rPr>
              <a:t>що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ґрунтується</a:t>
            </a:r>
            <a:r>
              <a:rPr lang="ru-RU" sz="1600" dirty="0" smtClean="0">
                <a:solidFill>
                  <a:schemeClr val="bg1"/>
                </a:solidFill>
              </a:rPr>
              <a:t> на </a:t>
            </a:r>
            <a:r>
              <a:rPr lang="ru-RU" sz="1600" dirty="0" err="1" smtClean="0">
                <a:solidFill>
                  <a:schemeClr val="bg1"/>
                </a:solidFill>
              </a:rPr>
              <a:t>використанні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єдиної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системи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управління</a:t>
            </a:r>
            <a:r>
              <a:rPr lang="ru-RU" sz="1600" dirty="0" smtClean="0">
                <a:solidFill>
                  <a:schemeClr val="bg1"/>
                </a:solidFill>
              </a:rPr>
              <a:t> базами </a:t>
            </a:r>
            <a:r>
              <a:rPr lang="ru-RU" sz="1600" dirty="0" err="1" smtClean="0">
                <a:solidFill>
                  <a:schemeClr val="bg1"/>
                </a:solidFill>
              </a:rPr>
              <a:t>даних</a:t>
            </a:r>
            <a:r>
              <a:rPr lang="ru-RU" sz="1600" dirty="0" smtClean="0">
                <a:solidFill>
                  <a:schemeClr val="bg1"/>
                </a:solidFill>
              </a:rPr>
              <a:t>, </a:t>
            </a:r>
            <a:r>
              <a:rPr lang="ru-RU" sz="1600" dirty="0" err="1" smtClean="0">
                <a:solidFill>
                  <a:schemeClr val="bg1"/>
                </a:solidFill>
              </a:rPr>
              <a:t>єдиної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системи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класифікації</a:t>
            </a:r>
            <a:r>
              <a:rPr lang="ru-RU" sz="1600" dirty="0" smtClean="0">
                <a:solidFill>
                  <a:schemeClr val="bg1"/>
                </a:solidFill>
              </a:rPr>
              <a:t> та </a:t>
            </a:r>
            <a:r>
              <a:rPr lang="ru-RU" sz="1600" dirty="0" err="1" smtClean="0">
                <a:solidFill>
                  <a:schemeClr val="bg1"/>
                </a:solidFill>
              </a:rPr>
              <a:t>кодування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інформації</a:t>
            </a:r>
            <a:r>
              <a:rPr lang="ru-RU" sz="1600" dirty="0" smtClean="0">
                <a:solidFill>
                  <a:schemeClr val="bg1"/>
                </a:solidFill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ru-RU" sz="1600" b="1" dirty="0" smtClean="0">
                <a:solidFill>
                  <a:schemeClr val="bg1"/>
                </a:solidFill>
              </a:rPr>
              <a:t>     </a:t>
            </a:r>
            <a:r>
              <a:rPr lang="ru-RU" sz="1600" b="1" dirty="0" err="1" smtClean="0">
                <a:solidFill>
                  <a:schemeClr val="bg1"/>
                </a:solidFill>
              </a:rPr>
              <a:t>Декомпозиції</a:t>
            </a:r>
            <a:r>
              <a:rPr lang="ru-RU" sz="1600" b="1" dirty="0" smtClean="0">
                <a:solidFill>
                  <a:schemeClr val="bg1"/>
                </a:solidFill>
              </a:rPr>
              <a:t> </a:t>
            </a:r>
            <a:r>
              <a:rPr lang="ru-RU" sz="1600" b="1" dirty="0" smtClean="0">
                <a:solidFill>
                  <a:schemeClr val="bg1"/>
                </a:solidFill>
              </a:rPr>
              <a:t>– </a:t>
            </a:r>
            <a:r>
              <a:rPr lang="ru-RU" sz="1600" dirty="0" err="1" smtClean="0">
                <a:solidFill>
                  <a:schemeClr val="bg1"/>
                </a:solidFill>
              </a:rPr>
              <a:t>використовується</a:t>
            </a:r>
            <a:r>
              <a:rPr lang="ru-RU" sz="1600" dirty="0" smtClean="0">
                <a:solidFill>
                  <a:schemeClr val="bg1"/>
                </a:solidFill>
              </a:rPr>
              <a:t> при </a:t>
            </a:r>
            <a:r>
              <a:rPr lang="ru-RU" sz="1600" dirty="0" err="1" smtClean="0">
                <a:solidFill>
                  <a:schemeClr val="bg1"/>
                </a:solidFill>
              </a:rPr>
              <a:t>вивченні</a:t>
            </a:r>
            <a:r>
              <a:rPr lang="ru-RU" sz="1600" b="1" dirty="0" smtClean="0">
                <a:solidFill>
                  <a:schemeClr val="bg1"/>
                </a:solidFill>
              </a:rPr>
              <a:t> </a:t>
            </a:r>
            <a:r>
              <a:rPr lang="ru-RU" sz="1600" dirty="0" err="1" smtClean="0">
                <a:solidFill>
                  <a:schemeClr val="bg1"/>
                </a:solidFill>
              </a:rPr>
              <a:t>особливостей</a:t>
            </a:r>
            <a:r>
              <a:rPr lang="ru-RU" sz="1600" dirty="0" smtClean="0">
                <a:solidFill>
                  <a:schemeClr val="bg1"/>
                </a:solidFill>
              </a:rPr>
              <a:t>, </a:t>
            </a:r>
            <a:r>
              <a:rPr lang="ru-RU" sz="1600" dirty="0" err="1" smtClean="0">
                <a:solidFill>
                  <a:schemeClr val="bg1"/>
                </a:solidFill>
              </a:rPr>
              <a:t>властивостей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елементів</a:t>
            </a:r>
            <a:r>
              <a:rPr lang="ru-RU" sz="1600" dirty="0" smtClean="0">
                <a:solidFill>
                  <a:schemeClr val="bg1"/>
                </a:solidFill>
              </a:rPr>
              <a:t> в </a:t>
            </a:r>
            <a:r>
              <a:rPr lang="ru-RU" sz="1600" dirty="0" err="1" smtClean="0">
                <a:solidFill>
                  <a:schemeClr val="bg1"/>
                </a:solidFill>
              </a:rPr>
              <a:t>цілому</a:t>
            </a:r>
            <a:r>
              <a:rPr lang="ru-RU" sz="1600" dirty="0" smtClean="0">
                <a:solidFill>
                  <a:schemeClr val="bg1"/>
                </a:solidFill>
              </a:rPr>
              <a:t>. </a:t>
            </a:r>
            <a:r>
              <a:rPr lang="ru-RU" sz="1600" dirty="0" err="1" smtClean="0">
                <a:solidFill>
                  <a:schemeClr val="bg1"/>
                </a:solidFill>
              </a:rPr>
              <a:t>Він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ґрунтується</a:t>
            </a:r>
            <a:r>
              <a:rPr lang="ru-RU" sz="1600" dirty="0" smtClean="0">
                <a:solidFill>
                  <a:schemeClr val="bg1"/>
                </a:solidFill>
              </a:rPr>
              <a:t> на </a:t>
            </a:r>
            <a:r>
              <a:rPr lang="ru-RU" sz="1600" dirty="0" err="1" smtClean="0">
                <a:solidFill>
                  <a:schemeClr val="bg1"/>
                </a:solidFill>
              </a:rPr>
              <a:t>розподілу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системи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на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частини</a:t>
            </a:r>
            <a:r>
              <a:rPr lang="ru-RU" sz="1600" dirty="0" smtClean="0">
                <a:solidFill>
                  <a:schemeClr val="bg1"/>
                </a:solidFill>
              </a:rPr>
              <a:t>, </a:t>
            </a:r>
            <a:r>
              <a:rPr lang="ru-RU" sz="1600" dirty="0" err="1" smtClean="0">
                <a:solidFill>
                  <a:schemeClr val="bg1"/>
                </a:solidFill>
              </a:rPr>
              <a:t>виділенні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певних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комплексів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робіт</a:t>
            </a:r>
            <a:r>
              <a:rPr lang="ru-RU" sz="1600" dirty="0" smtClean="0">
                <a:solidFill>
                  <a:schemeClr val="bg1"/>
                </a:solidFill>
              </a:rPr>
              <a:t>, </a:t>
            </a:r>
            <a:r>
              <a:rPr lang="ru-RU" sz="1600" dirty="0" err="1" smtClean="0">
                <a:solidFill>
                  <a:schemeClr val="bg1"/>
                </a:solidFill>
              </a:rPr>
              <a:t>створенні</a:t>
            </a:r>
            <a:r>
              <a:rPr lang="ru-RU" sz="1600" dirty="0" smtClean="0">
                <a:solidFill>
                  <a:schemeClr val="bg1"/>
                </a:solidFill>
              </a:rPr>
              <a:t> умов для </a:t>
            </a:r>
            <a:r>
              <a:rPr lang="ru-RU" sz="1600" dirty="0" err="1" smtClean="0">
                <a:solidFill>
                  <a:schemeClr val="bg1"/>
                </a:solidFill>
              </a:rPr>
              <a:t>ефективного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аналізу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системи</a:t>
            </a:r>
            <a:r>
              <a:rPr lang="ru-RU" sz="1600" dirty="0" smtClean="0">
                <a:solidFill>
                  <a:schemeClr val="bg1"/>
                </a:solidFill>
              </a:rPr>
              <a:t> та </a:t>
            </a:r>
            <a:r>
              <a:rPr lang="ru-RU" sz="1600" dirty="0" err="1" smtClean="0">
                <a:solidFill>
                  <a:schemeClr val="bg1"/>
                </a:solidFill>
              </a:rPr>
              <a:t>її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проектування</a:t>
            </a:r>
            <a:r>
              <a:rPr lang="ru-RU" sz="1600" dirty="0" smtClean="0">
                <a:solidFill>
                  <a:schemeClr val="bg1"/>
                </a:solidFill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ru-RU" sz="1600" b="1" dirty="0" smtClean="0">
                <a:solidFill>
                  <a:schemeClr val="bg1"/>
                </a:solidFill>
              </a:rPr>
              <a:t>     </a:t>
            </a:r>
            <a:r>
              <a:rPr lang="ru-RU" sz="1600" b="1" dirty="0" err="1" smtClean="0">
                <a:solidFill>
                  <a:schemeClr val="bg1"/>
                </a:solidFill>
              </a:rPr>
              <a:t>Надійності</a:t>
            </a:r>
            <a:r>
              <a:rPr lang="ru-RU" sz="1600" b="1" dirty="0" smtClean="0">
                <a:solidFill>
                  <a:schemeClr val="bg1"/>
                </a:solidFill>
              </a:rPr>
              <a:t>, </a:t>
            </a:r>
            <a:r>
              <a:rPr lang="ru-RU" sz="1600" dirty="0" err="1" smtClean="0">
                <a:solidFill>
                  <a:schemeClr val="bg1"/>
                </a:solidFill>
              </a:rPr>
              <a:t>що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забезпечує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експлуатацію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автоматизованих</a:t>
            </a:r>
            <a:r>
              <a:rPr lang="ru-RU" sz="1600" dirty="0" smtClean="0">
                <a:solidFill>
                  <a:schemeClr val="bg1"/>
                </a:solidFill>
              </a:rPr>
              <a:t> систем у </a:t>
            </a:r>
            <a:r>
              <a:rPr lang="ru-RU" sz="1600" dirty="0" err="1" smtClean="0">
                <a:solidFill>
                  <a:schemeClr val="bg1"/>
                </a:solidFill>
              </a:rPr>
              <a:t>випадках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перебоїв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енергопостачання</a:t>
            </a:r>
            <a:r>
              <a:rPr lang="ru-RU" sz="1600" dirty="0" smtClean="0">
                <a:solidFill>
                  <a:schemeClr val="bg1"/>
                </a:solidFill>
              </a:rPr>
              <a:t>, </a:t>
            </a:r>
            <a:r>
              <a:rPr lang="ru-RU" sz="1600" dirty="0" err="1" smtClean="0">
                <a:solidFill>
                  <a:schemeClr val="bg1"/>
                </a:solidFill>
              </a:rPr>
              <a:t>виходу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з</a:t>
            </a:r>
            <a:r>
              <a:rPr lang="ru-RU" sz="1600" dirty="0" smtClean="0">
                <a:solidFill>
                  <a:schemeClr val="bg1"/>
                </a:solidFill>
              </a:rPr>
              <a:t> ладу </a:t>
            </a:r>
            <a:r>
              <a:rPr lang="ru-RU" sz="1600" dirty="0" err="1" smtClean="0">
                <a:solidFill>
                  <a:schemeClr val="bg1"/>
                </a:solidFill>
              </a:rPr>
              <a:t>технічних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засобів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тощо</a:t>
            </a:r>
            <a:r>
              <a:rPr lang="ru-RU" sz="1600" dirty="0" smtClean="0">
                <a:solidFill>
                  <a:schemeClr val="bg1"/>
                </a:solidFill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ru-RU" sz="1600" b="1" dirty="0" smtClean="0">
                <a:solidFill>
                  <a:schemeClr val="bg1"/>
                </a:solidFill>
              </a:rPr>
              <a:t>     </a:t>
            </a:r>
            <a:r>
              <a:rPr lang="ru-RU" sz="1600" b="1" dirty="0" err="1" smtClean="0">
                <a:solidFill>
                  <a:schemeClr val="bg1"/>
                </a:solidFill>
              </a:rPr>
              <a:t>Безпеки</a:t>
            </a:r>
            <a:r>
              <a:rPr lang="ru-RU" sz="1600" b="1" dirty="0" smtClean="0">
                <a:solidFill>
                  <a:schemeClr val="bg1"/>
                </a:solidFill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</a:rPr>
              <a:t>обробки</a:t>
            </a:r>
            <a:r>
              <a:rPr lang="ru-RU" sz="1600" b="1" dirty="0" smtClean="0">
                <a:solidFill>
                  <a:schemeClr val="bg1"/>
                </a:solidFill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</a:rPr>
              <a:t>інформації</a:t>
            </a:r>
            <a:r>
              <a:rPr lang="ru-RU" sz="1600" b="1" dirty="0" smtClean="0">
                <a:solidFill>
                  <a:schemeClr val="bg1"/>
                </a:solidFill>
              </a:rPr>
              <a:t>,</a:t>
            </a:r>
            <a:r>
              <a:rPr lang="ru-RU" sz="1600" dirty="0" smtClean="0">
                <a:solidFill>
                  <a:schemeClr val="bg1"/>
                </a:solidFill>
              </a:rPr>
              <a:t> </a:t>
            </a:r>
            <a:r>
              <a:rPr lang="ru-RU" sz="1600" dirty="0" err="1" smtClean="0">
                <a:solidFill>
                  <a:schemeClr val="bg1"/>
                </a:solidFill>
              </a:rPr>
              <a:t>що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гарантує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захист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інформаційних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потоків</a:t>
            </a:r>
            <a:r>
              <a:rPr lang="ru-RU" sz="1600" dirty="0" smtClean="0">
                <a:solidFill>
                  <a:schemeClr val="bg1"/>
                </a:solidFill>
              </a:rPr>
              <a:t> у </a:t>
            </a:r>
            <a:r>
              <a:rPr lang="ru-RU" sz="1600" dirty="0" err="1" smtClean="0">
                <a:solidFill>
                  <a:schemeClr val="bg1"/>
                </a:solidFill>
              </a:rPr>
              <a:t>процесі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обробки</a:t>
            </a:r>
            <a:r>
              <a:rPr lang="ru-RU" sz="1600" dirty="0" smtClean="0">
                <a:solidFill>
                  <a:schemeClr val="bg1"/>
                </a:solidFill>
              </a:rPr>
              <a:t>, </a:t>
            </a:r>
            <a:r>
              <a:rPr lang="ru-RU" sz="1600" dirty="0" err="1" smtClean="0">
                <a:solidFill>
                  <a:schemeClr val="bg1"/>
                </a:solidFill>
              </a:rPr>
              <a:t>збереження</a:t>
            </a:r>
            <a:r>
              <a:rPr lang="ru-RU" sz="1600" dirty="0" smtClean="0">
                <a:solidFill>
                  <a:schemeClr val="bg1"/>
                </a:solidFill>
              </a:rPr>
              <a:t> та </a:t>
            </a:r>
            <a:r>
              <a:rPr lang="ru-RU" sz="1600" dirty="0" err="1" smtClean="0">
                <a:solidFill>
                  <a:schemeClr val="bg1"/>
                </a:solidFill>
              </a:rPr>
              <a:t>обміну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інформації</a:t>
            </a:r>
            <a:r>
              <a:rPr lang="ru-RU" sz="1600" dirty="0" smtClean="0">
                <a:solidFill>
                  <a:schemeClr val="bg1"/>
                </a:solidFill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ru-RU" sz="1600" b="1" dirty="0" smtClean="0">
                <a:solidFill>
                  <a:schemeClr val="bg1"/>
                </a:solidFill>
              </a:rPr>
              <a:t>     </a:t>
            </a:r>
            <a:r>
              <a:rPr lang="ru-RU" sz="1600" b="1" dirty="0" err="1" smtClean="0">
                <a:solidFill>
                  <a:schemeClr val="bg1"/>
                </a:solidFill>
              </a:rPr>
              <a:t>Продуктивності</a:t>
            </a:r>
            <a:r>
              <a:rPr lang="ru-RU" sz="1600" b="1" dirty="0" smtClean="0">
                <a:solidFill>
                  <a:schemeClr val="bg1"/>
                </a:solidFill>
              </a:rPr>
              <a:t>, </a:t>
            </a:r>
            <a:r>
              <a:rPr lang="ru-RU" sz="1600" dirty="0" err="1" smtClean="0">
                <a:solidFill>
                  <a:schemeClr val="bg1"/>
                </a:solidFill>
              </a:rPr>
              <a:t>що</a:t>
            </a:r>
            <a:r>
              <a:rPr lang="ru-RU" sz="1600" dirty="0" smtClean="0">
                <a:solidFill>
                  <a:schemeClr val="bg1"/>
                </a:solidFill>
              </a:rPr>
              <a:t> ставить </a:t>
            </a:r>
            <a:r>
              <a:rPr lang="ru-RU" sz="1600" dirty="0" err="1" smtClean="0">
                <a:solidFill>
                  <a:schemeClr val="bg1"/>
                </a:solidFill>
              </a:rPr>
              <a:t>жорсткі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вимоги</a:t>
            </a:r>
            <a:r>
              <a:rPr lang="ru-RU" sz="1600" dirty="0" smtClean="0">
                <a:solidFill>
                  <a:schemeClr val="bg1"/>
                </a:solidFill>
              </a:rPr>
              <a:t> до </a:t>
            </a:r>
            <a:r>
              <a:rPr lang="ru-RU" sz="1600" dirty="0" err="1" smtClean="0">
                <a:solidFill>
                  <a:schemeClr val="bg1"/>
                </a:solidFill>
              </a:rPr>
              <a:t>терміну</a:t>
            </a:r>
            <a:r>
              <a:rPr lang="ru-RU" sz="1600" dirty="0" smtClean="0">
                <a:solidFill>
                  <a:schemeClr val="bg1"/>
                </a:solidFill>
              </a:rPr>
              <a:t> та </a:t>
            </a:r>
            <a:r>
              <a:rPr lang="ru-RU" sz="1600" dirty="0" err="1" smtClean="0">
                <a:solidFill>
                  <a:schemeClr val="bg1"/>
                </a:solidFill>
              </a:rPr>
              <a:t>якості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обробки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даних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інформаційних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процесів</a:t>
            </a:r>
            <a:r>
              <a:rPr lang="ru-RU" sz="1600" dirty="0" smtClean="0">
                <a:solidFill>
                  <a:schemeClr val="bg1"/>
                </a:solidFill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ru-RU" sz="1600" b="1" dirty="0" smtClean="0">
                <a:solidFill>
                  <a:schemeClr val="bg1"/>
                </a:solidFill>
              </a:rPr>
              <a:t>     </a:t>
            </a:r>
            <a:r>
              <a:rPr lang="ru-RU" sz="1600" b="1" dirty="0" err="1" smtClean="0">
                <a:solidFill>
                  <a:schemeClr val="bg1"/>
                </a:solidFill>
              </a:rPr>
              <a:t>Адаптації</a:t>
            </a:r>
            <a:r>
              <a:rPr lang="ru-RU" sz="1600" b="1" dirty="0" smtClean="0">
                <a:solidFill>
                  <a:schemeClr val="bg1"/>
                </a:solidFill>
              </a:rPr>
              <a:t>, </a:t>
            </a:r>
            <a:r>
              <a:rPr lang="ru-RU" sz="1600" dirty="0" err="1" smtClean="0">
                <a:solidFill>
                  <a:schemeClr val="bg1"/>
                </a:solidFill>
              </a:rPr>
              <a:t>що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забезпечує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придатність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автоматизованих</a:t>
            </a:r>
            <a:r>
              <a:rPr lang="ru-RU" sz="1600" dirty="0" smtClean="0">
                <a:solidFill>
                  <a:schemeClr val="bg1"/>
                </a:solidFill>
              </a:rPr>
              <a:t> систем до </a:t>
            </a:r>
            <a:r>
              <a:rPr lang="ru-RU" sz="1600" dirty="0" err="1" smtClean="0">
                <a:solidFill>
                  <a:schemeClr val="bg1"/>
                </a:solidFill>
              </a:rPr>
              <a:t>модифікації</a:t>
            </a:r>
            <a:r>
              <a:rPr lang="ru-RU" sz="1600" dirty="0" smtClean="0">
                <a:solidFill>
                  <a:schemeClr val="bg1"/>
                </a:solidFill>
              </a:rPr>
              <a:t> та </a:t>
            </a:r>
            <a:r>
              <a:rPr lang="ru-RU" sz="1600" dirty="0" err="1" smtClean="0">
                <a:solidFill>
                  <a:schemeClr val="bg1"/>
                </a:solidFill>
              </a:rPr>
              <a:t>розширення</a:t>
            </a:r>
            <a:r>
              <a:rPr lang="ru-RU" sz="1600" dirty="0" smtClean="0">
                <a:solidFill>
                  <a:schemeClr val="bg1"/>
                </a:solidFill>
              </a:rPr>
              <a:t> без </a:t>
            </a:r>
            <a:r>
              <a:rPr lang="ru-RU" sz="1600" dirty="0" err="1" smtClean="0">
                <a:solidFill>
                  <a:schemeClr val="bg1"/>
                </a:solidFill>
              </a:rPr>
              <a:t>втрат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інформаційної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бази</a:t>
            </a:r>
            <a:r>
              <a:rPr lang="ru-RU" sz="1600" dirty="0" smtClean="0">
                <a:solidFill>
                  <a:schemeClr val="bg1"/>
                </a:solidFill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ru-RU" sz="1600" b="1" dirty="0" smtClean="0">
                <a:solidFill>
                  <a:schemeClr val="bg1"/>
                </a:solidFill>
              </a:rPr>
              <a:t>     </a:t>
            </a:r>
            <a:r>
              <a:rPr lang="ru-RU" sz="1600" b="1" dirty="0" err="1" smtClean="0">
                <a:solidFill>
                  <a:schemeClr val="bg1"/>
                </a:solidFill>
              </a:rPr>
              <a:t>Простоти</a:t>
            </a:r>
            <a:r>
              <a:rPr lang="ru-RU" sz="1600" b="1" dirty="0" smtClean="0">
                <a:solidFill>
                  <a:schemeClr val="bg1"/>
                </a:solidFill>
              </a:rPr>
              <a:t> </a:t>
            </a:r>
            <a:r>
              <a:rPr lang="ru-RU" sz="1600" b="1" dirty="0" smtClean="0">
                <a:solidFill>
                  <a:schemeClr val="bg1"/>
                </a:solidFill>
              </a:rPr>
              <a:t>та </a:t>
            </a:r>
            <a:r>
              <a:rPr lang="ru-RU" sz="1600" b="1" dirty="0" err="1" smtClean="0">
                <a:solidFill>
                  <a:schemeClr val="bg1"/>
                </a:solidFill>
              </a:rPr>
              <a:t>зручності</a:t>
            </a:r>
            <a:r>
              <a:rPr lang="ru-RU" sz="1600" b="1" dirty="0" smtClean="0">
                <a:solidFill>
                  <a:schemeClr val="bg1"/>
                </a:solidFill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</a:rPr>
              <a:t>експлуатації</a:t>
            </a:r>
            <a:r>
              <a:rPr lang="ru-RU" sz="1600" b="1" dirty="0" smtClean="0">
                <a:solidFill>
                  <a:schemeClr val="bg1"/>
                </a:solidFill>
              </a:rPr>
              <a:t>,</a:t>
            </a:r>
            <a:r>
              <a:rPr lang="ru-RU" sz="1600" dirty="0" smtClean="0">
                <a:solidFill>
                  <a:schemeClr val="bg1"/>
                </a:solidFill>
              </a:rPr>
              <a:t> </a:t>
            </a:r>
            <a:r>
              <a:rPr lang="ru-RU" sz="1600" dirty="0" err="1" smtClean="0">
                <a:solidFill>
                  <a:schemeClr val="bg1"/>
                </a:solidFill>
              </a:rPr>
              <a:t>що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забезпечує</a:t>
            </a:r>
            <a:r>
              <a:rPr lang="ru-RU" sz="1600" dirty="0" smtClean="0">
                <a:solidFill>
                  <a:schemeClr val="bg1"/>
                </a:solidFill>
              </a:rPr>
              <a:t> простоту та </a:t>
            </a:r>
            <a:r>
              <a:rPr lang="ru-RU" sz="1600" dirty="0" err="1" smtClean="0">
                <a:solidFill>
                  <a:schemeClr val="bg1"/>
                </a:solidFill>
              </a:rPr>
              <a:t>легкість</a:t>
            </a:r>
            <a:r>
              <a:rPr lang="ru-RU" sz="1600" dirty="0" smtClean="0">
                <a:solidFill>
                  <a:schemeClr val="bg1"/>
                </a:solidFill>
              </a:rPr>
              <a:t> у </a:t>
            </a:r>
            <a:r>
              <a:rPr lang="ru-RU" sz="1600" dirty="0" err="1" smtClean="0">
                <a:solidFill>
                  <a:schemeClr val="bg1"/>
                </a:solidFill>
              </a:rPr>
              <a:t>використанні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користувачам</a:t>
            </a:r>
            <a:r>
              <a:rPr lang="ru-RU" sz="1600" dirty="0" smtClean="0">
                <a:solidFill>
                  <a:schemeClr val="bg1"/>
                </a:solidFill>
              </a:rPr>
              <a:t> ІС.</a:t>
            </a:r>
          </a:p>
          <a:p>
            <a:pPr>
              <a:lnSpc>
                <a:spcPct val="150000"/>
              </a:lnSpc>
            </a:pPr>
            <a:r>
              <a:rPr lang="ru-RU" sz="1600" b="1" dirty="0" smtClean="0">
                <a:solidFill>
                  <a:schemeClr val="bg1"/>
                </a:solidFill>
              </a:rPr>
              <a:t> 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6409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 err="1" smtClean="0">
                <a:solidFill>
                  <a:schemeClr val="bg1"/>
                </a:solidFill>
              </a:rPr>
              <a:t>Етапи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проектування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інформаційних</a:t>
            </a:r>
            <a:r>
              <a:rPr lang="ru-RU" b="1" dirty="0" smtClean="0">
                <a:solidFill>
                  <a:schemeClr val="bg1"/>
                </a:solidFill>
              </a:rPr>
              <a:t> систем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bg1"/>
                </a:solidFill>
              </a:rPr>
              <a:t> 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bg1"/>
                </a:solidFill>
              </a:rPr>
              <a:t>            </a:t>
            </a:r>
            <a:r>
              <a:rPr lang="ru-RU" dirty="0" err="1" smtClean="0">
                <a:solidFill>
                  <a:schemeClr val="bg1"/>
                </a:solidFill>
              </a:rPr>
              <a:t>Держстандартом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визначені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такі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основні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стадії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розроблення</a:t>
            </a:r>
            <a:r>
              <a:rPr lang="ru-RU" dirty="0" smtClean="0">
                <a:solidFill>
                  <a:schemeClr val="bg1"/>
                </a:solidFill>
              </a:rPr>
              <a:t> ІС: </a:t>
            </a:r>
            <a:r>
              <a:rPr lang="ru-RU" dirty="0" err="1" smtClean="0">
                <a:solidFill>
                  <a:schemeClr val="bg1"/>
                </a:solidFill>
              </a:rPr>
              <a:t>допроектну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проектну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впровадження</a:t>
            </a:r>
            <a:r>
              <a:rPr lang="ru-RU" dirty="0" smtClean="0">
                <a:solidFill>
                  <a:schemeClr val="bg1"/>
                </a:solidFill>
              </a:rPr>
              <a:t> та </a:t>
            </a:r>
            <a:r>
              <a:rPr lang="ru-RU" dirty="0" err="1" smtClean="0">
                <a:solidFill>
                  <a:schemeClr val="bg1"/>
                </a:solidFill>
              </a:rPr>
              <a:t>експлуатації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1259632" y="1916832"/>
          <a:ext cx="640871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56193"/>
            <a:ext cx="889248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 smtClean="0"/>
              <a:t> </a:t>
            </a:r>
            <a:r>
              <a:rPr lang="ru-RU" sz="2000" b="1" dirty="0" smtClean="0"/>
              <a:t>        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smtClean="0">
                <a:solidFill>
                  <a:schemeClr val="bg1"/>
                </a:solidFill>
              </a:rPr>
              <a:t>       </a:t>
            </a:r>
            <a:r>
              <a:rPr lang="ru-RU" sz="2000" b="1" dirty="0" err="1" smtClean="0">
                <a:solidFill>
                  <a:schemeClr val="bg1"/>
                </a:solidFill>
              </a:rPr>
              <a:t>Допроектна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</a:rPr>
              <a:t>стадія</a:t>
            </a:r>
            <a:r>
              <a:rPr lang="ru-RU" sz="2000" b="1" dirty="0" smtClean="0">
                <a:solidFill>
                  <a:schemeClr val="bg1"/>
                </a:solidFill>
              </a:rPr>
              <a:t>. </a:t>
            </a:r>
            <a:r>
              <a:rPr lang="ru-RU" sz="2000" dirty="0" err="1" smtClean="0">
                <a:solidFill>
                  <a:schemeClr val="bg1"/>
                </a:solidFill>
              </a:rPr>
              <a:t>Розробник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спільно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із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замовником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проводять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організаційні</a:t>
            </a:r>
            <a:r>
              <a:rPr lang="ru-RU" sz="2000" dirty="0" smtClean="0">
                <a:solidFill>
                  <a:schemeClr val="bg1"/>
                </a:solidFill>
              </a:rPr>
              <a:t> заходи </a:t>
            </a:r>
            <a:r>
              <a:rPr lang="ru-RU" sz="2000" dirty="0" err="1" smtClean="0">
                <a:solidFill>
                  <a:schemeClr val="bg1"/>
                </a:solidFill>
              </a:rPr>
              <a:t>з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підготовки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об’єкта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автоматизації</a:t>
            </a:r>
            <a:r>
              <a:rPr lang="ru-RU" sz="2000" dirty="0" smtClean="0">
                <a:solidFill>
                  <a:schemeClr val="bg1"/>
                </a:solidFill>
              </a:rPr>
              <a:t> до </a:t>
            </a:r>
            <a:r>
              <a:rPr lang="ru-RU" sz="2000" dirty="0" err="1" smtClean="0">
                <a:solidFill>
                  <a:schemeClr val="bg1"/>
                </a:solidFill>
              </a:rPr>
              <a:t>обстеження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створення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інформаційної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бази</a:t>
            </a:r>
            <a:r>
              <a:rPr lang="ru-RU" sz="2000" dirty="0" smtClean="0">
                <a:solidFill>
                  <a:schemeClr val="bg1"/>
                </a:solidFill>
              </a:rPr>
              <a:t>,  </a:t>
            </a:r>
            <a:r>
              <a:rPr lang="ru-RU" sz="2000" dirty="0" err="1" smtClean="0">
                <a:solidFill>
                  <a:schemeClr val="bg1"/>
                </a:solidFill>
              </a:rPr>
              <a:t>складають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техніко-економічне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обґрунтування</a:t>
            </a:r>
            <a:r>
              <a:rPr lang="ru-RU" sz="2000" dirty="0" smtClean="0">
                <a:solidFill>
                  <a:schemeClr val="bg1"/>
                </a:solidFill>
              </a:rPr>
              <a:t>, постановку </a:t>
            </a:r>
            <a:r>
              <a:rPr lang="ru-RU" sz="2000" dirty="0" err="1" smtClean="0">
                <a:solidFill>
                  <a:schemeClr val="bg1"/>
                </a:solidFill>
              </a:rPr>
              <a:t>задачі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технічне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завдання</a:t>
            </a:r>
            <a:r>
              <a:rPr lang="ru-RU" sz="2000" dirty="0" smtClean="0">
                <a:solidFill>
                  <a:schemeClr val="bg1"/>
                </a:solidFill>
              </a:rPr>
              <a:t> на </a:t>
            </a:r>
            <a:r>
              <a:rPr lang="ru-RU" sz="2000" dirty="0" err="1" smtClean="0">
                <a:solidFill>
                  <a:schemeClr val="bg1"/>
                </a:solidFill>
              </a:rPr>
              <a:t>розроблення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системи</a:t>
            </a:r>
            <a:r>
              <a:rPr lang="ru-RU" sz="2000" dirty="0" smtClean="0">
                <a:solidFill>
                  <a:schemeClr val="bg1"/>
                </a:solidFill>
              </a:rPr>
              <a:t>. </a:t>
            </a:r>
            <a:r>
              <a:rPr lang="ru-RU" sz="2000" dirty="0" err="1" smtClean="0">
                <a:solidFill>
                  <a:schemeClr val="bg1"/>
                </a:solidFill>
              </a:rPr>
              <a:t>Визначаються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очікувана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ефективність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системи</a:t>
            </a:r>
            <a:r>
              <a:rPr lang="ru-RU" sz="2000" dirty="0" smtClean="0">
                <a:solidFill>
                  <a:schemeClr val="bg1"/>
                </a:solidFill>
              </a:rPr>
              <a:t> та </a:t>
            </a:r>
            <a:r>
              <a:rPr lang="ru-RU" sz="2000" dirty="0" err="1" smtClean="0">
                <a:solidFill>
                  <a:schemeClr val="bg1"/>
                </a:solidFill>
              </a:rPr>
              <a:t>вартість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робіт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з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проектування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та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розроблення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системи</a:t>
            </a:r>
            <a:r>
              <a:rPr lang="ru-RU" sz="2000" dirty="0" smtClean="0">
                <a:solidFill>
                  <a:schemeClr val="bg1"/>
                </a:solidFill>
              </a:rPr>
              <a:t>. </a:t>
            </a:r>
            <a:r>
              <a:rPr lang="ru-RU" sz="2000" dirty="0" err="1" smtClean="0">
                <a:solidFill>
                  <a:schemeClr val="bg1"/>
                </a:solidFill>
              </a:rPr>
              <a:t>Всі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документи</a:t>
            </a:r>
            <a:r>
              <a:rPr lang="ru-RU" sz="2000" dirty="0" smtClean="0">
                <a:solidFill>
                  <a:schemeClr val="bg1"/>
                </a:solidFill>
              </a:rPr>
              <a:t> на </a:t>
            </a:r>
            <a:r>
              <a:rPr lang="ru-RU" sz="2000" dirty="0" err="1" smtClean="0">
                <a:solidFill>
                  <a:schemeClr val="bg1"/>
                </a:solidFill>
              </a:rPr>
              <a:t>цій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стадії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затверджуються</a:t>
            </a:r>
            <a:r>
              <a:rPr lang="ru-RU" sz="2000" dirty="0" smtClean="0">
                <a:solidFill>
                  <a:schemeClr val="bg1"/>
                </a:solidFill>
              </a:rPr>
              <a:t> у </a:t>
            </a:r>
            <a:r>
              <a:rPr lang="ru-RU" sz="2000" dirty="0" err="1" smtClean="0">
                <a:solidFill>
                  <a:schemeClr val="bg1"/>
                </a:solidFill>
              </a:rPr>
              <a:t>двосторонньому</a:t>
            </a:r>
            <a:r>
              <a:rPr lang="ru-RU" sz="2000" dirty="0" smtClean="0">
                <a:solidFill>
                  <a:schemeClr val="bg1"/>
                </a:solidFill>
              </a:rPr>
              <a:t> порядку. </a:t>
            </a:r>
            <a:r>
              <a:rPr lang="ru-RU" sz="2000" dirty="0" err="1" smtClean="0">
                <a:solidFill>
                  <a:schemeClr val="bg1"/>
                </a:solidFill>
              </a:rPr>
              <a:t>Технічне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завдання</a:t>
            </a:r>
            <a:r>
              <a:rPr lang="ru-RU" sz="2000" dirty="0" smtClean="0">
                <a:solidFill>
                  <a:schemeClr val="bg1"/>
                </a:solidFill>
              </a:rPr>
              <a:t> на </a:t>
            </a:r>
            <a:r>
              <a:rPr lang="ru-RU" sz="2000" dirty="0" err="1" smtClean="0">
                <a:solidFill>
                  <a:schemeClr val="bg1"/>
                </a:solidFill>
              </a:rPr>
              <a:t>розроблення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автоматизованої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системи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складається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на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підставі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техніко-економічного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обґрунтування</a:t>
            </a:r>
            <a:r>
              <a:rPr lang="ru-RU" sz="2000" dirty="0" smtClean="0">
                <a:solidFill>
                  <a:schemeClr val="bg1"/>
                </a:solidFill>
              </a:rPr>
              <a:t> в </a:t>
            </a:r>
            <a:r>
              <a:rPr lang="ru-RU" sz="2000" dirty="0" err="1" smtClean="0">
                <a:solidFill>
                  <a:schemeClr val="bg1"/>
                </a:solidFill>
              </a:rPr>
              <a:t>цілому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з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виділенням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відповідних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етапів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затверджується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розробником</a:t>
            </a:r>
            <a:r>
              <a:rPr lang="ru-RU" sz="2000" dirty="0" smtClean="0">
                <a:solidFill>
                  <a:schemeClr val="bg1"/>
                </a:solidFill>
              </a:rPr>
              <a:t> та </a:t>
            </a:r>
            <a:r>
              <a:rPr lang="ru-RU" sz="2000" dirty="0" err="1" smtClean="0">
                <a:solidFill>
                  <a:schemeClr val="bg1"/>
                </a:solidFill>
              </a:rPr>
              <a:t>замовником</a:t>
            </a:r>
            <a:r>
              <a:rPr lang="ru-RU" sz="2000" dirty="0" smtClean="0">
                <a:solidFill>
                  <a:schemeClr val="bg1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chemeClr val="bg1"/>
                </a:solidFill>
              </a:rPr>
              <a:t>            </a:t>
            </a:r>
            <a:endParaRPr lang="ru-RU" sz="2000" b="1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smtClean="0">
                <a:solidFill>
                  <a:schemeClr val="bg1"/>
                </a:solidFill>
              </a:rPr>
              <a:t>       </a:t>
            </a:r>
            <a:endParaRPr lang="ru-RU" sz="2000" dirty="0" smtClean="0">
              <a:solidFill>
                <a:schemeClr val="bg1"/>
              </a:solidFill>
            </a:endParaRPr>
          </a:p>
          <a:p>
            <a:r>
              <a:rPr lang="ru-RU" b="1" dirty="0" smtClean="0"/>
              <a:t>          </a:t>
            </a: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280920" cy="5576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chemeClr val="bg1"/>
                </a:solidFill>
              </a:rPr>
              <a:t>         </a:t>
            </a:r>
            <a:r>
              <a:rPr lang="ru-RU" sz="2000" b="1" dirty="0" err="1" smtClean="0">
                <a:solidFill>
                  <a:schemeClr val="bg1"/>
                </a:solidFill>
              </a:rPr>
              <a:t>Стадія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</a:rPr>
              <a:t>впровадження</a:t>
            </a:r>
            <a:r>
              <a:rPr lang="ru-RU" sz="2000" b="1" dirty="0" smtClean="0">
                <a:solidFill>
                  <a:schemeClr val="bg1"/>
                </a:solidFill>
              </a:rPr>
              <a:t>. </a:t>
            </a:r>
            <a:r>
              <a:rPr lang="ru-RU" sz="2000" dirty="0" smtClean="0">
                <a:solidFill>
                  <a:schemeClr val="bg1"/>
                </a:solidFill>
              </a:rPr>
              <a:t>Система </a:t>
            </a:r>
            <a:r>
              <a:rPr lang="ru-RU" sz="2000" dirty="0" err="1" smtClean="0">
                <a:solidFill>
                  <a:schemeClr val="bg1"/>
                </a:solidFill>
              </a:rPr>
              <a:t>здається</a:t>
            </a:r>
            <a:r>
              <a:rPr lang="ru-RU" sz="2000" dirty="0" smtClean="0">
                <a:solidFill>
                  <a:schemeClr val="bg1"/>
                </a:solidFill>
              </a:rPr>
              <a:t> в </a:t>
            </a:r>
            <a:r>
              <a:rPr lang="ru-RU" sz="2000" dirty="0" err="1" smtClean="0">
                <a:solidFill>
                  <a:schemeClr val="bg1"/>
                </a:solidFill>
              </a:rPr>
              <a:t>дослідну</a:t>
            </a:r>
            <a:r>
              <a:rPr lang="ru-RU" sz="2000" dirty="0" smtClean="0">
                <a:solidFill>
                  <a:schemeClr val="bg1"/>
                </a:solidFill>
              </a:rPr>
              <a:t> та в </a:t>
            </a:r>
            <a:r>
              <a:rPr lang="ru-RU" sz="2000" dirty="0" err="1" smtClean="0">
                <a:solidFill>
                  <a:schemeClr val="bg1"/>
                </a:solidFill>
              </a:rPr>
              <a:t>промислову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експлуатацію</a:t>
            </a:r>
            <a:r>
              <a:rPr lang="ru-RU" sz="2000" dirty="0" smtClean="0">
                <a:solidFill>
                  <a:schemeClr val="bg1"/>
                </a:solidFill>
              </a:rPr>
              <a:t>. Цей </a:t>
            </a:r>
            <a:r>
              <a:rPr lang="ru-RU" sz="2000" dirty="0" err="1" smtClean="0">
                <a:solidFill>
                  <a:schemeClr val="bg1"/>
                </a:solidFill>
              </a:rPr>
              <a:t>етап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включає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апробацію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окремих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елементів</a:t>
            </a:r>
            <a:r>
              <a:rPr lang="ru-RU" sz="2000" dirty="0" smtClean="0">
                <a:solidFill>
                  <a:schemeClr val="bg1"/>
                </a:solidFill>
              </a:rPr>
              <a:t> та </a:t>
            </a:r>
            <a:r>
              <a:rPr lang="ru-RU" sz="2000" dirty="0" err="1" smtClean="0">
                <a:solidFill>
                  <a:schemeClr val="bg1"/>
                </a:solidFill>
              </a:rPr>
              <a:t>впровадження</a:t>
            </a:r>
            <a:r>
              <a:rPr lang="ru-RU" sz="2000" dirty="0" smtClean="0">
                <a:solidFill>
                  <a:schemeClr val="bg1"/>
                </a:solidFill>
              </a:rPr>
              <a:t> проекту </a:t>
            </a:r>
            <a:r>
              <a:rPr lang="ru-RU" sz="2000" dirty="0" err="1" smtClean="0">
                <a:solidFill>
                  <a:schemeClr val="bg1"/>
                </a:solidFill>
              </a:rPr>
              <a:t>системи</a:t>
            </a:r>
            <a:r>
              <a:rPr lang="ru-RU" sz="2000" dirty="0" smtClean="0">
                <a:solidFill>
                  <a:schemeClr val="bg1"/>
                </a:solidFill>
              </a:rPr>
              <a:t> в </a:t>
            </a:r>
            <a:r>
              <a:rPr lang="ru-RU" sz="2000" dirty="0" err="1" smtClean="0">
                <a:solidFill>
                  <a:schemeClr val="bg1"/>
                </a:solidFill>
              </a:rPr>
              <a:t>цілому</a:t>
            </a:r>
            <a:r>
              <a:rPr lang="ru-RU" sz="2000" dirty="0" smtClean="0">
                <a:solidFill>
                  <a:schemeClr val="bg1"/>
                </a:solidFill>
              </a:rPr>
              <a:t>. </a:t>
            </a:r>
            <a:r>
              <a:rPr lang="ru-RU" sz="2000" dirty="0" err="1" smtClean="0">
                <a:solidFill>
                  <a:schemeClr val="bg1"/>
                </a:solidFill>
              </a:rPr>
              <a:t>Готовність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системи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введення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її</a:t>
            </a:r>
            <a:r>
              <a:rPr lang="ru-RU" sz="2000" dirty="0" smtClean="0">
                <a:solidFill>
                  <a:schemeClr val="bg1"/>
                </a:solidFill>
              </a:rPr>
              <a:t> в </a:t>
            </a:r>
            <a:r>
              <a:rPr lang="ru-RU" sz="2000" dirty="0" err="1" smtClean="0">
                <a:solidFill>
                  <a:schemeClr val="bg1"/>
                </a:solidFill>
              </a:rPr>
              <a:t>експлуатацію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оформлюється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відповідно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укладанням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актів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завершення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робіт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прийманням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системи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в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дослідну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промислову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експлуатацію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тощо</a:t>
            </a:r>
            <a:r>
              <a:rPr lang="ru-RU" sz="2000" dirty="0" smtClean="0">
                <a:solidFill>
                  <a:schemeClr val="bg1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chemeClr val="bg1"/>
                </a:solidFill>
              </a:rPr>
              <a:t>            </a:t>
            </a:r>
            <a:r>
              <a:rPr lang="ru-RU" sz="2000" b="1" dirty="0" err="1" smtClean="0">
                <a:solidFill>
                  <a:schemeClr val="bg1"/>
                </a:solidFill>
              </a:rPr>
              <a:t>Стадія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</a:rPr>
              <a:t>експлуатації</a:t>
            </a:r>
            <a:r>
              <a:rPr lang="ru-RU" sz="2000" b="1" dirty="0" smtClean="0">
                <a:solidFill>
                  <a:schemeClr val="bg1"/>
                </a:solidFill>
              </a:rPr>
              <a:t>.</a:t>
            </a:r>
            <a:r>
              <a:rPr lang="ru-RU" sz="2000" dirty="0" smtClean="0">
                <a:solidFill>
                  <a:schemeClr val="bg1"/>
                </a:solidFill>
              </a:rPr>
              <a:t> На </a:t>
            </a:r>
            <a:r>
              <a:rPr lang="ru-RU" sz="2000" dirty="0" err="1" smtClean="0">
                <a:solidFill>
                  <a:schemeClr val="bg1"/>
                </a:solidFill>
              </a:rPr>
              <a:t>цій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стадії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здійснюється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супровід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програмного</a:t>
            </a:r>
            <a:r>
              <a:rPr lang="ru-RU" sz="2000" dirty="0" smtClean="0">
                <a:solidFill>
                  <a:schemeClr val="bg1"/>
                </a:solidFill>
              </a:rPr>
              <a:t> та </a:t>
            </a:r>
            <a:r>
              <a:rPr lang="ru-RU" sz="2000" dirty="0" err="1" smtClean="0">
                <a:solidFill>
                  <a:schemeClr val="bg1"/>
                </a:solidFill>
              </a:rPr>
              <a:t>технічного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забезпечення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виконання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робіт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щодо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постійного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введення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інформації</a:t>
            </a:r>
            <a:r>
              <a:rPr lang="ru-RU" sz="2000" dirty="0" smtClean="0">
                <a:solidFill>
                  <a:schemeClr val="bg1"/>
                </a:solidFill>
              </a:rPr>
              <a:t>. </a:t>
            </a:r>
            <a:r>
              <a:rPr lang="ru-RU" sz="2000" dirty="0" err="1" smtClean="0">
                <a:solidFill>
                  <a:schemeClr val="bg1"/>
                </a:solidFill>
              </a:rPr>
              <a:t>Супроводження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програмного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забезпечення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здійснюється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з</a:t>
            </a:r>
            <a:r>
              <a:rPr lang="ru-RU" sz="2000" dirty="0" smtClean="0">
                <a:solidFill>
                  <a:schemeClr val="bg1"/>
                </a:solidFill>
              </a:rPr>
              <a:t> метою </a:t>
            </a:r>
            <a:r>
              <a:rPr lang="ru-RU" sz="2000" dirty="0" err="1" smtClean="0">
                <a:solidFill>
                  <a:schemeClr val="bg1"/>
                </a:solidFill>
              </a:rPr>
              <a:t>внесення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змін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залежно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від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змін</a:t>
            </a:r>
            <a:r>
              <a:rPr lang="ru-RU" sz="2000" dirty="0" smtClean="0">
                <a:solidFill>
                  <a:schemeClr val="bg1"/>
                </a:solidFill>
              </a:rPr>
              <a:t> чинного </a:t>
            </a:r>
            <a:r>
              <a:rPr lang="ru-RU" sz="2000" dirty="0" err="1" smtClean="0">
                <a:solidFill>
                  <a:schemeClr val="bg1"/>
                </a:solidFill>
              </a:rPr>
              <a:t>законодавства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нормативів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або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процесу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подальшого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розвитку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системи</a:t>
            </a:r>
            <a:r>
              <a:rPr lang="ru-RU" sz="2000" dirty="0" smtClean="0">
                <a:solidFill>
                  <a:schemeClr val="bg1"/>
                </a:solidFill>
              </a:rPr>
              <a:t>.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124744"/>
            <a:ext cx="842493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chemeClr val="bg1"/>
                </a:solidFill>
              </a:rPr>
              <a:t>        </a:t>
            </a:r>
            <a:r>
              <a:rPr lang="ru-RU" sz="2000" b="1" dirty="0" err="1" smtClean="0">
                <a:solidFill>
                  <a:schemeClr val="bg1"/>
                </a:solidFill>
              </a:rPr>
              <a:t>Проектна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</a:rPr>
              <a:t>стадія</a:t>
            </a:r>
            <a:r>
              <a:rPr lang="ru-RU" sz="2000" b="1" dirty="0" smtClean="0">
                <a:solidFill>
                  <a:schemeClr val="bg1"/>
                </a:solidFill>
              </a:rPr>
              <a:t>. </a:t>
            </a:r>
            <a:r>
              <a:rPr lang="ru-RU" sz="2000" dirty="0" smtClean="0">
                <a:solidFill>
                  <a:schemeClr val="bg1"/>
                </a:solidFill>
              </a:rPr>
              <a:t>На </a:t>
            </a:r>
            <a:r>
              <a:rPr lang="ru-RU" sz="2000" dirty="0" err="1" smtClean="0">
                <a:solidFill>
                  <a:schemeClr val="bg1"/>
                </a:solidFill>
              </a:rPr>
              <a:t>цій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стадії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здійснюється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розроблення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технічного</a:t>
            </a:r>
            <a:r>
              <a:rPr lang="ru-RU" sz="2000" dirty="0" smtClean="0">
                <a:solidFill>
                  <a:schemeClr val="bg1"/>
                </a:solidFill>
              </a:rPr>
              <a:t> та </a:t>
            </a:r>
            <a:r>
              <a:rPr lang="ru-RU" sz="2000" dirty="0" err="1" smtClean="0">
                <a:solidFill>
                  <a:schemeClr val="bg1"/>
                </a:solidFill>
              </a:rPr>
              <a:t>робочого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проектів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програмування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складових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частин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налагодження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та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тестування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програмного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забезпечення</a:t>
            </a:r>
            <a:r>
              <a:rPr lang="ru-RU" sz="2000" dirty="0" smtClean="0">
                <a:solidFill>
                  <a:schemeClr val="bg1"/>
                </a:solidFill>
              </a:rPr>
              <a:t>. </a:t>
            </a:r>
            <a:r>
              <a:rPr lang="ru-RU" sz="2000" dirty="0" err="1" smtClean="0">
                <a:solidFill>
                  <a:schemeClr val="bg1"/>
                </a:solidFill>
              </a:rPr>
              <a:t>Підставою</a:t>
            </a:r>
            <a:r>
              <a:rPr lang="ru-RU" sz="2000" dirty="0" smtClean="0">
                <a:solidFill>
                  <a:schemeClr val="bg1"/>
                </a:solidFill>
              </a:rPr>
              <a:t> для </a:t>
            </a:r>
            <a:r>
              <a:rPr lang="ru-RU" sz="2000" dirty="0" err="1" smtClean="0">
                <a:solidFill>
                  <a:schemeClr val="bg1"/>
                </a:solidFill>
              </a:rPr>
              <a:t>розроблення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технічного</a:t>
            </a:r>
            <a:r>
              <a:rPr lang="ru-RU" sz="2000" dirty="0" smtClean="0">
                <a:solidFill>
                  <a:schemeClr val="bg1"/>
                </a:solidFill>
              </a:rPr>
              <a:t> проекту </a:t>
            </a:r>
            <a:r>
              <a:rPr lang="ru-RU" sz="2000" dirty="0" err="1" smtClean="0">
                <a:solidFill>
                  <a:schemeClr val="bg1"/>
                </a:solidFill>
              </a:rPr>
              <a:t>системи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є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затверджене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технічне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завдання</a:t>
            </a:r>
            <a:r>
              <a:rPr lang="ru-RU" sz="2000" dirty="0" smtClean="0">
                <a:solidFill>
                  <a:schemeClr val="bg1"/>
                </a:solidFill>
              </a:rPr>
              <a:t>. </a:t>
            </a:r>
            <a:r>
              <a:rPr lang="ru-RU" sz="2000" dirty="0" err="1" smtClean="0">
                <a:solidFill>
                  <a:schemeClr val="bg1"/>
                </a:solidFill>
              </a:rPr>
              <a:t>Після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затвердження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технічного</a:t>
            </a:r>
            <a:r>
              <a:rPr lang="ru-RU" sz="2000" dirty="0" smtClean="0">
                <a:solidFill>
                  <a:schemeClr val="bg1"/>
                </a:solidFill>
              </a:rPr>
              <a:t> проекту </a:t>
            </a:r>
            <a:r>
              <a:rPr lang="ru-RU" sz="2000" dirty="0" err="1" smtClean="0">
                <a:solidFill>
                  <a:schemeClr val="bg1"/>
                </a:solidFill>
              </a:rPr>
              <a:t>розробляється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робочий</a:t>
            </a:r>
            <a:r>
              <a:rPr lang="ru-RU" sz="2000" dirty="0" smtClean="0">
                <a:solidFill>
                  <a:schemeClr val="bg1"/>
                </a:solidFill>
              </a:rPr>
              <a:t> проект, </a:t>
            </a:r>
            <a:r>
              <a:rPr lang="ru-RU" sz="2000" dirty="0" err="1" smtClean="0">
                <a:solidFill>
                  <a:schemeClr val="bg1"/>
                </a:solidFill>
              </a:rPr>
              <a:t>що</a:t>
            </a:r>
            <a:r>
              <a:rPr lang="ru-RU" sz="2000" dirty="0" smtClean="0">
                <a:solidFill>
                  <a:schemeClr val="bg1"/>
                </a:solidFill>
              </a:rPr>
              <a:t> не </a:t>
            </a:r>
            <a:r>
              <a:rPr lang="ru-RU" sz="2000" dirty="0" err="1" smtClean="0">
                <a:solidFill>
                  <a:schemeClr val="bg1"/>
                </a:solidFill>
              </a:rPr>
              <a:t>затверджується</a:t>
            </a:r>
            <a:r>
              <a:rPr lang="ru-RU" sz="2000" dirty="0" smtClean="0">
                <a:solidFill>
                  <a:schemeClr val="bg1"/>
                </a:solidFill>
              </a:rPr>
              <a:t>. </a:t>
            </a:r>
            <a:r>
              <a:rPr lang="ru-RU" sz="2000" dirty="0" err="1" smtClean="0">
                <a:solidFill>
                  <a:schemeClr val="bg1"/>
                </a:solidFill>
              </a:rPr>
              <a:t>Одночасно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з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розробленням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проектів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створюються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класифікатори</a:t>
            </a:r>
            <a:r>
              <a:rPr lang="ru-RU" sz="2000" dirty="0" smtClean="0">
                <a:solidFill>
                  <a:schemeClr val="bg1"/>
                </a:solidFill>
              </a:rPr>
              <a:t> та </a:t>
            </a:r>
            <a:r>
              <a:rPr lang="ru-RU" sz="2000" dirty="0" err="1" smtClean="0">
                <a:solidFill>
                  <a:schemeClr val="bg1"/>
                </a:solidFill>
              </a:rPr>
              <a:t>довідники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інформації</a:t>
            </a:r>
            <a:r>
              <a:rPr lang="ru-RU" sz="2000" dirty="0" smtClean="0">
                <a:solidFill>
                  <a:schemeClr val="bg1"/>
                </a:solidFill>
              </a:rPr>
              <a:t>.</a:t>
            </a:r>
            <a:endParaRPr lang="ru-RU" sz="20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424936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bg1"/>
                </a:solidFill>
              </a:rPr>
              <a:t>      </a:t>
            </a:r>
            <a:r>
              <a:rPr lang="ru-RU" dirty="0" err="1" smtClean="0">
                <a:solidFill>
                  <a:schemeClr val="bg1"/>
                </a:solidFill>
              </a:rPr>
              <a:t>Окремо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варто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розглянути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приклади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розімкнутої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інформаційної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системи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Сюди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відносяться</a:t>
            </a:r>
            <a:r>
              <a:rPr lang="ru-RU" dirty="0" smtClean="0">
                <a:solidFill>
                  <a:schemeClr val="bg1"/>
                </a:solidFill>
              </a:rPr>
              <a:t> практично </a:t>
            </a:r>
            <a:r>
              <a:rPr lang="ru-RU" dirty="0" err="1" smtClean="0">
                <a:solidFill>
                  <a:schemeClr val="bg1"/>
                </a:solidFill>
              </a:rPr>
              <a:t>всі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системи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зв’язку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Їх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основне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завдання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полягає</a:t>
            </a:r>
            <a:r>
              <a:rPr lang="ru-RU" dirty="0" smtClean="0">
                <a:solidFill>
                  <a:schemeClr val="bg1"/>
                </a:solidFill>
              </a:rPr>
              <a:t> в </a:t>
            </a:r>
            <a:r>
              <a:rPr lang="ru-RU" dirty="0" err="1" smtClean="0">
                <a:solidFill>
                  <a:schemeClr val="bg1"/>
                </a:solidFill>
              </a:rPr>
              <a:t>перенесенні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інформації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просторі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Це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телефонний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зв’язок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радіозв’язок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телебачення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телеграфний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зв’язок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     </a:t>
            </a:r>
            <a:r>
              <a:rPr lang="ru-RU" dirty="0" err="1" smtClean="0">
                <a:solidFill>
                  <a:schemeClr val="bg1"/>
                </a:solidFill>
              </a:rPr>
              <a:t>Такі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системи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можуть</a:t>
            </a:r>
            <a:r>
              <a:rPr lang="ru-RU" dirty="0" smtClean="0">
                <a:solidFill>
                  <a:schemeClr val="bg1"/>
                </a:solidFill>
              </a:rPr>
              <a:t> бути </a:t>
            </a:r>
            <a:r>
              <a:rPr lang="ru-RU" dirty="0" err="1" smtClean="0">
                <a:solidFill>
                  <a:schemeClr val="bg1"/>
                </a:solidFill>
              </a:rPr>
              <a:t>одноканальними</a:t>
            </a:r>
            <a:r>
              <a:rPr lang="ru-RU" dirty="0" smtClean="0">
                <a:solidFill>
                  <a:schemeClr val="bg1"/>
                </a:solidFill>
              </a:rPr>
              <a:t> та </a:t>
            </a:r>
            <a:r>
              <a:rPr lang="ru-RU" dirty="0" err="1" smtClean="0">
                <a:solidFill>
                  <a:schemeClr val="bg1"/>
                </a:solidFill>
              </a:rPr>
              <a:t>багатоканальними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Це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розімкнена</a:t>
            </a:r>
            <a:r>
              <a:rPr lang="ru-RU" dirty="0" smtClean="0">
                <a:solidFill>
                  <a:schemeClr val="bg1"/>
                </a:solidFill>
              </a:rPr>
              <a:t> система, так як </a:t>
            </a:r>
            <a:r>
              <a:rPr lang="ru-RU" dirty="0" err="1" smtClean="0">
                <a:solidFill>
                  <a:schemeClr val="bg1"/>
                </a:solidFill>
              </a:rPr>
              <a:t>отримання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інформації</a:t>
            </a:r>
            <a:r>
              <a:rPr lang="ru-RU" dirty="0" smtClean="0">
                <a:solidFill>
                  <a:schemeClr val="bg1"/>
                </a:solidFill>
              </a:rPr>
              <a:t> тут </a:t>
            </a:r>
            <a:r>
              <a:rPr lang="ru-RU" dirty="0" err="1" smtClean="0">
                <a:solidFill>
                  <a:schemeClr val="bg1"/>
                </a:solidFill>
              </a:rPr>
              <a:t>контролюється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лише</a:t>
            </a:r>
            <a:r>
              <a:rPr lang="ru-RU" dirty="0" smtClean="0">
                <a:solidFill>
                  <a:schemeClr val="bg1"/>
                </a:solidFill>
              </a:rPr>
              <a:t> самою особою. </a:t>
            </a:r>
            <a:r>
              <a:rPr lang="ru-RU" dirty="0" err="1" smtClean="0">
                <a:solidFill>
                  <a:schemeClr val="bg1"/>
                </a:solidFill>
              </a:rPr>
              <a:t>Тобто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інформація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вільно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перетинає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простір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потрапляє</a:t>
            </a:r>
            <a:r>
              <a:rPr lang="ru-RU" dirty="0" smtClean="0">
                <a:solidFill>
                  <a:schemeClr val="bg1"/>
                </a:solidFill>
              </a:rPr>
              <a:t> на </a:t>
            </a:r>
            <a:r>
              <a:rPr lang="ru-RU" dirty="0" err="1" smtClean="0">
                <a:solidFill>
                  <a:schemeClr val="bg1"/>
                </a:solidFill>
              </a:rPr>
              <a:t>пристрій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6" name="Picture 2" descr="https://druzy.com.ua/wp-content/uploads/2018/01/727e98be76afc4457fece19d4c11003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3356992"/>
            <a:ext cx="5112568" cy="33059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8424936" cy="5444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chemeClr val="bg1"/>
                </a:solidFill>
              </a:rPr>
              <a:t>     </a:t>
            </a:r>
            <a:r>
              <a:rPr lang="ru-RU" b="1" dirty="0" err="1" smtClean="0">
                <a:solidFill>
                  <a:schemeClr val="bg1"/>
                </a:solidFill>
              </a:rPr>
              <a:t>Фактографічні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й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документовані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системи</a:t>
            </a:r>
            <a:endParaRPr lang="ru-RU" b="1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bg1"/>
                </a:solidFill>
              </a:rPr>
              <a:t>  Тут </a:t>
            </a:r>
            <a:r>
              <a:rPr lang="ru-RU" dirty="0" smtClean="0">
                <a:solidFill>
                  <a:schemeClr val="bg1"/>
                </a:solidFill>
              </a:rPr>
              <a:t>треба </a:t>
            </a:r>
            <a:r>
              <a:rPr lang="ru-RU" dirty="0" err="1" smtClean="0">
                <a:solidFill>
                  <a:schemeClr val="bg1"/>
                </a:solidFill>
              </a:rPr>
              <a:t>відзначити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що</a:t>
            </a:r>
            <a:r>
              <a:rPr lang="ru-RU" dirty="0" smtClean="0">
                <a:solidFill>
                  <a:schemeClr val="bg1"/>
                </a:solidFill>
              </a:rPr>
              <a:t> тип </a:t>
            </a:r>
            <a:r>
              <a:rPr lang="ru-RU" dirty="0" err="1" smtClean="0">
                <a:solidFill>
                  <a:schemeClr val="bg1"/>
                </a:solidFill>
              </a:rPr>
              <a:t>системи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залежить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від</a:t>
            </a:r>
            <a:r>
              <a:rPr lang="ru-RU" dirty="0" smtClean="0">
                <a:solidFill>
                  <a:schemeClr val="bg1"/>
                </a:solidFill>
              </a:rPr>
              <a:t> того, на </a:t>
            </a:r>
            <a:r>
              <a:rPr lang="ru-RU" dirty="0" err="1" smtClean="0">
                <a:solidFill>
                  <a:schemeClr val="bg1"/>
                </a:solidFill>
              </a:rPr>
              <a:t>якому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рівні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управління</a:t>
            </a:r>
            <a:r>
              <a:rPr lang="ru-RU" dirty="0" smtClean="0">
                <a:solidFill>
                  <a:schemeClr val="bg1"/>
                </a:solidFill>
              </a:rPr>
              <a:t> вона </a:t>
            </a:r>
            <a:r>
              <a:rPr lang="ru-RU" dirty="0" err="1" smtClean="0">
                <a:solidFill>
                  <a:schemeClr val="bg1"/>
                </a:solidFill>
              </a:rPr>
              <a:t>працює</a:t>
            </a:r>
            <a:r>
              <a:rPr lang="ru-RU" dirty="0" smtClean="0">
                <a:solidFill>
                  <a:schemeClr val="bg1"/>
                </a:solidFill>
              </a:rPr>
              <a:t>. За характером </a:t>
            </a:r>
            <a:r>
              <a:rPr lang="ru-RU" dirty="0" err="1" smtClean="0">
                <a:solidFill>
                  <a:schemeClr val="bg1"/>
                </a:solidFill>
              </a:rPr>
              <a:t>подання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організації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інформації</a:t>
            </a:r>
            <a:r>
              <a:rPr lang="ru-RU" dirty="0" smtClean="0">
                <a:solidFill>
                  <a:schemeClr val="bg1"/>
                </a:solidFill>
              </a:rPr>
              <a:t> вона </a:t>
            </a:r>
            <a:r>
              <a:rPr lang="ru-RU" dirty="0" err="1" smtClean="0">
                <a:solidFill>
                  <a:schemeClr val="bg1"/>
                </a:solidFill>
              </a:rPr>
              <a:t>ділиться</a:t>
            </a:r>
            <a:r>
              <a:rPr lang="ru-RU" dirty="0" smtClean="0">
                <a:solidFill>
                  <a:schemeClr val="bg1"/>
                </a:solidFill>
              </a:rPr>
              <a:t> на </a:t>
            </a:r>
            <a:r>
              <a:rPr lang="ru-RU" dirty="0" err="1" smtClean="0">
                <a:solidFill>
                  <a:schemeClr val="bg1"/>
                </a:solidFill>
              </a:rPr>
              <a:t>документальну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геоінформаційну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фотографічну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Останні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можуть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накопичувати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зберігати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дані</a:t>
            </a:r>
            <a:r>
              <a:rPr lang="ru-RU" dirty="0" smtClean="0">
                <a:solidFill>
                  <a:schemeClr val="bg1"/>
                </a:solidFill>
              </a:rPr>
              <a:t> у </a:t>
            </a:r>
            <a:r>
              <a:rPr lang="ru-RU" dirty="0" err="1" smtClean="0">
                <a:solidFill>
                  <a:schemeClr val="bg1"/>
                </a:solidFill>
              </a:rPr>
              <a:t>вигляді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безлічі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екземплярів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або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структурних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елементів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Кожен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цих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елементів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відображає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інформацію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щодо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певного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об’єкту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чи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події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Такі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системи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задовольняють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інформаційні</a:t>
            </a:r>
            <a:r>
              <a:rPr lang="ru-RU" dirty="0" smtClean="0">
                <a:solidFill>
                  <a:schemeClr val="bg1"/>
                </a:solidFill>
              </a:rPr>
              <a:t> потреби </a:t>
            </a:r>
            <a:r>
              <a:rPr lang="ru-RU" dirty="0" err="1" smtClean="0">
                <a:solidFill>
                  <a:schemeClr val="bg1"/>
                </a:solidFill>
              </a:rPr>
              <a:t>безпосередньо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тобто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надаючи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користувачам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самі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факти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чи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дані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   </a:t>
            </a:r>
            <a:r>
              <a:rPr lang="ru-RU" dirty="0" err="1" smtClean="0">
                <a:solidFill>
                  <a:schemeClr val="bg1"/>
                </a:solidFill>
              </a:rPr>
              <a:t>Документальні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інформаційні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системи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відрізняються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тим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що</a:t>
            </a:r>
            <a:r>
              <a:rPr lang="ru-RU" dirty="0" smtClean="0">
                <a:solidFill>
                  <a:schemeClr val="bg1"/>
                </a:solidFill>
              </a:rPr>
              <a:t> в них </a:t>
            </a:r>
            <a:r>
              <a:rPr lang="ru-RU" dirty="0" err="1" smtClean="0">
                <a:solidFill>
                  <a:schemeClr val="bg1"/>
                </a:solidFill>
              </a:rPr>
              <a:t>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елемент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який</a:t>
            </a:r>
            <a:r>
              <a:rPr lang="ru-RU" dirty="0" smtClean="0">
                <a:solidFill>
                  <a:schemeClr val="bg1"/>
                </a:solidFill>
              </a:rPr>
              <a:t> не </a:t>
            </a:r>
            <a:r>
              <a:rPr lang="ru-RU" dirty="0" err="1" smtClean="0">
                <a:solidFill>
                  <a:schemeClr val="bg1"/>
                </a:solidFill>
              </a:rPr>
              <a:t>поділяється</a:t>
            </a:r>
            <a:r>
              <a:rPr lang="ru-RU" dirty="0" smtClean="0">
                <a:solidFill>
                  <a:schemeClr val="bg1"/>
                </a:solidFill>
              </a:rPr>
              <a:t> на </a:t>
            </a:r>
            <a:r>
              <a:rPr lang="ru-RU" dirty="0" err="1" smtClean="0">
                <a:solidFill>
                  <a:schemeClr val="bg1"/>
                </a:solidFill>
              </a:rPr>
              <a:t>більш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дрібні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Також</a:t>
            </a:r>
            <a:r>
              <a:rPr lang="ru-RU" dirty="0" smtClean="0">
                <a:solidFill>
                  <a:schemeClr val="bg1"/>
                </a:solidFill>
              </a:rPr>
              <a:t> тут </a:t>
            </a:r>
            <a:r>
              <a:rPr lang="ru-RU" dirty="0" err="1" smtClean="0">
                <a:solidFill>
                  <a:schemeClr val="bg1"/>
                </a:solidFill>
              </a:rPr>
              <a:t>зазвичай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немає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суворої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структури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Такі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системи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дозволяють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встановлювати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логічний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взаємозв’язок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між</a:t>
            </a:r>
            <a:r>
              <a:rPr lang="ru-RU" dirty="0" smtClean="0">
                <a:solidFill>
                  <a:schemeClr val="bg1"/>
                </a:solidFill>
              </a:rPr>
              <a:t> документами, </a:t>
            </a:r>
            <a:r>
              <a:rPr lang="ru-RU" dirty="0" err="1" smtClean="0">
                <a:solidFill>
                  <a:schemeClr val="bg1"/>
                </a:solidFill>
              </a:rPr>
              <a:t>наприклад</a:t>
            </a:r>
            <a:r>
              <a:rPr lang="ru-RU" dirty="0" smtClean="0">
                <a:solidFill>
                  <a:schemeClr val="bg1"/>
                </a:solidFill>
              </a:rPr>
              <a:t>, за </a:t>
            </a:r>
            <a:r>
              <a:rPr lang="ru-RU" dirty="0" err="1" smtClean="0">
                <a:solidFill>
                  <a:schemeClr val="bg1"/>
                </a:solidFill>
              </a:rPr>
              <a:t>змістом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змістом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або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якимось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іншим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критеріям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Це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досить</a:t>
            </a:r>
            <a:r>
              <a:rPr lang="ru-RU" dirty="0" smtClean="0">
                <a:solidFill>
                  <a:schemeClr val="bg1"/>
                </a:solidFill>
              </a:rPr>
              <a:t> складна </a:t>
            </a:r>
            <a:r>
              <a:rPr lang="ru-RU" dirty="0" err="1" smtClean="0">
                <a:solidFill>
                  <a:schemeClr val="bg1"/>
                </a:solidFill>
              </a:rPr>
              <a:t>багатоаспектна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завдання</a:t>
            </a:r>
            <a:r>
              <a:rPr lang="ru-RU" dirty="0" smtClean="0">
                <a:solidFill>
                  <a:schemeClr val="bg1"/>
                </a:solidFill>
              </a:rPr>
              <a:t>, яку </a:t>
            </a:r>
            <a:r>
              <a:rPr lang="ru-RU" dirty="0" err="1" smtClean="0">
                <a:solidFill>
                  <a:schemeClr val="bg1"/>
                </a:solidFill>
              </a:rPr>
              <a:t>може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вирішити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лише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досвідчений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розробник</a:t>
            </a:r>
            <a:r>
              <a:rPr lang="ru-RU" dirty="0" smtClean="0">
                <a:solidFill>
                  <a:schemeClr val="bg1"/>
                </a:solidFill>
              </a:rPr>
              <a:t>. 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620688"/>
            <a:ext cx="8604448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bg1"/>
                </a:solidFill>
              </a:rPr>
              <a:t>     </a:t>
            </a:r>
            <a:r>
              <a:rPr lang="ru-RU" dirty="0" err="1" smtClean="0">
                <a:solidFill>
                  <a:schemeClr val="bg1"/>
                </a:solidFill>
              </a:rPr>
              <a:t>Інформаційний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процес</a:t>
            </a:r>
            <a:r>
              <a:rPr lang="ru-RU" dirty="0" smtClean="0">
                <a:solidFill>
                  <a:schemeClr val="bg1"/>
                </a:solidFill>
              </a:rPr>
              <a:t> – </a:t>
            </a:r>
            <a:r>
              <a:rPr lang="ru-RU" dirty="0" err="1" smtClean="0">
                <a:solidFill>
                  <a:schemeClr val="bg1"/>
                </a:solidFill>
              </a:rPr>
              <a:t>це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такий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процес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під</a:t>
            </a:r>
            <a:r>
              <a:rPr lang="ru-RU" dirty="0" smtClean="0">
                <a:solidFill>
                  <a:schemeClr val="bg1"/>
                </a:solidFill>
              </a:rPr>
              <a:t> час </a:t>
            </a:r>
            <a:r>
              <a:rPr lang="ru-RU" dirty="0" err="1" smtClean="0">
                <a:solidFill>
                  <a:schemeClr val="bg1"/>
                </a:solidFill>
              </a:rPr>
              <a:t>якого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відбувається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збір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обробка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накопичення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створення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зберігання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поширення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пошук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споживання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інформації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smtClean="0">
                <a:solidFill>
                  <a:schemeClr val="bg1"/>
                </a:solidFill>
              </a:rPr>
              <a:t>     </a:t>
            </a:r>
            <a:r>
              <a:rPr lang="ru-RU" dirty="0" err="1" smtClean="0">
                <a:solidFill>
                  <a:schemeClr val="bg1"/>
                </a:solidFill>
              </a:rPr>
              <a:t>Інформаційними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ресурсами </a:t>
            </a:r>
            <a:r>
              <a:rPr lang="ru-RU" dirty="0" err="1" smtClean="0">
                <a:solidFill>
                  <a:schemeClr val="bg1"/>
                </a:solidFill>
              </a:rPr>
              <a:t>називаються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окремі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масиви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інформації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або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документів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які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зберігаються</a:t>
            </a:r>
            <a:r>
              <a:rPr lang="ru-RU" dirty="0" smtClean="0">
                <a:solidFill>
                  <a:schemeClr val="bg1"/>
                </a:solidFill>
              </a:rPr>
              <a:t> в системах. 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  </a:t>
            </a:r>
            <a:r>
              <a:rPr lang="ru-RU" dirty="0" err="1" smtClean="0">
                <a:solidFill>
                  <a:schemeClr val="bg1"/>
                </a:solidFill>
              </a:rPr>
              <a:t>Головні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процеси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які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забезпечують</a:t>
            </a:r>
            <a:r>
              <a:rPr lang="ru-RU" dirty="0" smtClean="0">
                <a:solidFill>
                  <a:schemeClr val="bg1"/>
                </a:solidFill>
              </a:rPr>
              <a:t> роботу </a:t>
            </a:r>
            <a:r>
              <a:rPr lang="ru-RU" dirty="0" err="1" smtClean="0">
                <a:solidFill>
                  <a:schemeClr val="bg1"/>
                </a:solidFill>
              </a:rPr>
              <a:t>всієї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системи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можна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скоротити</a:t>
            </a:r>
            <a:r>
              <a:rPr lang="ru-RU" dirty="0" smtClean="0">
                <a:solidFill>
                  <a:schemeClr val="bg1"/>
                </a:solidFill>
              </a:rPr>
              <a:t> до </a:t>
            </a:r>
            <a:r>
              <a:rPr lang="ru-RU" dirty="0" err="1" smtClean="0">
                <a:solidFill>
                  <a:schemeClr val="bg1"/>
                </a:solidFill>
              </a:rPr>
              <a:t>наступних</a:t>
            </a:r>
            <a:r>
              <a:rPr lang="ru-RU" dirty="0" smtClean="0">
                <a:solidFill>
                  <a:schemeClr val="bg1"/>
                </a:solidFill>
              </a:rPr>
              <a:t>: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err="1" smtClean="0">
                <a:solidFill>
                  <a:schemeClr val="bg1"/>
                </a:solidFill>
              </a:rPr>
              <a:t>введення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виведення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інформації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із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зовнішніх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або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внутрішніх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джерел</a:t>
            </a:r>
            <a:r>
              <a:rPr lang="ru-RU" dirty="0" smtClean="0">
                <a:solidFill>
                  <a:schemeClr val="bg1"/>
                </a:solidFill>
              </a:rPr>
              <a:t>;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err="1" smtClean="0">
                <a:solidFill>
                  <a:schemeClr val="bg1"/>
                </a:solidFill>
              </a:rPr>
              <a:t>обробка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інформації</a:t>
            </a:r>
            <a:r>
              <a:rPr lang="ru-RU" dirty="0" smtClean="0">
                <a:solidFill>
                  <a:schemeClr val="bg1"/>
                </a:solidFill>
              </a:rPr>
              <a:t>;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err="1" smtClean="0">
                <a:solidFill>
                  <a:schemeClr val="bg1"/>
                </a:solidFill>
              </a:rPr>
              <a:t>зворотній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зв’язок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17693"/>
            <a:ext cx="842493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solidFill>
                  <a:schemeClr val="bg1"/>
                </a:solidFill>
              </a:rPr>
              <a:t>Дані</a:t>
            </a:r>
            <a:r>
              <a:rPr lang="ru-RU" dirty="0" smtClean="0">
                <a:solidFill>
                  <a:schemeClr val="bg1"/>
                </a:solidFill>
              </a:rPr>
              <a:t> в </a:t>
            </a:r>
            <a:r>
              <a:rPr lang="ru-RU" dirty="0" err="1" smtClean="0">
                <a:solidFill>
                  <a:schemeClr val="bg1"/>
                </a:solidFill>
              </a:rPr>
              <a:t>інформаційної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системи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можуть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зберігати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</a:t>
            </a:r>
            <a:r>
              <a:rPr lang="ru-RU" dirty="0" smtClean="0">
                <a:solidFill>
                  <a:schemeClr val="bg1"/>
                </a:solidFill>
              </a:rPr>
              <a:t> </a:t>
            </a:r>
            <a:r>
              <a:rPr lang="ru-RU" i="1" dirty="0" err="1" smtClean="0">
                <a:solidFill>
                  <a:schemeClr val="bg1"/>
                </a:solidFill>
              </a:rPr>
              <a:t>неструктурованому</a:t>
            </a:r>
            <a:r>
              <a:rPr lang="ru-RU" i="1" dirty="0" smtClean="0">
                <a:solidFill>
                  <a:schemeClr val="bg1"/>
                </a:solidFill>
              </a:rPr>
              <a:t> </a:t>
            </a:r>
            <a:r>
              <a:rPr lang="ru-RU" i="1" dirty="0" err="1" smtClean="0">
                <a:solidFill>
                  <a:schemeClr val="bg1"/>
                </a:solidFill>
              </a:rPr>
              <a:t>або</a:t>
            </a:r>
            <a:r>
              <a:rPr lang="ru-RU" i="1" dirty="0" smtClean="0">
                <a:solidFill>
                  <a:schemeClr val="bg1"/>
                </a:solidFill>
              </a:rPr>
              <a:t> у </a:t>
            </a:r>
            <a:r>
              <a:rPr lang="ru-RU" i="1" dirty="0" err="1" smtClean="0">
                <a:solidFill>
                  <a:schemeClr val="bg1"/>
                </a:solidFill>
              </a:rPr>
              <a:t>структурованому</a:t>
            </a:r>
            <a:r>
              <a:rPr lang="ru-RU" dirty="0" smtClean="0">
                <a:solidFill>
                  <a:schemeClr val="bg1"/>
                </a:solidFill>
              </a:rPr>
              <a:t> </a:t>
            </a:r>
            <a:r>
              <a:rPr lang="ru-RU" dirty="0" err="1" smtClean="0">
                <a:solidFill>
                  <a:schemeClr val="bg1"/>
                </a:solidFill>
              </a:rPr>
              <a:t>вигляді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    </a:t>
            </a:r>
            <a:r>
              <a:rPr lang="ru-RU" b="1" dirty="0" err="1" smtClean="0">
                <a:solidFill>
                  <a:schemeClr val="bg1"/>
                </a:solidFill>
              </a:rPr>
              <a:t>Неструктуровані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дані</a:t>
            </a:r>
            <a:r>
              <a:rPr lang="ru-RU" dirty="0" smtClean="0">
                <a:solidFill>
                  <a:schemeClr val="bg1"/>
                </a:solidFill>
              </a:rPr>
              <a:t> — </a:t>
            </a:r>
            <a:r>
              <a:rPr lang="ru-RU" i="1" dirty="0" err="1" smtClean="0">
                <a:solidFill>
                  <a:schemeClr val="bg1"/>
                </a:solidFill>
              </a:rPr>
              <a:t>це</a:t>
            </a:r>
            <a:r>
              <a:rPr lang="ru-RU" i="1" dirty="0" smtClean="0">
                <a:solidFill>
                  <a:schemeClr val="bg1"/>
                </a:solidFill>
              </a:rPr>
              <a:t> </a:t>
            </a:r>
            <a:r>
              <a:rPr lang="ru-RU" i="1" dirty="0" err="1" smtClean="0">
                <a:solidFill>
                  <a:schemeClr val="bg1"/>
                </a:solidFill>
              </a:rPr>
              <a:t>звичайні</a:t>
            </a:r>
            <a:r>
              <a:rPr lang="ru-RU" i="1" dirty="0" smtClean="0">
                <a:solidFill>
                  <a:schemeClr val="bg1"/>
                </a:solidFill>
              </a:rPr>
              <a:t> </a:t>
            </a:r>
            <a:r>
              <a:rPr lang="ru-RU" i="1" dirty="0" err="1" smtClean="0">
                <a:solidFill>
                  <a:schemeClr val="bg1"/>
                </a:solidFill>
              </a:rPr>
              <a:t>текстові</a:t>
            </a:r>
            <a:r>
              <a:rPr lang="ru-RU" i="1" dirty="0" smtClean="0">
                <a:solidFill>
                  <a:schemeClr val="bg1"/>
                </a:solidFill>
              </a:rPr>
              <a:t> </a:t>
            </a:r>
            <a:r>
              <a:rPr lang="ru-RU" i="1" dirty="0" err="1" smtClean="0">
                <a:solidFill>
                  <a:schemeClr val="bg1"/>
                </a:solidFill>
              </a:rPr>
              <a:t>документи</a:t>
            </a:r>
            <a:r>
              <a:rPr lang="ru-RU" i="1" dirty="0" smtClean="0">
                <a:solidFill>
                  <a:schemeClr val="bg1"/>
                </a:solidFill>
              </a:rPr>
              <a:t> (</a:t>
            </a:r>
            <a:r>
              <a:rPr lang="ru-RU" i="1" dirty="0" err="1" smtClean="0">
                <a:solidFill>
                  <a:schemeClr val="bg1"/>
                </a:solidFill>
              </a:rPr>
              <a:t>можливо</a:t>
            </a:r>
            <a:r>
              <a:rPr lang="ru-RU" i="1" dirty="0" smtClean="0">
                <a:solidFill>
                  <a:schemeClr val="bg1"/>
                </a:solidFill>
              </a:rPr>
              <a:t>, </a:t>
            </a:r>
            <a:r>
              <a:rPr lang="ru-RU" i="1" dirty="0" err="1" smtClean="0">
                <a:solidFill>
                  <a:schemeClr val="bg1"/>
                </a:solidFill>
              </a:rPr>
              <a:t>ілюстровані</a:t>
            </a:r>
            <a:r>
              <a:rPr lang="ru-RU" i="1" dirty="0" smtClean="0">
                <a:solidFill>
                  <a:schemeClr val="bg1"/>
                </a:solidFill>
              </a:rPr>
              <a:t>):</a:t>
            </a:r>
            <a:r>
              <a:rPr lang="ru-RU" dirty="0" smtClean="0">
                <a:solidFill>
                  <a:schemeClr val="bg1"/>
                </a:solidFill>
              </a:rPr>
              <a:t> </a:t>
            </a:r>
            <a:r>
              <a:rPr lang="ru-RU" dirty="0" err="1" smtClean="0">
                <a:solidFill>
                  <a:schemeClr val="bg1"/>
                </a:solidFill>
              </a:rPr>
              <a:t>статті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реферати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журнали</a:t>
            </a:r>
            <a:r>
              <a:rPr lang="ru-RU" dirty="0" smtClean="0">
                <a:solidFill>
                  <a:schemeClr val="bg1"/>
                </a:solidFill>
              </a:rPr>
              <a:t>, книги </a:t>
            </a:r>
            <a:r>
              <a:rPr lang="ru-RU" dirty="0" err="1" smtClean="0">
                <a:solidFill>
                  <a:schemeClr val="bg1"/>
                </a:solidFill>
              </a:rPr>
              <a:t>тощо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Системи</a:t>
            </a:r>
            <a:r>
              <a:rPr lang="ru-RU" dirty="0" smtClean="0">
                <a:solidFill>
                  <a:schemeClr val="bg1"/>
                </a:solidFill>
              </a:rPr>
              <a:t>, в </a:t>
            </a:r>
            <a:r>
              <a:rPr lang="ru-RU" dirty="0" err="1" smtClean="0">
                <a:solidFill>
                  <a:schemeClr val="bg1"/>
                </a:solidFill>
              </a:rPr>
              <a:t>яких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зберігають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неструктуровані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дані</a:t>
            </a:r>
            <a:r>
              <a:rPr lang="ru-RU" dirty="0" smtClean="0">
                <a:solidFill>
                  <a:schemeClr val="bg1"/>
                </a:solidFill>
              </a:rPr>
              <a:t>, не </a:t>
            </a:r>
            <a:r>
              <a:rPr lang="ru-RU" dirty="0" err="1" smtClean="0">
                <a:solidFill>
                  <a:schemeClr val="bg1"/>
                </a:solidFill>
              </a:rPr>
              <a:t>завжди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дають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конкретну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відповідь</a:t>
            </a:r>
            <a:r>
              <a:rPr lang="ru-RU" dirty="0" smtClean="0">
                <a:solidFill>
                  <a:schemeClr val="bg1"/>
                </a:solidFill>
              </a:rPr>
              <a:t> на </a:t>
            </a:r>
            <a:r>
              <a:rPr lang="ru-RU" dirty="0" err="1" smtClean="0">
                <a:solidFill>
                  <a:schemeClr val="bg1"/>
                </a:solidFill>
              </a:rPr>
              <a:t>запитання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користувача</a:t>
            </a:r>
            <a:r>
              <a:rPr lang="ru-RU" dirty="0" smtClean="0">
                <a:solidFill>
                  <a:schemeClr val="bg1"/>
                </a:solidFill>
              </a:rPr>
              <a:t>, а </a:t>
            </a:r>
            <a:r>
              <a:rPr lang="ru-RU" dirty="0" err="1" smtClean="0">
                <a:solidFill>
                  <a:schemeClr val="bg1"/>
                </a:solidFill>
              </a:rPr>
              <a:t>можуть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видати</a:t>
            </a:r>
            <a:r>
              <a:rPr lang="ru-RU" dirty="0" smtClean="0">
                <a:solidFill>
                  <a:schemeClr val="bg1"/>
                </a:solidFill>
              </a:rPr>
              <a:t> текст документа </a:t>
            </a:r>
            <a:r>
              <a:rPr lang="ru-RU" dirty="0" err="1" smtClean="0">
                <a:solidFill>
                  <a:schemeClr val="bg1"/>
                </a:solidFill>
              </a:rPr>
              <a:t>або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перелік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документів</a:t>
            </a:r>
            <a:r>
              <a:rPr lang="ru-RU" dirty="0" smtClean="0">
                <a:solidFill>
                  <a:schemeClr val="bg1"/>
                </a:solidFill>
              </a:rPr>
              <a:t>, у </a:t>
            </a:r>
            <a:r>
              <a:rPr lang="ru-RU" dirty="0" err="1" smtClean="0">
                <a:solidFill>
                  <a:schemeClr val="bg1"/>
                </a:solidFill>
              </a:rPr>
              <a:t>яких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потрібно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шукати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відповідь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     </a:t>
            </a:r>
            <a:r>
              <a:rPr lang="ru-RU" b="1" dirty="0" err="1" smtClean="0">
                <a:solidFill>
                  <a:schemeClr val="bg1"/>
                </a:solidFill>
              </a:rPr>
              <a:t>Структурування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даних</a:t>
            </a:r>
            <a:r>
              <a:rPr lang="ru-RU" dirty="0" smtClean="0">
                <a:solidFill>
                  <a:schemeClr val="bg1"/>
                </a:solidFill>
              </a:rPr>
              <a:t> </a:t>
            </a:r>
            <a:r>
              <a:rPr lang="ru-RU" dirty="0" err="1" smtClean="0">
                <a:solidFill>
                  <a:schemeClr val="bg1"/>
                </a:solidFill>
              </a:rPr>
              <a:t>передбачає</a:t>
            </a:r>
            <a:r>
              <a:rPr lang="ru-RU" dirty="0" smtClean="0">
                <a:solidFill>
                  <a:schemeClr val="bg1"/>
                </a:solidFill>
              </a:rPr>
              <a:t> </a:t>
            </a:r>
            <a:r>
              <a:rPr lang="ru-RU" i="1" dirty="0" err="1" smtClean="0">
                <a:solidFill>
                  <a:schemeClr val="bg1"/>
                </a:solidFill>
              </a:rPr>
              <a:t>задання</a:t>
            </a:r>
            <a:r>
              <a:rPr lang="ru-RU" i="1" dirty="0" smtClean="0">
                <a:solidFill>
                  <a:schemeClr val="bg1"/>
                </a:solidFill>
              </a:rPr>
              <a:t> правил, </a:t>
            </a:r>
            <a:r>
              <a:rPr lang="ru-RU" i="1" dirty="0" err="1" smtClean="0">
                <a:solidFill>
                  <a:schemeClr val="bg1"/>
                </a:solidFill>
              </a:rPr>
              <a:t>що</a:t>
            </a:r>
            <a:r>
              <a:rPr lang="ru-RU" i="1" dirty="0" smtClean="0">
                <a:solidFill>
                  <a:schemeClr val="bg1"/>
                </a:solidFill>
              </a:rPr>
              <a:t> </a:t>
            </a:r>
            <a:r>
              <a:rPr lang="ru-RU" i="1" dirty="0" err="1" smtClean="0">
                <a:solidFill>
                  <a:schemeClr val="bg1"/>
                </a:solidFill>
              </a:rPr>
              <a:t>визначають</a:t>
            </a:r>
            <a:r>
              <a:rPr lang="ru-RU" i="1" dirty="0" smtClean="0">
                <a:solidFill>
                  <a:schemeClr val="bg1"/>
                </a:solidFill>
              </a:rPr>
              <a:t> </a:t>
            </a:r>
            <a:r>
              <a:rPr lang="ru-RU" i="1" dirty="0" err="1" smtClean="0">
                <a:solidFill>
                  <a:schemeClr val="bg1"/>
                </a:solidFill>
              </a:rPr>
              <a:t>їхню</a:t>
            </a:r>
            <a:r>
              <a:rPr lang="ru-RU" i="1" dirty="0" smtClean="0">
                <a:solidFill>
                  <a:schemeClr val="bg1"/>
                </a:solidFill>
              </a:rPr>
              <a:t> форму, тип, </a:t>
            </a:r>
            <a:r>
              <a:rPr lang="ru-RU" i="1" dirty="0" err="1" smtClean="0">
                <a:solidFill>
                  <a:schemeClr val="bg1"/>
                </a:solidFill>
              </a:rPr>
              <a:t>розмір</a:t>
            </a:r>
            <a:r>
              <a:rPr lang="ru-RU" i="1" dirty="0" smtClean="0">
                <a:solidFill>
                  <a:schemeClr val="bg1"/>
                </a:solidFill>
              </a:rPr>
              <a:t>, </a:t>
            </a:r>
            <a:r>
              <a:rPr lang="ru-RU" i="1" dirty="0" err="1" smtClean="0">
                <a:solidFill>
                  <a:schemeClr val="bg1"/>
                </a:solidFill>
              </a:rPr>
              <a:t>значення</a:t>
            </a:r>
            <a:r>
              <a:rPr lang="ru-RU" i="1" dirty="0" smtClean="0">
                <a:solidFill>
                  <a:schemeClr val="bg1"/>
                </a:solidFill>
              </a:rPr>
              <a:t> </a:t>
            </a:r>
            <a:r>
              <a:rPr lang="ru-RU" i="1" dirty="0" err="1" smtClean="0">
                <a:solidFill>
                  <a:schemeClr val="bg1"/>
                </a:solidFill>
              </a:rPr>
              <a:t>тощо</a:t>
            </a:r>
            <a:r>
              <a:rPr lang="ru-RU" i="1" dirty="0" smtClean="0">
                <a:solidFill>
                  <a:schemeClr val="bg1"/>
                </a:solidFill>
              </a:rPr>
              <a:t>.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err="1" smtClean="0">
                <a:solidFill>
                  <a:schemeClr val="bg1"/>
                </a:solidFill>
              </a:rPr>
              <a:t>Бажаючи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підкреслити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використання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електронно-обчислювальної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техніки</a:t>
            </a:r>
            <a:r>
              <a:rPr lang="ru-RU" dirty="0" smtClean="0">
                <a:solidFill>
                  <a:schemeClr val="bg1"/>
                </a:solidFill>
              </a:rPr>
              <a:t> для </a:t>
            </a:r>
            <a:r>
              <a:rPr lang="ru-RU" dirty="0" err="1" smtClean="0">
                <a:solidFill>
                  <a:schemeClr val="bg1"/>
                </a:solidFill>
              </a:rPr>
              <a:t>автоматизації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інформаційних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процесів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сучасні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інформаційні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системи</a:t>
            </a:r>
            <a:r>
              <a:rPr lang="ru-RU" dirty="0" smtClean="0">
                <a:solidFill>
                  <a:schemeClr val="bg1"/>
                </a:solidFill>
              </a:rPr>
              <a:t> часто </a:t>
            </a:r>
            <a:r>
              <a:rPr lang="ru-RU" dirty="0" err="1" smtClean="0">
                <a:solidFill>
                  <a:schemeClr val="bg1"/>
                </a:solidFill>
              </a:rPr>
              <a:t>називають</a:t>
            </a:r>
            <a:r>
              <a:rPr lang="ru-RU" dirty="0" smtClean="0">
                <a:solidFill>
                  <a:schemeClr val="bg1"/>
                </a:solidFill>
              </a:rPr>
              <a:t> «</a:t>
            </a:r>
            <a:r>
              <a:rPr lang="ru-RU" i="1" dirty="0" err="1" smtClean="0">
                <a:solidFill>
                  <a:schemeClr val="bg1"/>
                </a:solidFill>
              </a:rPr>
              <a:t>автоматизованими</a:t>
            </a:r>
            <a:r>
              <a:rPr lang="ru-RU" dirty="0" smtClean="0">
                <a:solidFill>
                  <a:schemeClr val="bg1"/>
                </a:solidFill>
              </a:rPr>
              <a:t> </a:t>
            </a:r>
            <a:r>
              <a:rPr lang="ru-RU" dirty="0" err="1" smtClean="0">
                <a:solidFill>
                  <a:schemeClr val="bg1"/>
                </a:solidFill>
              </a:rPr>
              <a:t>інформаційними</a:t>
            </a:r>
            <a:r>
              <a:rPr lang="ru-RU" dirty="0" smtClean="0">
                <a:solidFill>
                  <a:schemeClr val="bg1"/>
                </a:solidFill>
              </a:rPr>
              <a:t> системами».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Як </a:t>
            </a:r>
            <a:r>
              <a:rPr lang="ru-RU" dirty="0" err="1" smtClean="0">
                <a:solidFill>
                  <a:schemeClr val="bg1"/>
                </a:solidFill>
              </a:rPr>
              <a:t>інформаційну</a:t>
            </a:r>
            <a:r>
              <a:rPr lang="ru-RU" dirty="0" smtClean="0">
                <a:solidFill>
                  <a:schemeClr val="bg1"/>
                </a:solidFill>
              </a:rPr>
              <a:t> систему </a:t>
            </a:r>
            <a:r>
              <a:rPr lang="ru-RU" dirty="0" err="1" smtClean="0">
                <a:solidFill>
                  <a:schemeClr val="bg1"/>
                </a:solidFill>
              </a:rPr>
              <a:t>можна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розглянути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багато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об'єктів</a:t>
            </a:r>
            <a:r>
              <a:rPr lang="ru-RU" dirty="0" smtClean="0">
                <a:solidFill>
                  <a:schemeClr val="bg1"/>
                </a:solidFill>
              </a:rPr>
              <a:t>: </a:t>
            </a:r>
            <a:r>
              <a:rPr lang="ru-RU" dirty="0" err="1" smtClean="0">
                <a:solidFill>
                  <a:schemeClr val="bg1"/>
                </a:solidFill>
              </a:rPr>
              <a:t>телебачення</a:t>
            </a:r>
            <a:r>
              <a:rPr lang="ru-RU" dirty="0" smtClean="0">
                <a:solidFill>
                  <a:schemeClr val="bg1"/>
                </a:solidFill>
              </a:rPr>
              <a:t>, мережу </a:t>
            </a:r>
            <a:r>
              <a:rPr lang="ru-RU" dirty="0" err="1" smtClean="0">
                <a:solidFill>
                  <a:schemeClr val="bg1"/>
                </a:solidFill>
              </a:rPr>
              <a:t>мобільного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зв'язку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цифрові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фотоапарати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відеокамери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людин</a:t>
            </a:r>
            <a:r>
              <a:rPr lang="en-US" dirty="0" smtClean="0">
                <a:solidFill>
                  <a:schemeClr val="bg1"/>
                </a:solidFill>
              </a:rPr>
              <a:t>e.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До </a:t>
            </a:r>
            <a:r>
              <a:rPr lang="ru-RU" dirty="0" err="1" smtClean="0">
                <a:solidFill>
                  <a:schemeClr val="bg1"/>
                </a:solidFill>
              </a:rPr>
              <a:t>інформаційної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системи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дані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надходять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від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джерела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інформації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Ці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дані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надсилають</a:t>
            </a:r>
            <a:r>
              <a:rPr lang="ru-RU" dirty="0" smtClean="0">
                <a:solidFill>
                  <a:schemeClr val="bg1"/>
                </a:solidFill>
              </a:rPr>
              <a:t> на </a:t>
            </a:r>
            <a:r>
              <a:rPr lang="ru-RU" dirty="0" err="1" smtClean="0">
                <a:solidFill>
                  <a:schemeClr val="bg1"/>
                </a:solidFill>
              </a:rPr>
              <a:t>зберігання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чи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певного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опрацювання</a:t>
            </a:r>
            <a:r>
              <a:rPr lang="ru-RU" dirty="0" smtClean="0">
                <a:solidFill>
                  <a:schemeClr val="bg1"/>
                </a:solidFill>
              </a:rPr>
              <a:t> у </a:t>
            </a:r>
            <a:r>
              <a:rPr lang="ru-RU" dirty="0" err="1" smtClean="0">
                <a:solidFill>
                  <a:schemeClr val="bg1"/>
                </a:solidFill>
              </a:rPr>
              <a:t>системі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потім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передають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споживачеві</a:t>
            </a:r>
            <a:r>
              <a:rPr lang="ru-RU" dirty="0" smtClean="0">
                <a:solidFill>
                  <a:schemeClr val="bg1"/>
                </a:solidFill>
              </a:rPr>
              <a:t>).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76672"/>
            <a:ext cx="83529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bg1"/>
                </a:solidFill>
              </a:rPr>
              <a:t>Вони </a:t>
            </a:r>
            <a:r>
              <a:rPr lang="ru-RU" dirty="0" err="1" smtClean="0">
                <a:solidFill>
                  <a:schemeClr val="bg1"/>
                </a:solidFill>
              </a:rPr>
              <a:t>полягають</a:t>
            </a:r>
            <a:r>
              <a:rPr lang="ru-RU" dirty="0" smtClean="0">
                <a:solidFill>
                  <a:schemeClr val="bg1"/>
                </a:solidFill>
              </a:rPr>
              <a:t> у </a:t>
            </a:r>
            <a:r>
              <a:rPr lang="ru-RU" dirty="0" err="1" smtClean="0">
                <a:solidFill>
                  <a:schemeClr val="bg1"/>
                </a:solidFill>
              </a:rPr>
              <a:t>збиранні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зберіганні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графічної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візуалізації</a:t>
            </a:r>
            <a:r>
              <a:rPr lang="ru-RU" dirty="0" smtClean="0">
                <a:solidFill>
                  <a:schemeClr val="bg1"/>
                </a:solidFill>
              </a:rPr>
              <a:t> та </a:t>
            </a:r>
            <a:r>
              <a:rPr lang="ru-RU" dirty="0" err="1" smtClean="0">
                <a:solidFill>
                  <a:schemeClr val="bg1"/>
                </a:solidFill>
              </a:rPr>
              <a:t>аналізу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даних</a:t>
            </a:r>
            <a:r>
              <a:rPr lang="ru-RU" dirty="0" smtClean="0">
                <a:solidFill>
                  <a:schemeClr val="bg1"/>
                </a:solidFill>
              </a:rPr>
              <a:t>. Часто </a:t>
            </a:r>
            <a:r>
              <a:rPr lang="ru-RU" dirty="0" err="1" smtClean="0">
                <a:solidFill>
                  <a:schemeClr val="bg1"/>
                </a:solidFill>
              </a:rPr>
              <a:t>це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поняття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використовується</a:t>
            </a:r>
            <a:r>
              <a:rPr lang="ru-RU" dirty="0" smtClean="0">
                <a:solidFill>
                  <a:schemeClr val="bg1"/>
                </a:solidFill>
              </a:rPr>
              <a:t> в </a:t>
            </a:r>
            <a:r>
              <a:rPr lang="ru-RU" dirty="0" err="1" smtClean="0">
                <a:solidFill>
                  <a:schemeClr val="bg1"/>
                </a:solidFill>
              </a:rPr>
              <a:t>більш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вузькому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сенсі</a:t>
            </a:r>
            <a:r>
              <a:rPr lang="ru-RU" dirty="0" smtClean="0">
                <a:solidFill>
                  <a:schemeClr val="bg1"/>
                </a:solidFill>
              </a:rPr>
              <a:t>, коли </a:t>
            </a:r>
            <a:r>
              <a:rPr lang="ru-RU" dirty="0" err="1" smtClean="0">
                <a:solidFill>
                  <a:schemeClr val="bg1"/>
                </a:solidFill>
              </a:rPr>
              <a:t>мається</a:t>
            </a:r>
            <a:r>
              <a:rPr lang="ru-RU" dirty="0" smtClean="0">
                <a:solidFill>
                  <a:schemeClr val="bg1"/>
                </a:solidFill>
              </a:rPr>
              <a:t> на </a:t>
            </a:r>
            <a:r>
              <a:rPr lang="ru-RU" dirty="0" err="1" smtClean="0">
                <a:solidFill>
                  <a:schemeClr val="bg1"/>
                </a:solidFill>
              </a:rPr>
              <a:t>увазі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якийсь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інструмент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який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дозволяє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користувачам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шукати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редагувати</a:t>
            </a:r>
            <a:r>
              <a:rPr lang="ru-RU" dirty="0" smtClean="0">
                <a:solidFill>
                  <a:schemeClr val="bg1"/>
                </a:solidFill>
              </a:rPr>
              <a:t> карту </a:t>
            </a:r>
            <a:r>
              <a:rPr lang="ru-RU" dirty="0" err="1" smtClean="0">
                <a:solidFill>
                  <a:schemeClr val="bg1"/>
                </a:solidFill>
              </a:rPr>
              <a:t>місцевості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наприклад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Складається</a:t>
            </a:r>
            <a:r>
              <a:rPr lang="ru-RU" dirty="0" smtClean="0">
                <a:solidFill>
                  <a:schemeClr val="bg1"/>
                </a:solidFill>
              </a:rPr>
              <a:t> вона </a:t>
            </a:r>
            <a:r>
              <a:rPr lang="ru-RU" dirty="0" err="1" smtClean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просторових</a:t>
            </a:r>
            <a:r>
              <a:rPr lang="ru-RU" dirty="0" smtClean="0">
                <a:solidFill>
                  <a:schemeClr val="bg1"/>
                </a:solidFill>
              </a:rPr>
              <a:t> баз </a:t>
            </a:r>
            <a:r>
              <a:rPr lang="ru-RU" dirty="0" err="1" smtClean="0">
                <a:solidFill>
                  <a:schemeClr val="bg1"/>
                </a:solidFill>
              </a:rPr>
              <a:t>даних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векторної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графіки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різних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засобів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просторового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аналізу</a:t>
            </a:r>
            <a:r>
              <a:rPr lang="ru-RU" dirty="0" smtClean="0">
                <a:solidFill>
                  <a:schemeClr val="bg1"/>
                </a:solidFill>
              </a:rPr>
              <a:t>. Все </a:t>
            </a:r>
            <a:r>
              <a:rPr lang="ru-RU" dirty="0" err="1" smtClean="0">
                <a:solidFill>
                  <a:schemeClr val="bg1"/>
                </a:solidFill>
              </a:rPr>
              <a:t>це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застосовується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дуже</a:t>
            </a:r>
            <a:r>
              <a:rPr lang="ru-RU" dirty="0" smtClean="0">
                <a:solidFill>
                  <a:schemeClr val="bg1"/>
                </a:solidFill>
              </a:rPr>
              <a:t> активно в </a:t>
            </a:r>
            <a:r>
              <a:rPr lang="ru-RU" dirty="0" err="1" smtClean="0">
                <a:solidFill>
                  <a:schemeClr val="bg1"/>
                </a:solidFill>
              </a:rPr>
              <a:t>метеорології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геології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землеустрій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картографії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т. д. </a:t>
            </a:r>
            <a:r>
              <a:rPr lang="ru-RU" dirty="0" err="1" smtClean="0">
                <a:solidFill>
                  <a:schemeClr val="bg1"/>
                </a:solidFill>
              </a:rPr>
              <a:t>Це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яскравий</a:t>
            </a:r>
            <a:r>
              <a:rPr lang="ru-RU" dirty="0" smtClean="0">
                <a:solidFill>
                  <a:schemeClr val="bg1"/>
                </a:solidFill>
              </a:rPr>
              <a:t> приклад </a:t>
            </a:r>
            <a:r>
              <a:rPr lang="ru-RU" dirty="0" err="1" smtClean="0">
                <a:solidFill>
                  <a:schemeClr val="bg1"/>
                </a:solidFill>
              </a:rPr>
              <a:t>довідкової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інформаційної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системи</a:t>
            </a:r>
            <a:r>
              <a:rPr lang="ru-RU" dirty="0" smtClean="0">
                <a:solidFill>
                  <a:schemeClr val="bg1"/>
                </a:solidFill>
              </a:rPr>
              <a:t>, яка </a:t>
            </a:r>
            <a:r>
              <a:rPr lang="ru-RU" dirty="0" err="1" smtClean="0">
                <a:solidFill>
                  <a:schemeClr val="bg1"/>
                </a:solidFill>
              </a:rPr>
              <a:t>зберігає</a:t>
            </a:r>
            <a:r>
              <a:rPr lang="ru-RU" dirty="0" smtClean="0">
                <a:solidFill>
                  <a:schemeClr val="bg1"/>
                </a:solidFill>
              </a:rPr>
              <a:t> в </a:t>
            </a:r>
            <a:r>
              <a:rPr lang="ru-RU" dirty="0" err="1" smtClean="0">
                <a:solidFill>
                  <a:schemeClr val="bg1"/>
                </a:solidFill>
              </a:rPr>
              <a:t>собі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інформацію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можливу</a:t>
            </a:r>
            <a:r>
              <a:rPr lang="ru-RU" dirty="0" smtClean="0">
                <a:solidFill>
                  <a:schemeClr val="bg1"/>
                </a:solidFill>
              </a:rPr>
              <a:t> для </a:t>
            </a:r>
            <a:r>
              <a:rPr lang="ru-RU" dirty="0" err="1" smtClean="0">
                <a:solidFill>
                  <a:schemeClr val="bg1"/>
                </a:solidFill>
              </a:rPr>
              <a:t>відкритого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користування</a:t>
            </a:r>
            <a:r>
              <a:rPr lang="ru-RU" dirty="0" smtClean="0"/>
              <a:t>. 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0"/>
            <a:ext cx="43204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 smtClean="0">
                <a:solidFill>
                  <a:schemeClr val="bg1"/>
                </a:solidFill>
              </a:rPr>
              <a:t>Геоінформаційні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системи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51202" name="Picture 2" descr="https://druzy.com.ua/wp-content/uploads/2018/01/634e2bf526e2976fd60234596c7b90a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3645024"/>
            <a:ext cx="5282952" cy="29123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19672" y="620688"/>
            <a:ext cx="446449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accent6">
                    <a:lumMod val="50000"/>
                  </a:schemeClr>
                </a:solidFill>
              </a:rPr>
              <a:t>Джерело інформації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19672" y="1772816"/>
            <a:ext cx="453650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accent6">
                    <a:lumMod val="50000"/>
                  </a:schemeClr>
                </a:solidFill>
              </a:rPr>
              <a:t>Приймання інформації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91680" y="3068960"/>
            <a:ext cx="446449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accent6">
                    <a:lumMod val="50000"/>
                  </a:schemeClr>
                </a:solidFill>
              </a:rPr>
              <a:t>Збереження й опрацювання інформації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63688" y="4149080"/>
            <a:ext cx="453650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accent6">
                    <a:lumMod val="50000"/>
                  </a:schemeClr>
                </a:solidFill>
              </a:rPr>
              <a:t>Виведення інформації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835696" y="5517232"/>
            <a:ext cx="439248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accent6">
                    <a:lumMod val="50000"/>
                  </a:schemeClr>
                </a:solidFill>
              </a:rPr>
              <a:t>Споживач інформації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1979712" y="1340768"/>
            <a:ext cx="45719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2123728" y="2564904"/>
            <a:ext cx="45719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2267744" y="3933056"/>
            <a:ext cx="45719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2339752" y="5013176"/>
            <a:ext cx="45719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28092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>
                <a:solidFill>
                  <a:schemeClr val="bg1"/>
                </a:solidFill>
              </a:rPr>
              <a:t>Історія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    </a:t>
            </a:r>
            <a:r>
              <a:rPr lang="ru-RU" dirty="0" err="1" smtClean="0">
                <a:solidFill>
                  <a:schemeClr val="bg1"/>
                </a:solidFill>
              </a:rPr>
              <a:t>Інформаційні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системи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здавна</a:t>
            </a:r>
            <a:r>
              <a:rPr lang="ru-RU" dirty="0" smtClean="0">
                <a:solidFill>
                  <a:schemeClr val="bg1"/>
                </a:solidFill>
              </a:rPr>
              <a:t> широко </a:t>
            </a:r>
            <a:r>
              <a:rPr lang="ru-RU" dirty="0" err="1" smtClean="0">
                <a:solidFill>
                  <a:schemeClr val="bg1"/>
                </a:solidFill>
              </a:rPr>
              <a:t>застосовували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Це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пов'язано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тим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що</a:t>
            </a:r>
            <a:r>
              <a:rPr lang="ru-RU" dirty="0" smtClean="0">
                <a:solidFill>
                  <a:schemeClr val="bg1"/>
                </a:solidFill>
              </a:rPr>
              <a:t> для </a:t>
            </a:r>
            <a:r>
              <a:rPr lang="ru-RU" dirty="0" err="1" smtClean="0">
                <a:solidFill>
                  <a:schemeClr val="bg1"/>
                </a:solidFill>
              </a:rPr>
              <a:t>існування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цивілізації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необхідний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обмін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інформацією</a:t>
            </a:r>
            <a:r>
              <a:rPr lang="ru-RU" dirty="0" smtClean="0">
                <a:solidFill>
                  <a:schemeClr val="bg1"/>
                </a:solidFill>
              </a:rPr>
              <a:t> — передача </a:t>
            </a:r>
            <a:r>
              <a:rPr lang="ru-RU" dirty="0" err="1" smtClean="0">
                <a:solidFill>
                  <a:schemeClr val="bg1"/>
                </a:solidFill>
              </a:rPr>
              <a:t>знань</a:t>
            </a:r>
            <a:r>
              <a:rPr lang="ru-RU" dirty="0" smtClean="0">
                <a:solidFill>
                  <a:schemeClr val="bg1"/>
                </a:solidFill>
              </a:rPr>
              <a:t>, як </a:t>
            </a:r>
            <a:r>
              <a:rPr lang="ru-RU" dirty="0" err="1" smtClean="0">
                <a:solidFill>
                  <a:schemeClr val="bg1"/>
                </a:solidFill>
              </a:rPr>
              <a:t>між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окремими</a:t>
            </a:r>
            <a:r>
              <a:rPr lang="ru-RU" dirty="0" smtClean="0">
                <a:solidFill>
                  <a:schemeClr val="bg1"/>
                </a:solidFill>
              </a:rPr>
              <a:t> членами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колективами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суспільства</a:t>
            </a:r>
            <a:r>
              <a:rPr lang="ru-RU" dirty="0" smtClean="0">
                <a:solidFill>
                  <a:schemeClr val="bg1"/>
                </a:solidFill>
              </a:rPr>
              <a:t>, так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між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різними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поколіннями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    </a:t>
            </a:r>
            <a:r>
              <a:rPr lang="ru-RU" dirty="0" err="1" smtClean="0">
                <a:solidFill>
                  <a:schemeClr val="bg1"/>
                </a:solidFill>
              </a:rPr>
              <a:t>Найдавнішими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найпоширенішими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інформаційними</a:t>
            </a:r>
            <a:r>
              <a:rPr lang="ru-RU" dirty="0" smtClean="0">
                <a:solidFill>
                  <a:schemeClr val="bg1"/>
                </a:solidFill>
              </a:rPr>
              <a:t> системами </a:t>
            </a:r>
            <a:r>
              <a:rPr lang="ru-RU" dirty="0" err="1" smtClean="0">
                <a:solidFill>
                  <a:schemeClr val="bg1"/>
                </a:solidFill>
              </a:rPr>
              <a:t>вважають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бібліотеки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Здавна</a:t>
            </a:r>
            <a:r>
              <a:rPr lang="ru-RU" dirty="0" smtClean="0">
                <a:solidFill>
                  <a:schemeClr val="bg1"/>
                </a:solidFill>
              </a:rPr>
              <a:t> у </a:t>
            </a:r>
            <a:r>
              <a:rPr lang="ru-RU" dirty="0" err="1" smtClean="0">
                <a:solidFill>
                  <a:schemeClr val="bg1"/>
                </a:solidFill>
              </a:rPr>
              <a:t>бібліотеках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збирають</a:t>
            </a:r>
            <a:r>
              <a:rPr lang="ru-RU" dirty="0" smtClean="0">
                <a:solidFill>
                  <a:schemeClr val="bg1"/>
                </a:solidFill>
              </a:rPr>
              <a:t> книжки (</a:t>
            </a:r>
            <a:r>
              <a:rPr lang="ru-RU" dirty="0" err="1" smtClean="0">
                <a:solidFill>
                  <a:schemeClr val="bg1"/>
                </a:solidFill>
              </a:rPr>
              <a:t>або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їх</a:t>
            </a:r>
            <a:r>
              <a:rPr lang="ru-RU" dirty="0" smtClean="0">
                <a:solidFill>
                  <a:schemeClr val="bg1"/>
                </a:solidFill>
              </a:rPr>
              <a:t> аналоги), </a:t>
            </a:r>
            <a:r>
              <a:rPr lang="ru-RU" dirty="0" err="1" smtClean="0">
                <a:solidFill>
                  <a:schemeClr val="bg1"/>
                </a:solidFill>
              </a:rPr>
              <a:t>зберігають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їх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дотримуючись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певних</a:t>
            </a:r>
            <a:r>
              <a:rPr lang="ru-RU" dirty="0" smtClean="0">
                <a:solidFill>
                  <a:schemeClr val="bg1"/>
                </a:solidFill>
              </a:rPr>
              <a:t> правил, </a:t>
            </a:r>
            <a:r>
              <a:rPr lang="ru-RU" dirty="0" err="1" smtClean="0">
                <a:solidFill>
                  <a:schemeClr val="bg1"/>
                </a:solidFill>
              </a:rPr>
              <a:t>створюють</a:t>
            </a:r>
            <a:r>
              <a:rPr lang="ru-RU" dirty="0" smtClean="0">
                <a:solidFill>
                  <a:schemeClr val="bg1"/>
                </a:solidFill>
              </a:rPr>
              <a:t> каталоги </a:t>
            </a:r>
            <a:r>
              <a:rPr lang="ru-RU" dirty="0" err="1" smtClean="0">
                <a:solidFill>
                  <a:schemeClr val="bg1"/>
                </a:solidFill>
              </a:rPr>
              <a:t>різного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призначення</a:t>
            </a:r>
            <a:r>
              <a:rPr lang="ru-RU" dirty="0" smtClean="0">
                <a:solidFill>
                  <a:schemeClr val="bg1"/>
                </a:solidFill>
              </a:rPr>
              <a:t> для </a:t>
            </a:r>
            <a:r>
              <a:rPr lang="ru-RU" dirty="0" err="1" smtClean="0">
                <a:solidFill>
                  <a:schemeClr val="bg1"/>
                </a:solidFill>
              </a:rPr>
              <a:t>полегшення</a:t>
            </a:r>
            <a:r>
              <a:rPr lang="ru-RU" dirty="0" smtClean="0">
                <a:solidFill>
                  <a:schemeClr val="bg1"/>
                </a:solidFill>
              </a:rPr>
              <a:t> доступу до </a:t>
            </a:r>
            <a:r>
              <a:rPr lang="ru-RU" dirty="0" err="1" smtClean="0">
                <a:solidFill>
                  <a:schemeClr val="bg1"/>
                </a:solidFill>
              </a:rPr>
              <a:t>книжкового</a:t>
            </a:r>
            <a:r>
              <a:rPr lang="ru-RU" dirty="0" smtClean="0">
                <a:solidFill>
                  <a:schemeClr val="bg1"/>
                </a:solidFill>
              </a:rPr>
              <a:t> фонду, </a:t>
            </a:r>
            <a:r>
              <a:rPr lang="ru-RU" dirty="0" err="1" smtClean="0">
                <a:solidFill>
                  <a:schemeClr val="bg1"/>
                </a:solidFill>
              </a:rPr>
              <a:t>видають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спеціальні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журнали</a:t>
            </a:r>
            <a:r>
              <a:rPr lang="ru-RU" dirty="0" smtClean="0">
                <a:solidFill>
                  <a:schemeClr val="bg1"/>
                </a:solidFill>
              </a:rPr>
              <a:t> та </a:t>
            </a:r>
            <a:r>
              <a:rPr lang="ru-RU" dirty="0" err="1" smtClean="0">
                <a:solidFill>
                  <a:schemeClr val="bg1"/>
                </a:solidFill>
              </a:rPr>
              <a:t>довідники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що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інформують</a:t>
            </a:r>
            <a:r>
              <a:rPr lang="ru-RU" dirty="0" smtClean="0">
                <a:solidFill>
                  <a:schemeClr val="bg1"/>
                </a:solidFill>
              </a:rPr>
              <a:t> про </a:t>
            </a:r>
            <a:r>
              <a:rPr lang="ru-RU" dirty="0" err="1" smtClean="0">
                <a:solidFill>
                  <a:schemeClr val="bg1"/>
                </a:solidFill>
              </a:rPr>
              <a:t>нові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надходження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ведеться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облік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видачі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    </a:t>
            </a:r>
            <a:r>
              <a:rPr lang="ru-RU" dirty="0" err="1" smtClean="0">
                <a:solidFill>
                  <a:schemeClr val="bg1"/>
                </a:solidFill>
              </a:rPr>
              <a:t>Найстаріші</a:t>
            </a:r>
            <a:r>
              <a:rPr lang="ru-RU" dirty="0" smtClean="0">
                <a:solidFill>
                  <a:schemeClr val="bg1"/>
                </a:solidFill>
              </a:rPr>
              <a:t> (у моральному </a:t>
            </a:r>
            <a:r>
              <a:rPr lang="ru-RU" dirty="0" err="1" smtClean="0">
                <a:solidFill>
                  <a:schemeClr val="bg1"/>
                </a:solidFill>
              </a:rPr>
              <a:t>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фізичному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розумінні</a:t>
            </a:r>
            <a:r>
              <a:rPr lang="ru-RU" dirty="0" smtClean="0">
                <a:solidFill>
                  <a:schemeClr val="bg1"/>
                </a:solidFill>
              </a:rPr>
              <a:t>) </a:t>
            </a:r>
            <a:r>
              <a:rPr lang="ru-RU" dirty="0" err="1" smtClean="0">
                <a:solidFill>
                  <a:schemeClr val="bg1"/>
                </a:solidFill>
              </a:rPr>
              <a:t>інформаційні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системи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повністю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базувалися</a:t>
            </a:r>
            <a:r>
              <a:rPr lang="ru-RU" dirty="0" smtClean="0">
                <a:solidFill>
                  <a:schemeClr val="bg1"/>
                </a:solidFill>
              </a:rPr>
              <a:t> на </a:t>
            </a:r>
            <a:r>
              <a:rPr lang="ru-RU" dirty="0" err="1" smtClean="0">
                <a:solidFill>
                  <a:schemeClr val="bg1"/>
                </a:solidFill>
              </a:rPr>
              <a:t>ручній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праці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Пізніше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їм</a:t>
            </a:r>
            <a:r>
              <a:rPr lang="ru-RU" dirty="0" smtClean="0">
                <a:solidFill>
                  <a:schemeClr val="bg1"/>
                </a:solidFill>
              </a:rPr>
              <a:t> на </a:t>
            </a:r>
            <a:r>
              <a:rPr lang="ru-RU" dirty="0" err="1" smtClean="0">
                <a:solidFill>
                  <a:schemeClr val="bg1"/>
                </a:solidFill>
              </a:rPr>
              <a:t>зміну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прийшли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різні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механічні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пристрої</a:t>
            </a:r>
            <a:r>
              <a:rPr lang="ru-RU" dirty="0" smtClean="0">
                <a:solidFill>
                  <a:schemeClr val="bg1"/>
                </a:solidFill>
              </a:rPr>
              <a:t> для </a:t>
            </a:r>
            <a:r>
              <a:rPr lang="ru-RU" dirty="0" err="1" smtClean="0">
                <a:solidFill>
                  <a:schemeClr val="bg1"/>
                </a:solidFill>
              </a:rPr>
              <a:t>опрацювання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даних</a:t>
            </a:r>
            <a:r>
              <a:rPr lang="ru-RU" dirty="0" smtClean="0">
                <a:solidFill>
                  <a:schemeClr val="bg1"/>
                </a:solidFill>
              </a:rPr>
              <a:t> (</a:t>
            </a:r>
            <a:r>
              <a:rPr lang="ru-RU" dirty="0" err="1" smtClean="0">
                <a:solidFill>
                  <a:schemeClr val="bg1"/>
                </a:solidFill>
              </a:rPr>
              <a:t>упорядкування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копіювання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асоціативного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пошуку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тощо</a:t>
            </a:r>
            <a:r>
              <a:rPr lang="ru-RU" dirty="0" smtClean="0">
                <a:solidFill>
                  <a:schemeClr val="bg1"/>
                </a:solidFill>
              </a:rPr>
              <a:t>).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    </a:t>
            </a:r>
            <a:r>
              <a:rPr lang="ru-RU" dirty="0" err="1" smtClean="0">
                <a:solidFill>
                  <a:schemeClr val="bg1"/>
                </a:solidFill>
              </a:rPr>
              <a:t>Наступним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кроком</a:t>
            </a:r>
            <a:r>
              <a:rPr lang="ru-RU" dirty="0" smtClean="0">
                <a:solidFill>
                  <a:schemeClr val="bg1"/>
                </a:solidFill>
              </a:rPr>
              <a:t> стало </a:t>
            </a:r>
            <a:r>
              <a:rPr lang="ru-RU" dirty="0" err="1" smtClean="0">
                <a:solidFill>
                  <a:schemeClr val="bg1"/>
                </a:solidFill>
              </a:rPr>
              <a:t>впровадження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автоматизованих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інформаційних</a:t>
            </a:r>
            <a:r>
              <a:rPr lang="ru-RU" dirty="0" smtClean="0">
                <a:solidFill>
                  <a:schemeClr val="bg1"/>
                </a:solidFill>
              </a:rPr>
              <a:t> систем (АІС), у </a:t>
            </a:r>
            <a:r>
              <a:rPr lang="ru-RU" dirty="0" err="1" smtClean="0">
                <a:solidFill>
                  <a:schemeClr val="bg1"/>
                </a:solidFill>
              </a:rPr>
              <a:t>яких</a:t>
            </a:r>
            <a:r>
              <a:rPr lang="ru-RU" dirty="0" smtClean="0">
                <a:solidFill>
                  <a:schemeClr val="bg1"/>
                </a:solidFill>
              </a:rPr>
              <a:t> для </a:t>
            </a:r>
            <a:r>
              <a:rPr lang="ru-RU" dirty="0" err="1" smtClean="0">
                <a:solidFill>
                  <a:schemeClr val="bg1"/>
                </a:solidFill>
              </a:rPr>
              <a:t>забезпечення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інформаційних</a:t>
            </a:r>
            <a:r>
              <a:rPr lang="ru-RU" dirty="0" smtClean="0">
                <a:solidFill>
                  <a:schemeClr val="bg1"/>
                </a:solidFill>
              </a:rPr>
              <a:t> потреб </a:t>
            </a:r>
            <a:r>
              <a:rPr lang="ru-RU" dirty="0" err="1" smtClean="0">
                <a:solidFill>
                  <a:schemeClr val="bg1"/>
                </a:solidFill>
              </a:rPr>
              <a:t>користувачів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використовують</a:t>
            </a:r>
            <a:r>
              <a:rPr lang="ru-RU" dirty="0" smtClean="0">
                <a:solidFill>
                  <a:schemeClr val="bg1"/>
                </a:solidFill>
              </a:rPr>
              <a:t> ЕОМ </a:t>
            </a:r>
            <a:r>
              <a:rPr lang="ru-RU" dirty="0" err="1" smtClean="0">
                <a:solidFill>
                  <a:schemeClr val="bg1"/>
                </a:solidFill>
              </a:rPr>
              <a:t>зі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своїми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носіями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інформації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err="1" smtClean="0">
                <a:solidFill>
                  <a:schemeClr val="bg1"/>
                </a:solidFill>
              </a:rPr>
              <a:t>Чи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використовувати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комп’ютерну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техніку</a:t>
            </a:r>
            <a:r>
              <a:rPr lang="ru-RU" dirty="0" smtClean="0">
                <a:solidFill>
                  <a:schemeClr val="bg1"/>
                </a:solidFill>
              </a:rPr>
              <a:t> для </a:t>
            </a:r>
            <a:r>
              <a:rPr lang="ru-RU" dirty="0" err="1" smtClean="0">
                <a:solidFill>
                  <a:schemeClr val="bg1"/>
                </a:solidFill>
              </a:rPr>
              <a:t>інформаційної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системи</a:t>
            </a:r>
            <a:r>
              <a:rPr lang="ru-RU" dirty="0" smtClean="0">
                <a:solidFill>
                  <a:schemeClr val="bg1"/>
                </a:solidFill>
              </a:rPr>
              <a:t> — </a:t>
            </a:r>
            <a:r>
              <a:rPr lang="ru-RU" dirty="0" err="1" smtClean="0">
                <a:solidFill>
                  <a:schemeClr val="bg1"/>
                </a:solidFill>
              </a:rPr>
              <a:t>це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питання</a:t>
            </a:r>
            <a:r>
              <a:rPr lang="ru-RU" dirty="0" smtClean="0">
                <a:solidFill>
                  <a:schemeClr val="bg1"/>
                </a:solidFill>
              </a:rPr>
              <a:t> </a:t>
            </a:r>
            <a:r>
              <a:rPr lang="ru-RU" i="1" dirty="0" err="1" smtClean="0">
                <a:solidFill>
                  <a:schemeClr val="bg1"/>
                </a:solidFill>
              </a:rPr>
              <a:t>економічної</a:t>
            </a:r>
            <a:r>
              <a:rPr lang="ru-RU" dirty="0" smtClean="0">
                <a:solidFill>
                  <a:schemeClr val="bg1"/>
                </a:solidFill>
              </a:rPr>
              <a:t> </a:t>
            </a:r>
            <a:r>
              <a:rPr lang="ru-RU" dirty="0" err="1" smtClean="0">
                <a:solidFill>
                  <a:schemeClr val="bg1"/>
                </a:solidFill>
              </a:rPr>
              <a:t>доцільності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620688"/>
            <a:ext cx="705678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 smtClean="0">
                <a:solidFill>
                  <a:schemeClr val="bg1"/>
                </a:solidFill>
              </a:rPr>
              <a:t>Етапи</a:t>
            </a:r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r>
              <a:rPr lang="ru-RU" sz="2800" b="1" dirty="0" err="1" smtClean="0">
                <a:solidFill>
                  <a:schemeClr val="bg1"/>
                </a:solidFill>
              </a:rPr>
              <a:t>розвитку</a:t>
            </a:r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r>
              <a:rPr lang="ru-RU" sz="2800" b="1" dirty="0" err="1" smtClean="0">
                <a:solidFill>
                  <a:schemeClr val="bg1"/>
                </a:solidFill>
              </a:rPr>
              <a:t>автоматизованих</a:t>
            </a:r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r>
              <a:rPr lang="ru-RU" sz="2800" b="1" dirty="0" err="1" smtClean="0">
                <a:solidFill>
                  <a:schemeClr val="bg1"/>
                </a:solidFill>
              </a:rPr>
              <a:t>інформаційних</a:t>
            </a:r>
            <a:r>
              <a:rPr lang="ru-RU" sz="2800" b="1" dirty="0" smtClean="0">
                <a:solidFill>
                  <a:schemeClr val="bg1"/>
                </a:solidFill>
              </a:rPr>
              <a:t> систем</a:t>
            </a:r>
            <a:r>
              <a:rPr lang="ru-RU" sz="2800" dirty="0" smtClean="0">
                <a:solidFill>
                  <a:schemeClr val="bg1"/>
                </a:solidFill>
              </a:rPr>
              <a:t>: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/>
            </a:r>
            <a:br>
              <a:rPr lang="ru-RU" sz="2800" dirty="0" smtClean="0">
                <a:solidFill>
                  <a:schemeClr val="bg1"/>
                </a:solidFill>
              </a:rPr>
            </a:br>
            <a:endParaRPr lang="ru-RU" sz="2800" dirty="0">
              <a:solidFill>
                <a:schemeClr val="bg1"/>
              </a:solidFill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1475656" y="206084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7693"/>
            <a:ext cx="849694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ru-RU" b="1" dirty="0" smtClean="0">
                <a:solidFill>
                  <a:schemeClr val="bg1"/>
                </a:solidFill>
              </a:rPr>
              <a:t>   </a:t>
            </a:r>
            <a:r>
              <a:rPr lang="ru-RU" b="1" dirty="0" err="1" smtClean="0">
                <a:solidFill>
                  <a:schemeClr val="bg1"/>
                </a:solidFill>
              </a:rPr>
              <a:t>Початковий</a:t>
            </a:r>
            <a:r>
              <a:rPr lang="ru-RU" dirty="0" smtClean="0">
                <a:solidFill>
                  <a:schemeClr val="bg1"/>
                </a:solidFill>
              </a:rPr>
              <a:t> (60-ті роки </a:t>
            </a:r>
            <a:r>
              <a:rPr lang="en-US" dirty="0" smtClean="0">
                <a:solidFill>
                  <a:schemeClr val="bg1"/>
                </a:solidFill>
              </a:rPr>
              <a:t>XX </a:t>
            </a:r>
            <a:r>
              <a:rPr lang="ru-RU" dirty="0" err="1" smtClean="0">
                <a:solidFill>
                  <a:schemeClr val="bg1"/>
                </a:solidFill>
              </a:rPr>
              <a:t>століття</a:t>
            </a:r>
            <a:r>
              <a:rPr lang="ru-RU" dirty="0" smtClean="0">
                <a:solidFill>
                  <a:schemeClr val="bg1"/>
                </a:solidFill>
              </a:rPr>
              <a:t>) — </a:t>
            </a:r>
            <a:r>
              <a:rPr lang="ru-RU" dirty="0" err="1" smtClean="0">
                <a:solidFill>
                  <a:schemeClr val="bg1"/>
                </a:solidFill>
              </a:rPr>
              <a:t>нагромадження</a:t>
            </a:r>
            <a:r>
              <a:rPr lang="ru-RU" dirty="0" smtClean="0">
                <a:solidFill>
                  <a:schemeClr val="bg1"/>
                </a:solidFill>
              </a:rPr>
              <a:t> базового </a:t>
            </a:r>
            <a:r>
              <a:rPr lang="ru-RU" dirty="0" err="1" smtClean="0">
                <a:solidFill>
                  <a:schemeClr val="bg1"/>
                </a:solidFill>
              </a:rPr>
              <a:t>досвіду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використання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комп'ютерів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виявлення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основних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напрямків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їх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застосування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pPr lvl="1"/>
            <a:r>
              <a:rPr lang="ru-RU" b="1" dirty="0" smtClean="0">
                <a:solidFill>
                  <a:schemeClr val="bg1"/>
                </a:solidFill>
              </a:rPr>
              <a:t>    </a:t>
            </a:r>
            <a:r>
              <a:rPr lang="ru-RU" b="1" dirty="0" err="1" smtClean="0">
                <a:solidFill>
                  <a:schemeClr val="bg1"/>
                </a:solidFill>
              </a:rPr>
              <a:t>Систематичне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запровадження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нових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інформаційних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технологій</a:t>
            </a:r>
            <a:r>
              <a:rPr lang="ru-RU" dirty="0" smtClean="0">
                <a:solidFill>
                  <a:schemeClr val="bg1"/>
                </a:solidFill>
              </a:rPr>
              <a:t> (70-ті роки </a:t>
            </a:r>
            <a:r>
              <a:rPr lang="en-US" dirty="0" smtClean="0">
                <a:solidFill>
                  <a:schemeClr val="bg1"/>
                </a:solidFill>
              </a:rPr>
              <a:t>XX </a:t>
            </a:r>
            <a:r>
              <a:rPr lang="ru-RU" dirty="0" smtClean="0">
                <a:solidFill>
                  <a:schemeClr val="bg1"/>
                </a:solidFill>
              </a:rPr>
              <a:t>ст.) </a:t>
            </a:r>
            <a:r>
              <a:rPr lang="ru-RU" dirty="0" err="1" smtClean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 такими </a:t>
            </a:r>
            <a:r>
              <a:rPr lang="ru-RU" dirty="0" err="1" smtClean="0">
                <a:solidFill>
                  <a:schemeClr val="bg1"/>
                </a:solidFill>
              </a:rPr>
              <a:t>ознаками</a:t>
            </a:r>
            <a:r>
              <a:rPr lang="ru-RU" dirty="0" smtClean="0">
                <a:solidFill>
                  <a:schemeClr val="bg1"/>
                </a:solidFill>
              </a:rPr>
              <a:t>:</a:t>
            </a:r>
          </a:p>
          <a:p>
            <a:pPr lvl="2">
              <a:buFont typeface="Wingdings" pitchFamily="2" charset="2"/>
              <a:buChar char="§"/>
            </a:pPr>
            <a:r>
              <a:rPr lang="ru-RU" dirty="0" err="1" smtClean="0">
                <a:solidFill>
                  <a:schemeClr val="bg1"/>
                </a:solidFill>
              </a:rPr>
              <a:t>пошук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нових</a:t>
            </a:r>
            <a:r>
              <a:rPr lang="ru-RU" dirty="0" smtClean="0">
                <a:solidFill>
                  <a:schemeClr val="bg1"/>
                </a:solidFill>
              </a:rPr>
              <a:t> сфер </a:t>
            </a:r>
            <a:r>
              <a:rPr lang="ru-RU" dirty="0" err="1" smtClean="0">
                <a:solidFill>
                  <a:schemeClr val="bg1"/>
                </a:solidFill>
              </a:rPr>
              <a:t>застосування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комп'ютерів</a:t>
            </a:r>
            <a:r>
              <a:rPr lang="ru-RU" dirty="0" smtClean="0">
                <a:solidFill>
                  <a:schemeClr val="bg1"/>
                </a:solidFill>
              </a:rPr>
              <a:t>;</a:t>
            </a:r>
          </a:p>
          <a:p>
            <a:pPr lvl="2">
              <a:buFont typeface="Wingdings" pitchFamily="2" charset="2"/>
              <a:buChar char="§"/>
            </a:pPr>
            <a:r>
              <a:rPr lang="ru-RU" dirty="0" err="1" smtClean="0">
                <a:solidFill>
                  <a:schemeClr val="bg1"/>
                </a:solidFill>
              </a:rPr>
              <a:t>створення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організаційних</a:t>
            </a:r>
            <a:r>
              <a:rPr lang="ru-RU" dirty="0" smtClean="0">
                <a:solidFill>
                  <a:schemeClr val="bg1"/>
                </a:solidFill>
              </a:rPr>
              <a:t> систем </a:t>
            </a:r>
            <a:r>
              <a:rPr lang="ru-RU" dirty="0" err="1" smtClean="0">
                <a:solidFill>
                  <a:schemeClr val="bg1"/>
                </a:solidFill>
              </a:rPr>
              <a:t>управління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технікою</a:t>
            </a:r>
            <a:r>
              <a:rPr lang="ru-RU" dirty="0" smtClean="0">
                <a:solidFill>
                  <a:schemeClr val="bg1"/>
                </a:solidFill>
              </a:rPr>
              <a:t>;</a:t>
            </a:r>
          </a:p>
          <a:p>
            <a:pPr lvl="2">
              <a:buFont typeface="Wingdings" pitchFamily="2" charset="2"/>
              <a:buChar char="§"/>
            </a:pPr>
            <a:r>
              <a:rPr lang="ru-RU" dirty="0" err="1" smtClean="0">
                <a:solidFill>
                  <a:schemeClr val="bg1"/>
                </a:solidFill>
              </a:rPr>
              <a:t>виявлення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впливу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nt</a:t>
            </a:r>
            <a:r>
              <a:rPr lang="en-US" dirty="0" smtClean="0">
                <a:solidFill>
                  <a:schemeClr val="bg1"/>
                </a:solidFill>
              </a:rPr>
              <a:t>[</a:t>
            </a:r>
            <a:r>
              <a:rPr lang="en-US" dirty="0" err="1" smtClean="0">
                <a:solidFill>
                  <a:schemeClr val="bg1"/>
                </a:solidFill>
              </a:rPr>
              <a:t>ysrb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на </a:t>
            </a:r>
            <a:r>
              <a:rPr lang="ru-RU" dirty="0" err="1" smtClean="0">
                <a:solidFill>
                  <a:schemeClr val="bg1"/>
                </a:solidFill>
              </a:rPr>
              <a:t>процеси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управління</a:t>
            </a:r>
            <a:r>
              <a:rPr lang="ru-RU" dirty="0" smtClean="0">
                <a:solidFill>
                  <a:schemeClr val="bg1"/>
                </a:solidFill>
              </a:rPr>
              <a:t> в </a:t>
            </a:r>
            <a:r>
              <a:rPr lang="ru-RU" dirty="0" err="1" smtClean="0">
                <a:solidFill>
                  <a:schemeClr val="bg1"/>
                </a:solidFill>
              </a:rPr>
              <a:t>цілому</a:t>
            </a:r>
            <a:r>
              <a:rPr lang="ru-RU" dirty="0" smtClean="0">
                <a:solidFill>
                  <a:schemeClr val="bg1"/>
                </a:solidFill>
              </a:rPr>
              <a:t>;</a:t>
            </a:r>
          </a:p>
          <a:p>
            <a:pPr lvl="2">
              <a:buFont typeface="Wingdings" pitchFamily="2" charset="2"/>
              <a:buChar char="§"/>
            </a:pPr>
            <a:r>
              <a:rPr lang="ru-RU" dirty="0" err="1" smtClean="0">
                <a:solidFill>
                  <a:schemeClr val="bg1"/>
                </a:solidFill>
              </a:rPr>
              <a:t>ізольованість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, як правило, </a:t>
            </a:r>
            <a:r>
              <a:rPr lang="ru-RU" dirty="0" err="1" smtClean="0">
                <a:solidFill>
                  <a:schemeClr val="bg1"/>
                </a:solidFill>
              </a:rPr>
              <a:t>несумісність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окремих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інформаційних</a:t>
            </a:r>
            <a:r>
              <a:rPr lang="ru-RU" dirty="0" smtClean="0">
                <a:solidFill>
                  <a:schemeClr val="bg1"/>
                </a:solidFill>
              </a:rPr>
              <a:t> систем;</a:t>
            </a:r>
          </a:p>
          <a:p>
            <a:pPr lvl="2">
              <a:buFont typeface="Wingdings" pitchFamily="2" charset="2"/>
              <a:buChar char="§"/>
            </a:pPr>
            <a:r>
              <a:rPr lang="ru-RU" dirty="0" err="1" smtClean="0">
                <a:solidFill>
                  <a:schemeClr val="bg1"/>
                </a:solidFill>
              </a:rPr>
              <a:t>використання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інформаційних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технологій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вузьким</a:t>
            </a:r>
            <a:r>
              <a:rPr lang="ru-RU" dirty="0" smtClean="0">
                <a:solidFill>
                  <a:schemeClr val="bg1"/>
                </a:solidFill>
              </a:rPr>
              <a:t> колом </a:t>
            </a:r>
            <a:r>
              <a:rPr lang="ru-RU" dirty="0" err="1" smtClean="0">
                <a:solidFill>
                  <a:schemeClr val="bg1"/>
                </a:solidFill>
              </a:rPr>
              <a:t>користувачів</a:t>
            </a:r>
            <a:r>
              <a:rPr lang="ru-RU" dirty="0" smtClean="0">
                <a:solidFill>
                  <a:schemeClr val="bg1"/>
                </a:solidFill>
              </a:rPr>
              <a:t>;</a:t>
            </a:r>
          </a:p>
          <a:p>
            <a:pPr lvl="2">
              <a:buFont typeface="Wingdings" pitchFamily="2" charset="2"/>
              <a:buChar char="§"/>
            </a:pPr>
            <a:r>
              <a:rPr lang="ru-RU" dirty="0" err="1" smtClean="0">
                <a:solidFill>
                  <a:schemeClr val="bg1"/>
                </a:solidFill>
              </a:rPr>
              <a:t>створення</a:t>
            </a:r>
            <a:r>
              <a:rPr lang="ru-RU" dirty="0" smtClean="0">
                <a:solidFill>
                  <a:schemeClr val="bg1"/>
                </a:solidFill>
              </a:rPr>
              <a:t> в </a:t>
            </a:r>
            <a:r>
              <a:rPr lang="ru-RU" dirty="0" err="1" smtClean="0">
                <a:solidFill>
                  <a:schemeClr val="bg1"/>
                </a:solidFill>
              </a:rPr>
              <a:t>організаціях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єдиної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інформаційної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служби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pPr lvl="1"/>
            <a:r>
              <a:rPr lang="ru-RU" b="1" dirty="0" smtClean="0">
                <a:solidFill>
                  <a:schemeClr val="bg1"/>
                </a:solidFill>
              </a:rPr>
              <a:t>  </a:t>
            </a:r>
            <a:r>
              <a:rPr lang="ru-RU" b="1" dirty="0" err="1" smtClean="0">
                <a:solidFill>
                  <a:schemeClr val="bg1"/>
                </a:solidFill>
              </a:rPr>
              <a:t>Об'єднання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інформаційних</a:t>
            </a:r>
            <a:r>
              <a:rPr lang="ru-RU" b="1" dirty="0" smtClean="0">
                <a:solidFill>
                  <a:schemeClr val="bg1"/>
                </a:solidFill>
              </a:rPr>
              <a:t> систем</a:t>
            </a:r>
            <a:r>
              <a:rPr lang="ru-RU" dirty="0" smtClean="0">
                <a:solidFill>
                  <a:schemeClr val="bg1"/>
                </a:solidFill>
              </a:rPr>
              <a:t> (</a:t>
            </a:r>
            <a:r>
              <a:rPr lang="ru-RU" dirty="0" err="1" smtClean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 80-х </a:t>
            </a:r>
            <a:r>
              <a:rPr lang="ru-RU" dirty="0" err="1" smtClean="0">
                <a:solidFill>
                  <a:schemeClr val="bg1"/>
                </a:solidFill>
              </a:rPr>
              <a:t>років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XX </a:t>
            </a:r>
            <a:r>
              <a:rPr lang="ru-RU" dirty="0" smtClean="0">
                <a:solidFill>
                  <a:schemeClr val="bg1"/>
                </a:solidFill>
              </a:rPr>
              <a:t>ст.) </a:t>
            </a:r>
            <a:r>
              <a:rPr lang="ru-RU" dirty="0" err="1" smtClean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 такими </a:t>
            </a:r>
            <a:r>
              <a:rPr lang="ru-RU" dirty="0" err="1" smtClean="0">
                <a:solidFill>
                  <a:schemeClr val="bg1"/>
                </a:solidFill>
              </a:rPr>
              <a:t>ознаками</a:t>
            </a:r>
            <a:r>
              <a:rPr lang="ru-RU" dirty="0" smtClean="0">
                <a:solidFill>
                  <a:schemeClr val="bg1"/>
                </a:solidFill>
              </a:rPr>
              <a:t>:</a:t>
            </a:r>
          </a:p>
          <a:p>
            <a:pPr lvl="2">
              <a:buFont typeface="Arial" pitchFamily="34" charset="0"/>
              <a:buChar char="•"/>
            </a:pPr>
            <a:r>
              <a:rPr lang="ru-RU" dirty="0" err="1" smtClean="0">
                <a:solidFill>
                  <a:schemeClr val="bg1"/>
                </a:solidFill>
              </a:rPr>
              <a:t>подолано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технічні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труднощі</a:t>
            </a:r>
            <a:r>
              <a:rPr lang="ru-RU" dirty="0" smtClean="0">
                <a:solidFill>
                  <a:schemeClr val="bg1"/>
                </a:solidFill>
              </a:rPr>
              <a:t> в </a:t>
            </a:r>
            <a:r>
              <a:rPr lang="ru-RU" dirty="0" err="1" smtClean="0">
                <a:solidFill>
                  <a:schemeClr val="bg1"/>
                </a:solidFill>
              </a:rPr>
              <a:t>розробці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процесорів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оперативної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пам'яті</a:t>
            </a:r>
            <a:r>
              <a:rPr lang="ru-RU" dirty="0" smtClean="0">
                <a:solidFill>
                  <a:schemeClr val="bg1"/>
                </a:solidFill>
              </a:rPr>
              <a:t>;</a:t>
            </a:r>
          </a:p>
          <a:p>
            <a:pPr lvl="2">
              <a:buFont typeface="Arial" pitchFamily="34" charset="0"/>
              <a:buChar char="•"/>
            </a:pPr>
            <a:r>
              <a:rPr lang="ru-RU" dirty="0" err="1" smtClean="0">
                <a:solidFill>
                  <a:schemeClr val="bg1"/>
                </a:solidFill>
              </a:rPr>
              <a:t>розроблено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нові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надзвичайно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місткі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носії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інформації</a:t>
            </a:r>
            <a:r>
              <a:rPr lang="ru-RU" dirty="0" smtClean="0">
                <a:solidFill>
                  <a:schemeClr val="bg1"/>
                </a:solidFill>
              </a:rPr>
              <a:t>;</a:t>
            </a:r>
          </a:p>
          <a:p>
            <a:pPr lvl="2">
              <a:buFont typeface="Arial" pitchFamily="34" charset="0"/>
              <a:buChar char="•"/>
            </a:pPr>
            <a:r>
              <a:rPr lang="ru-RU" dirty="0" err="1" smtClean="0">
                <a:solidFill>
                  <a:schemeClr val="bg1"/>
                </a:solidFill>
              </a:rPr>
              <a:t>розроблено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швидкісні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лінії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передавання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даних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засоби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супутникового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зв'язку</a:t>
            </a:r>
            <a:r>
              <a:rPr lang="ru-RU" dirty="0" smtClean="0">
                <a:solidFill>
                  <a:schemeClr val="bg1"/>
                </a:solidFill>
              </a:rPr>
              <a:t>;</a:t>
            </a:r>
          </a:p>
          <a:p>
            <a:pPr lvl="2">
              <a:buFont typeface="Arial" pitchFamily="34" charset="0"/>
              <a:buChar char="•"/>
            </a:pPr>
            <a:r>
              <a:rPr lang="ru-RU" dirty="0" err="1" smtClean="0">
                <a:solidFill>
                  <a:schemeClr val="bg1"/>
                </a:solidFill>
              </a:rPr>
              <a:t>запроваджено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потужні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комп'ютерні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мережі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об'єднані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інформаційно</a:t>
            </a:r>
            <a:endParaRPr lang="ru-RU" dirty="0" smtClean="0">
              <a:solidFill>
                <a:schemeClr val="bg1"/>
              </a:solidFill>
            </a:endParaRPr>
          </a:p>
          <a:p>
            <a:pPr lvl="2">
              <a:buFont typeface="Arial" pitchFamily="34" charset="0"/>
              <a:buChar char="•"/>
            </a:pPr>
            <a:r>
              <a:rPr lang="ru-RU" dirty="0" err="1" smtClean="0">
                <a:solidFill>
                  <a:schemeClr val="bg1"/>
                </a:solidFill>
              </a:rPr>
              <a:t>комунікаційними</a:t>
            </a:r>
            <a:r>
              <a:rPr lang="ru-RU" dirty="0" smtClean="0">
                <a:solidFill>
                  <a:schemeClr val="bg1"/>
                </a:solidFill>
              </a:rPr>
              <a:t> системами: телефоном, телетайпом, </a:t>
            </a:r>
            <a:r>
              <a:rPr lang="ru-RU" dirty="0" err="1" smtClean="0">
                <a:solidFill>
                  <a:schemeClr val="bg1"/>
                </a:solidFill>
              </a:rPr>
              <a:t>радіо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телебаченням</a:t>
            </a:r>
            <a:r>
              <a:rPr lang="ru-RU" dirty="0" smtClean="0">
                <a:solidFill>
                  <a:schemeClr val="bg1"/>
                </a:solidFill>
              </a:rPr>
              <a:t>;</a:t>
            </a:r>
          </a:p>
          <a:p>
            <a:pPr lvl="2">
              <a:buFont typeface="Arial" pitchFamily="34" charset="0"/>
              <a:buChar char="•"/>
            </a:pPr>
            <a:r>
              <a:rPr lang="ru-RU" dirty="0" err="1" smtClean="0">
                <a:solidFill>
                  <a:schemeClr val="bg1"/>
                </a:solidFill>
              </a:rPr>
              <a:t>реалізовано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вимогу</a:t>
            </a:r>
            <a:r>
              <a:rPr lang="ru-RU" dirty="0" smtClean="0">
                <a:solidFill>
                  <a:schemeClr val="bg1"/>
                </a:solidFill>
              </a:rPr>
              <a:t> максимального </a:t>
            </a:r>
            <a:r>
              <a:rPr lang="ru-RU" dirty="0" err="1" smtClean="0">
                <a:solidFill>
                  <a:schemeClr val="bg1"/>
                </a:solidFill>
              </a:rPr>
              <a:t>наближення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користувача</a:t>
            </a:r>
            <a:r>
              <a:rPr lang="ru-RU" dirty="0" smtClean="0">
                <a:solidFill>
                  <a:schemeClr val="bg1"/>
                </a:solidFill>
              </a:rPr>
              <a:t> до </a:t>
            </a:r>
            <a:r>
              <a:rPr lang="ru-RU" dirty="0" err="1" smtClean="0">
                <a:solidFill>
                  <a:schemeClr val="bg1"/>
                </a:solidFill>
              </a:rPr>
              <a:t>інформації</a:t>
            </a:r>
            <a:r>
              <a:rPr lang="ru-RU" dirty="0" smtClean="0">
                <a:solidFill>
                  <a:schemeClr val="bg1"/>
                </a:solidFill>
              </a:rPr>
              <a:t>: в </a:t>
            </a:r>
            <a:r>
              <a:rPr lang="ru-RU" dirty="0" err="1" smtClean="0">
                <a:solidFill>
                  <a:schemeClr val="bg1"/>
                </a:solidFill>
              </a:rPr>
              <a:t>користувача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складається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враження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що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потрібна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інформація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знаходиться</a:t>
            </a:r>
            <a:r>
              <a:rPr lang="ru-RU" dirty="0" smtClean="0">
                <a:solidFill>
                  <a:schemeClr val="bg1"/>
                </a:solidFill>
              </a:rPr>
              <a:t> на </a:t>
            </a:r>
            <a:r>
              <a:rPr lang="ru-RU" dirty="0" err="1" smtClean="0">
                <a:solidFill>
                  <a:schemeClr val="bg1"/>
                </a:solidFill>
              </a:rPr>
              <a:t>його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комп'ютері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хоча</a:t>
            </a:r>
            <a:r>
              <a:rPr lang="ru-RU" dirty="0" smtClean="0">
                <a:solidFill>
                  <a:schemeClr val="bg1"/>
                </a:solidFill>
              </a:rPr>
              <a:t> реально вона </a:t>
            </a:r>
            <a:r>
              <a:rPr lang="ru-RU" dirty="0" err="1" smtClean="0">
                <a:solidFill>
                  <a:schemeClr val="bg1"/>
                </a:solidFill>
              </a:rPr>
              <a:t>може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</a:p>
          <a:p>
            <a:pPr lvl="1"/>
            <a:r>
              <a:rPr lang="ru-RU" dirty="0" smtClean="0">
                <a:solidFill>
                  <a:schemeClr val="bg1"/>
                </a:solidFill>
              </a:rPr>
              <a:t>        </a:t>
            </a:r>
            <a:r>
              <a:rPr lang="ru-RU" dirty="0" err="1" smtClean="0">
                <a:solidFill>
                  <a:schemeClr val="bg1"/>
                </a:solidFill>
              </a:rPr>
              <a:t>знаходитись</a:t>
            </a:r>
            <a:r>
              <a:rPr lang="ru-RU" dirty="0" smtClean="0">
                <a:solidFill>
                  <a:schemeClr val="bg1"/>
                </a:solidFill>
              </a:rPr>
              <a:t> в </a:t>
            </a:r>
            <a:r>
              <a:rPr lang="ru-RU" dirty="0" err="1" smtClean="0">
                <a:solidFill>
                  <a:schemeClr val="bg1"/>
                </a:solidFill>
              </a:rPr>
              <a:t>різних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вузлах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локальної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обчислювальної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мережі</a:t>
            </a:r>
            <a:r>
              <a:rPr lang="ru-RU" dirty="0" smtClean="0">
                <a:solidFill>
                  <a:schemeClr val="bg1"/>
                </a:solidFill>
              </a:rPr>
              <a:t>;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404664"/>
            <a:ext cx="7560840" cy="6186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 err="1" smtClean="0"/>
              <a:t>Класифікація</a:t>
            </a:r>
            <a:r>
              <a:rPr lang="ru-RU" b="1" dirty="0" smtClean="0"/>
              <a:t> </a:t>
            </a:r>
            <a:r>
              <a:rPr lang="ru-RU" b="1" dirty="0" err="1" smtClean="0"/>
              <a:t>інформаційних</a:t>
            </a:r>
            <a:r>
              <a:rPr lang="ru-RU" b="1" dirty="0" smtClean="0"/>
              <a:t> систем:</a:t>
            </a:r>
            <a:endParaRPr lang="ru-RU" dirty="0" smtClean="0"/>
          </a:p>
          <a:p>
            <a:r>
              <a:rPr lang="ru-RU" b="1" dirty="0" smtClean="0"/>
              <a:t>За </a:t>
            </a:r>
            <a:r>
              <a:rPr lang="ru-RU" b="1" dirty="0" err="1" smtClean="0"/>
              <a:t>ступенем</a:t>
            </a:r>
            <a:r>
              <a:rPr lang="ru-RU" b="1" dirty="0" smtClean="0"/>
              <a:t> </a:t>
            </a:r>
            <a:r>
              <a:rPr lang="ru-RU" b="1" dirty="0" err="1" smtClean="0"/>
              <a:t>автоматизації</a:t>
            </a:r>
            <a:r>
              <a:rPr lang="ru-RU" b="1" dirty="0" smtClean="0"/>
              <a:t>:</a:t>
            </a:r>
            <a:endParaRPr lang="ru-RU" dirty="0" smtClean="0"/>
          </a:p>
          <a:p>
            <a:pPr lvl="1">
              <a:buFont typeface="Wingdings" pitchFamily="2" charset="2"/>
              <a:buChar char="q"/>
            </a:pPr>
            <a:r>
              <a:rPr lang="ru-RU" i="1" dirty="0" err="1" smtClean="0"/>
              <a:t>ручні</a:t>
            </a:r>
            <a:r>
              <a:rPr lang="ru-RU" dirty="0" smtClean="0"/>
              <a:t>, в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опрацювання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</a:t>
            </a:r>
            <a:r>
              <a:rPr lang="ru-RU" dirty="0" err="1" smtClean="0"/>
              <a:t>виконуює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;</a:t>
            </a:r>
          </a:p>
          <a:p>
            <a:pPr lvl="1">
              <a:buFont typeface="Wingdings" pitchFamily="2" charset="2"/>
              <a:buChar char="q"/>
            </a:pPr>
            <a:r>
              <a:rPr lang="ru-RU" i="1" dirty="0" err="1" smtClean="0"/>
              <a:t>автоматизовані</a:t>
            </a:r>
            <a:r>
              <a:rPr lang="ru-RU" dirty="0" smtClean="0"/>
              <a:t>, в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частину</a:t>
            </a:r>
            <a:r>
              <a:rPr lang="ru-RU" dirty="0" smtClean="0"/>
              <a:t> </a:t>
            </a:r>
            <a:r>
              <a:rPr lang="ru-RU" dirty="0" err="1" smtClean="0"/>
              <a:t>функцій</a:t>
            </a:r>
            <a:r>
              <a:rPr lang="ru-RU" dirty="0" smtClean="0"/>
              <a:t> (</a:t>
            </a:r>
            <a:r>
              <a:rPr lang="ru-RU" dirty="0" err="1" smtClean="0"/>
              <a:t>підсистем</a:t>
            </a:r>
            <a:r>
              <a:rPr lang="ru-RU" dirty="0" smtClean="0"/>
              <a:t>) </a:t>
            </a:r>
            <a:r>
              <a:rPr lang="ru-RU" dirty="0" err="1" smtClean="0"/>
              <a:t>керування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опрацювання</a:t>
            </a:r>
            <a:r>
              <a:rPr lang="ru-RU" dirty="0" smtClean="0"/>
              <a:t> </a:t>
            </a:r>
            <a:r>
              <a:rPr lang="ru-RU" dirty="0" err="1" smtClean="0"/>
              <a:t>даних</a:t>
            </a:r>
            <a:r>
              <a:rPr lang="ru-RU" dirty="0" smtClean="0"/>
              <a:t> </a:t>
            </a:r>
            <a:r>
              <a:rPr lang="ru-RU" dirty="0" err="1" smtClean="0"/>
              <a:t>здійснюють</a:t>
            </a:r>
            <a:r>
              <a:rPr lang="ru-RU" dirty="0" smtClean="0"/>
              <a:t> автоматично, а </a:t>
            </a:r>
            <a:r>
              <a:rPr lang="ru-RU" dirty="0" err="1" smtClean="0"/>
              <a:t>частину</a:t>
            </a:r>
            <a:r>
              <a:rPr lang="ru-RU" dirty="0" smtClean="0"/>
              <a:t> — </a:t>
            </a:r>
            <a:r>
              <a:rPr lang="ru-RU" dirty="0" err="1" smtClean="0"/>
              <a:t>людиною</a:t>
            </a:r>
            <a:r>
              <a:rPr lang="ru-RU" dirty="0" smtClean="0"/>
              <a:t>;</a:t>
            </a:r>
          </a:p>
          <a:p>
            <a:pPr lvl="1">
              <a:buFont typeface="Wingdings" pitchFamily="2" charset="2"/>
              <a:buChar char="q"/>
            </a:pPr>
            <a:r>
              <a:rPr lang="ru-RU" i="1" dirty="0" err="1" smtClean="0"/>
              <a:t>автоматичні</a:t>
            </a:r>
            <a:r>
              <a:rPr lang="ru-RU" dirty="0" smtClean="0"/>
              <a:t>, в </a:t>
            </a:r>
            <a:r>
              <a:rPr lang="ru-RU" dirty="0" err="1" smtClean="0"/>
              <a:t>яких</a:t>
            </a:r>
            <a:r>
              <a:rPr lang="ru-RU" dirty="0" smtClean="0"/>
              <a:t> — </a:t>
            </a:r>
            <a:r>
              <a:rPr lang="ru-RU" dirty="0" err="1" smtClean="0"/>
              <a:t>усі</a:t>
            </a:r>
            <a:r>
              <a:rPr lang="ru-RU" dirty="0" smtClean="0"/>
              <a:t> </a:t>
            </a:r>
            <a:r>
              <a:rPr lang="ru-RU" dirty="0" err="1" smtClean="0"/>
              <a:t>функції</a:t>
            </a:r>
            <a:r>
              <a:rPr lang="ru-RU" dirty="0" smtClean="0"/>
              <a:t> </a:t>
            </a:r>
            <a:r>
              <a:rPr lang="ru-RU" dirty="0" err="1" smtClean="0"/>
              <a:t>керування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опрацювання</a:t>
            </a:r>
            <a:r>
              <a:rPr lang="ru-RU" dirty="0" smtClean="0"/>
              <a:t> </a:t>
            </a:r>
            <a:r>
              <a:rPr lang="ru-RU" dirty="0" err="1" smtClean="0"/>
              <a:t>даних</a:t>
            </a:r>
            <a:r>
              <a:rPr lang="ru-RU" dirty="0" smtClean="0"/>
              <a:t> </a:t>
            </a:r>
            <a:r>
              <a:rPr lang="ru-RU" dirty="0" err="1" smtClean="0"/>
              <a:t>здійснюють</a:t>
            </a:r>
            <a:r>
              <a:rPr lang="ru-RU" dirty="0" smtClean="0"/>
              <a:t> за </a:t>
            </a:r>
            <a:r>
              <a:rPr lang="ru-RU" dirty="0" err="1" smtClean="0"/>
              <a:t>допомого</a:t>
            </a:r>
            <a:r>
              <a:rPr lang="ru-RU" dirty="0" smtClean="0"/>
              <a:t> </a:t>
            </a:r>
            <a:r>
              <a:rPr lang="ru-RU" dirty="0" err="1" smtClean="0"/>
              <a:t>технічних</a:t>
            </a:r>
            <a:r>
              <a:rPr lang="ru-RU" dirty="0" smtClean="0"/>
              <a:t> </a:t>
            </a:r>
            <a:r>
              <a:rPr lang="ru-RU" dirty="0" err="1" smtClean="0"/>
              <a:t>засобів</a:t>
            </a:r>
            <a:r>
              <a:rPr lang="ru-RU" dirty="0" smtClean="0"/>
              <a:t> без </a:t>
            </a:r>
            <a:r>
              <a:rPr lang="ru-RU" dirty="0" err="1" smtClean="0"/>
              <a:t>участі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За масштабом </a:t>
            </a:r>
            <a:r>
              <a:rPr lang="ru-RU" b="1" dirty="0" err="1" smtClean="0"/>
              <a:t>використання</a:t>
            </a:r>
            <a:r>
              <a:rPr lang="ru-RU" dirty="0" smtClean="0"/>
              <a:t>:</a:t>
            </a:r>
          </a:p>
          <a:p>
            <a:pPr lvl="1">
              <a:buFont typeface="Wingdings" pitchFamily="2" charset="2"/>
              <a:buChar char="q"/>
            </a:pPr>
            <a:r>
              <a:rPr lang="ru-RU" i="1" dirty="0" err="1" smtClean="0"/>
              <a:t>одиночні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реалізовано</a:t>
            </a:r>
            <a:r>
              <a:rPr lang="ru-RU" dirty="0" smtClean="0"/>
              <a:t>, як правило, на автономному персональному </a:t>
            </a:r>
            <a:r>
              <a:rPr lang="ru-RU" dirty="0" err="1" smtClean="0"/>
              <a:t>комп'ютері</a:t>
            </a:r>
            <a:r>
              <a:rPr lang="ru-RU" dirty="0" smtClean="0"/>
              <a:t> без </a:t>
            </a:r>
            <a:r>
              <a:rPr lang="ru-RU" dirty="0" err="1" smtClean="0"/>
              <a:t>обов'язкового</a:t>
            </a:r>
            <a:r>
              <a:rPr lang="ru-RU" dirty="0" smtClean="0"/>
              <a:t> </a:t>
            </a:r>
            <a:r>
              <a:rPr lang="ru-RU" dirty="0" err="1" smtClean="0"/>
              <a:t>під'єднання</a:t>
            </a:r>
            <a:r>
              <a:rPr lang="ru-RU" dirty="0" smtClean="0"/>
              <a:t> до </a:t>
            </a:r>
            <a:r>
              <a:rPr lang="ru-RU" dirty="0" err="1" smtClean="0"/>
              <a:t>комп'ютерної</a:t>
            </a:r>
            <a:r>
              <a:rPr lang="ru-RU" dirty="0" smtClean="0"/>
              <a:t> </a:t>
            </a:r>
            <a:r>
              <a:rPr lang="ru-RU" dirty="0" err="1" smtClean="0"/>
              <a:t>мережі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містять</a:t>
            </a:r>
            <a:r>
              <a:rPr lang="ru-RU" dirty="0" smtClean="0"/>
              <a:t> </a:t>
            </a:r>
            <a:r>
              <a:rPr lang="ru-RU" dirty="0" err="1" smtClean="0"/>
              <a:t>декілька</a:t>
            </a:r>
            <a:r>
              <a:rPr lang="ru-RU" dirty="0" smtClean="0"/>
              <a:t> </a:t>
            </a:r>
            <a:r>
              <a:rPr lang="ru-RU" dirty="0" err="1" smtClean="0"/>
              <a:t>простих</a:t>
            </a:r>
            <a:r>
              <a:rPr lang="ru-RU" dirty="0" smtClean="0"/>
              <a:t> </a:t>
            </a:r>
            <a:r>
              <a:rPr lang="ru-RU" dirty="0" err="1" smtClean="0"/>
              <a:t>складових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спільним</a:t>
            </a:r>
            <a:r>
              <a:rPr lang="ru-RU" dirty="0" smtClean="0"/>
              <a:t> </a:t>
            </a:r>
            <a:r>
              <a:rPr lang="ru-RU" dirty="0" err="1" smtClean="0"/>
              <a:t>інформаційним</a:t>
            </a:r>
            <a:r>
              <a:rPr lang="ru-RU" dirty="0" smtClean="0"/>
              <a:t> фондом;</a:t>
            </a:r>
          </a:p>
          <a:p>
            <a:pPr lvl="1">
              <a:buFont typeface="Wingdings" pitchFamily="2" charset="2"/>
              <a:buChar char="q"/>
            </a:pPr>
            <a:r>
              <a:rPr lang="ru-RU" i="1" dirty="0" err="1" smtClean="0"/>
              <a:t>групові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орієнтовано</a:t>
            </a:r>
            <a:r>
              <a:rPr lang="ru-RU" dirty="0" smtClean="0"/>
              <a:t> на </a:t>
            </a:r>
            <a:r>
              <a:rPr lang="ru-RU" dirty="0" err="1" smtClean="0"/>
              <a:t>колективне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найчастіше</a:t>
            </a:r>
            <a:r>
              <a:rPr lang="ru-RU" dirty="0" smtClean="0"/>
              <a:t> </a:t>
            </a:r>
            <a:r>
              <a:rPr lang="ru-RU" dirty="0" err="1" smtClean="0"/>
              <a:t>побудовано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локальної</a:t>
            </a:r>
            <a:r>
              <a:rPr lang="ru-RU" dirty="0" smtClean="0"/>
              <a:t> </a:t>
            </a:r>
            <a:r>
              <a:rPr lang="ru-RU" dirty="0" err="1" smtClean="0"/>
              <a:t>комп'ютерної</a:t>
            </a:r>
            <a:r>
              <a:rPr lang="ru-RU" dirty="0" smtClean="0"/>
              <a:t> </a:t>
            </a:r>
            <a:r>
              <a:rPr lang="ru-RU" dirty="0" err="1" smtClean="0"/>
              <a:t>мережі</a:t>
            </a:r>
            <a:r>
              <a:rPr lang="ru-RU" dirty="0" smtClean="0"/>
              <a:t>;</a:t>
            </a:r>
          </a:p>
          <a:p>
            <a:pPr lvl="1">
              <a:buFont typeface="Wingdings" pitchFamily="2" charset="2"/>
              <a:buChar char="q"/>
            </a:pPr>
            <a:r>
              <a:rPr lang="ru-RU" i="1" dirty="0" err="1" smtClean="0"/>
              <a:t>корпоративні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орієнтовано</a:t>
            </a:r>
            <a:r>
              <a:rPr lang="ru-RU" dirty="0" smtClean="0"/>
              <a:t> на </a:t>
            </a:r>
            <a:r>
              <a:rPr lang="ru-RU" dirty="0" err="1" smtClean="0"/>
              <a:t>великі</a:t>
            </a:r>
            <a:r>
              <a:rPr lang="ru-RU" dirty="0" smtClean="0"/>
              <a:t> </a:t>
            </a:r>
            <a:r>
              <a:rPr lang="ru-RU" dirty="0" err="1" smtClean="0"/>
              <a:t>компанії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підтримкою</a:t>
            </a:r>
            <a:r>
              <a:rPr lang="ru-RU" dirty="0" smtClean="0"/>
              <a:t> </a:t>
            </a:r>
            <a:r>
              <a:rPr lang="ru-RU" dirty="0" err="1" smtClean="0"/>
              <a:t>територіально</a:t>
            </a:r>
            <a:r>
              <a:rPr lang="ru-RU" dirty="0" smtClean="0"/>
              <a:t> </a:t>
            </a:r>
            <a:r>
              <a:rPr lang="ru-RU" dirty="0" err="1" smtClean="0"/>
              <a:t>віддалених</a:t>
            </a:r>
            <a:r>
              <a:rPr lang="ru-RU" dirty="0" smtClean="0"/>
              <a:t> </a:t>
            </a:r>
            <a:r>
              <a:rPr lang="ru-RU" dirty="0" err="1" smtClean="0"/>
              <a:t>комп'ютерних</a:t>
            </a:r>
            <a:r>
              <a:rPr lang="ru-RU" dirty="0" smtClean="0"/>
              <a:t> </a:t>
            </a:r>
            <a:r>
              <a:rPr lang="ru-RU" dirty="0" err="1" smtClean="0"/>
              <a:t>інформаційних</a:t>
            </a:r>
            <a:r>
              <a:rPr lang="ru-RU" dirty="0" smtClean="0"/>
              <a:t> </a:t>
            </a:r>
            <a:r>
              <a:rPr lang="ru-RU" dirty="0" err="1" smtClean="0"/>
              <a:t>вузлів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мереж. Як правило, вони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ієрархічну</a:t>
            </a:r>
            <a:r>
              <a:rPr lang="ru-RU" dirty="0" smtClean="0"/>
              <a:t> </a:t>
            </a:r>
            <a:r>
              <a:rPr lang="ru-RU" dirty="0" err="1" smtClean="0"/>
              <a:t>клієнт-серверну</a:t>
            </a:r>
            <a:r>
              <a:rPr lang="ru-RU" dirty="0" smtClean="0"/>
              <a:t> структуру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спеціалізацією</a:t>
            </a:r>
            <a:r>
              <a:rPr lang="ru-RU" dirty="0" smtClean="0"/>
              <a:t> </a:t>
            </a:r>
            <a:r>
              <a:rPr lang="ru-RU" dirty="0" err="1" smtClean="0"/>
              <a:t>серверів</a:t>
            </a:r>
            <a:r>
              <a:rPr lang="ru-RU" dirty="0" smtClean="0"/>
              <a:t>;</a:t>
            </a:r>
          </a:p>
          <a:p>
            <a:pPr lvl="1">
              <a:buFont typeface="Wingdings" pitchFamily="2" charset="2"/>
              <a:buChar char="q"/>
            </a:pPr>
            <a:r>
              <a:rPr lang="ru-RU" i="1" dirty="0" err="1" smtClean="0"/>
              <a:t>глобальні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охоплюють</a:t>
            </a:r>
            <a:r>
              <a:rPr lang="ru-RU" dirty="0" smtClean="0"/>
              <a:t> </a:t>
            </a:r>
            <a:r>
              <a:rPr lang="ru-RU" dirty="0" err="1" smtClean="0"/>
              <a:t>територію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континенту (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Інтернет</a:t>
            </a:r>
            <a:r>
              <a:rPr lang="ru-RU" dirty="0" smtClean="0"/>
              <a:t>).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145</TotalTime>
  <Words>1419</Words>
  <Application>Microsoft Office PowerPoint</Application>
  <PresentationFormat>Экран (4:3)</PresentationFormat>
  <Paragraphs>270</Paragraphs>
  <Slides>40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Апекс</vt:lpstr>
      <vt:lpstr>Загальні положення інформаційних систем</vt:lpstr>
      <vt:lpstr>Поняття інформаційної системи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Загальні положення інформаційних систем</dc:title>
  <dc:creator>Acer</dc:creator>
  <cp:lastModifiedBy>Acer</cp:lastModifiedBy>
  <cp:revision>30</cp:revision>
  <dcterms:created xsi:type="dcterms:W3CDTF">2021-12-06T08:41:13Z</dcterms:created>
  <dcterms:modified xsi:type="dcterms:W3CDTF">2021-12-06T14:31:12Z</dcterms:modified>
</cp:coreProperties>
</file>