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326" r:id="rId4"/>
    <p:sldId id="259" r:id="rId5"/>
    <p:sldId id="260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2" r:id="rId14"/>
    <p:sldId id="277" r:id="rId15"/>
    <p:sldId id="278" r:id="rId16"/>
    <p:sldId id="279" r:id="rId17"/>
    <p:sldId id="280" r:id="rId18"/>
    <p:sldId id="282" r:id="rId19"/>
    <p:sldId id="283" r:id="rId20"/>
    <p:sldId id="284" r:id="rId21"/>
    <p:sldId id="285" r:id="rId22"/>
    <p:sldId id="286" r:id="rId23"/>
    <p:sldId id="288" r:id="rId24"/>
    <p:sldId id="289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C08D05-E3BD-4C6B-971E-CC6C4E883BAB}" type="doc">
      <dgm:prSet loTypeId="urn:microsoft.com/office/officeart/2005/8/layout/radial5" loCatId="cycle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F545A4D8-DA18-4FEC-9CC1-05479055EC45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Функції управління</a:t>
          </a:r>
        </a:p>
      </dgm:t>
    </dgm:pt>
    <dgm:pt modelId="{F8695584-8803-4A4D-BAE6-338BD97992D8}" type="parTrans" cxnId="{C94BFA04-0171-46C8-9DB8-C13D56DA59E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16311C0-389A-43FB-9A3E-372C884A8633}" type="sibTrans" cxnId="{C94BFA04-0171-46C8-9DB8-C13D56DA59E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0FB4036-7B0B-422D-BC12-73629FE1396A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Планування</a:t>
          </a:r>
        </a:p>
      </dgm:t>
    </dgm:pt>
    <dgm:pt modelId="{9971B9CA-8D1E-4279-ABC6-E6E3E6318F51}" type="parTrans" cxnId="{6F9A2A35-194D-4FBE-B584-928AA8273A1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812C5A1-D204-4172-BE80-6127A61B7F42}" type="sibTrans" cxnId="{6F9A2A35-194D-4FBE-B584-928AA8273A1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1F8A2CD-B7B7-4916-830D-BB7821C2F117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Мотивація</a:t>
          </a:r>
        </a:p>
      </dgm:t>
    </dgm:pt>
    <dgm:pt modelId="{7C286488-DF3D-439F-9C9A-17A0F63D2F4F}" type="parTrans" cxnId="{011C8AE3-A6E5-4570-9808-EB021627A1A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321AC08-726B-4744-86F4-4CDA7B933F0B}" type="sibTrans" cxnId="{011C8AE3-A6E5-4570-9808-EB021627A1A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F97123B-E9B8-4D14-A2C3-5E2D042C10F4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Організація діяльності</a:t>
          </a:r>
        </a:p>
      </dgm:t>
    </dgm:pt>
    <dgm:pt modelId="{8DD5B44E-C84B-4258-8997-007EB3F10413}" type="parTrans" cxnId="{A9A094A8-9470-4E70-A5AC-DEA5F56F62B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35A250C-4F4A-4EFB-9FFF-ED00BF0391F3}" type="sibTrans" cxnId="{A9A094A8-9470-4E70-A5AC-DEA5F56F62B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4498F4F-9575-41A6-A103-2306136D86E7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Здійснення лідерства (керівництво) </a:t>
          </a:r>
        </a:p>
      </dgm:t>
    </dgm:pt>
    <dgm:pt modelId="{DB9BEF91-9BC3-4301-8699-516FE6003D3C}" type="parTrans" cxnId="{8751953F-1F5D-41F8-8B4C-B394F163B74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AC6BD10-5358-4461-BB40-94103421CE26}" type="sibTrans" cxnId="{8751953F-1F5D-41F8-8B4C-B394F163B74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953818B-CDCD-43E1-8DE2-A59845B7F885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Аналіз</a:t>
          </a:r>
        </a:p>
      </dgm:t>
    </dgm:pt>
    <dgm:pt modelId="{2DF417EE-3145-44B5-BCDD-3261E5816F9B}" type="parTrans" cxnId="{4E909FDF-7C7A-4D5A-B3BE-5749E9BECE5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F651D91-EC4E-4E54-A891-FE97B9C3DFA7}" type="sibTrans" cxnId="{4E909FDF-7C7A-4D5A-B3BE-5749E9BECE5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F2BF6CD-995E-4DC8-B76E-F38FDDDB3222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Комунікація </a:t>
          </a:r>
        </a:p>
      </dgm:t>
    </dgm:pt>
    <dgm:pt modelId="{E4E5295A-62F8-4F44-AC9A-000D0861CC5A}" type="parTrans" cxnId="{40F4334C-B902-483B-AF42-16B6E1BAACD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B97B916-610E-42C8-ACDF-FC547CB3E896}" type="sibTrans" cxnId="{40F4334C-B902-483B-AF42-16B6E1BAACD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50FF485-26CB-4CFB-94C3-4B22DE4F191E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Координація </a:t>
          </a:r>
        </a:p>
      </dgm:t>
    </dgm:pt>
    <dgm:pt modelId="{DAB9692F-5100-481F-A6E1-74F93298E305}" type="parTrans" cxnId="{31C37014-90B2-47E1-A124-CC751388FA2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5F61AAE-FC09-4C43-9A7B-F01E6F70DB51}" type="sibTrans" cxnId="{31C37014-90B2-47E1-A124-CC751388FA2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DD18142-9154-4ED7-B544-D4F72163D0DD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Корекція </a:t>
          </a:r>
        </a:p>
      </dgm:t>
    </dgm:pt>
    <dgm:pt modelId="{59AFE632-BB74-4880-B2EC-69E15055A8A2}" type="parTrans" cxnId="{A225E938-4F3F-4A77-80E6-5AB7F1D785F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221002C-FD06-4962-8B3B-58BB684B1CA0}" type="sibTrans" cxnId="{A225E938-4F3F-4A77-80E6-5AB7F1D785F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D3DC999-8071-4C47-B6CB-0D799AEBD101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Контроль</a:t>
          </a:r>
        </a:p>
      </dgm:t>
    </dgm:pt>
    <dgm:pt modelId="{F6FE37C9-5B5B-464A-9F4E-33BB1832B7A5}" type="parTrans" cxnId="{29F1D0C9-EDFA-48EC-99B9-B92FCE4FAC9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712A38E-3E35-465C-8E7F-B57DDB05C90D}" type="sibTrans" cxnId="{29F1D0C9-EDFA-48EC-99B9-B92FCE4FAC9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F2A2FC8-D57E-4CD8-AF39-05044986A9A8}" type="pres">
      <dgm:prSet presAssocID="{3CC08D05-E3BD-4C6B-971E-CC6C4E883BA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39C45E-AE8B-4E72-8462-7F16159E9BC3}" type="pres">
      <dgm:prSet presAssocID="{F545A4D8-DA18-4FEC-9CC1-05479055EC45}" presName="centerShape" presStyleLbl="node0" presStyleIdx="0" presStyleCnt="1"/>
      <dgm:spPr/>
      <dgm:t>
        <a:bodyPr/>
        <a:lstStyle/>
        <a:p>
          <a:endParaRPr lang="ru-RU"/>
        </a:p>
      </dgm:t>
    </dgm:pt>
    <dgm:pt modelId="{ECB26B89-7073-40D5-AC52-1BC340618571}" type="pres">
      <dgm:prSet presAssocID="{9971B9CA-8D1E-4279-ABC6-E6E3E6318F51}" presName="parTrans" presStyleLbl="sibTrans2D1" presStyleIdx="0" presStyleCnt="9"/>
      <dgm:spPr/>
      <dgm:t>
        <a:bodyPr/>
        <a:lstStyle/>
        <a:p>
          <a:endParaRPr lang="ru-RU"/>
        </a:p>
      </dgm:t>
    </dgm:pt>
    <dgm:pt modelId="{0151612B-5BE6-4FE6-B2B6-C4222DF3F376}" type="pres">
      <dgm:prSet presAssocID="{9971B9CA-8D1E-4279-ABC6-E6E3E6318F51}" presName="connectorText" presStyleLbl="sibTrans2D1" presStyleIdx="0" presStyleCnt="9"/>
      <dgm:spPr/>
      <dgm:t>
        <a:bodyPr/>
        <a:lstStyle/>
        <a:p>
          <a:endParaRPr lang="ru-RU"/>
        </a:p>
      </dgm:t>
    </dgm:pt>
    <dgm:pt modelId="{486F712D-994C-45A3-A671-1CD0174D4A14}" type="pres">
      <dgm:prSet presAssocID="{10FB4036-7B0B-422D-BC12-73629FE1396A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4E4F1C-3359-4BB1-A1B6-0AB6E205DD75}" type="pres">
      <dgm:prSet presAssocID="{7C286488-DF3D-439F-9C9A-17A0F63D2F4F}" presName="parTrans" presStyleLbl="sibTrans2D1" presStyleIdx="1" presStyleCnt="9"/>
      <dgm:spPr/>
      <dgm:t>
        <a:bodyPr/>
        <a:lstStyle/>
        <a:p>
          <a:endParaRPr lang="ru-RU"/>
        </a:p>
      </dgm:t>
    </dgm:pt>
    <dgm:pt modelId="{9FCEC515-70D9-4D6B-81BC-4D55C2D827D3}" type="pres">
      <dgm:prSet presAssocID="{7C286488-DF3D-439F-9C9A-17A0F63D2F4F}" presName="connectorText" presStyleLbl="sibTrans2D1" presStyleIdx="1" presStyleCnt="9"/>
      <dgm:spPr/>
      <dgm:t>
        <a:bodyPr/>
        <a:lstStyle/>
        <a:p>
          <a:endParaRPr lang="ru-RU"/>
        </a:p>
      </dgm:t>
    </dgm:pt>
    <dgm:pt modelId="{A7DAC6C7-D2FA-4C61-9B27-B342C750DA93}" type="pres">
      <dgm:prSet presAssocID="{51F8A2CD-B7B7-4916-830D-BB7821C2F117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7AE816-3358-4199-A71B-FCC6DA07903E}" type="pres">
      <dgm:prSet presAssocID="{8DD5B44E-C84B-4258-8997-007EB3F10413}" presName="parTrans" presStyleLbl="sibTrans2D1" presStyleIdx="2" presStyleCnt="9"/>
      <dgm:spPr/>
      <dgm:t>
        <a:bodyPr/>
        <a:lstStyle/>
        <a:p>
          <a:endParaRPr lang="ru-RU"/>
        </a:p>
      </dgm:t>
    </dgm:pt>
    <dgm:pt modelId="{6D6D4455-0F07-43C2-B446-96DA1C902836}" type="pres">
      <dgm:prSet presAssocID="{8DD5B44E-C84B-4258-8997-007EB3F10413}" presName="connectorText" presStyleLbl="sibTrans2D1" presStyleIdx="2" presStyleCnt="9"/>
      <dgm:spPr/>
      <dgm:t>
        <a:bodyPr/>
        <a:lstStyle/>
        <a:p>
          <a:endParaRPr lang="ru-RU"/>
        </a:p>
      </dgm:t>
    </dgm:pt>
    <dgm:pt modelId="{A4286867-33A3-4553-8D91-920C7973CCBE}" type="pres">
      <dgm:prSet presAssocID="{8F97123B-E9B8-4D14-A2C3-5E2D042C10F4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B5BC67-1BC9-4D6F-9E4F-50F827DCE814}" type="pres">
      <dgm:prSet presAssocID="{DB9BEF91-9BC3-4301-8699-516FE6003D3C}" presName="parTrans" presStyleLbl="sibTrans2D1" presStyleIdx="3" presStyleCnt="9"/>
      <dgm:spPr/>
      <dgm:t>
        <a:bodyPr/>
        <a:lstStyle/>
        <a:p>
          <a:endParaRPr lang="ru-RU"/>
        </a:p>
      </dgm:t>
    </dgm:pt>
    <dgm:pt modelId="{C7C28301-89C7-4223-B45D-AA4A4501938A}" type="pres">
      <dgm:prSet presAssocID="{DB9BEF91-9BC3-4301-8699-516FE6003D3C}" presName="connectorText" presStyleLbl="sibTrans2D1" presStyleIdx="3" presStyleCnt="9"/>
      <dgm:spPr/>
      <dgm:t>
        <a:bodyPr/>
        <a:lstStyle/>
        <a:p>
          <a:endParaRPr lang="ru-RU"/>
        </a:p>
      </dgm:t>
    </dgm:pt>
    <dgm:pt modelId="{5009CB70-F1ED-4EA1-A10C-372B51FD01AF}" type="pres">
      <dgm:prSet presAssocID="{F4498F4F-9575-41A6-A103-2306136D86E7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19F332-413C-4847-9712-69E8207832F4}" type="pres">
      <dgm:prSet presAssocID="{E4E5295A-62F8-4F44-AC9A-000D0861CC5A}" presName="parTrans" presStyleLbl="sibTrans2D1" presStyleIdx="4" presStyleCnt="9"/>
      <dgm:spPr/>
      <dgm:t>
        <a:bodyPr/>
        <a:lstStyle/>
        <a:p>
          <a:endParaRPr lang="ru-RU"/>
        </a:p>
      </dgm:t>
    </dgm:pt>
    <dgm:pt modelId="{5E0BEBAC-8476-49F6-A3E2-E9EF02877659}" type="pres">
      <dgm:prSet presAssocID="{E4E5295A-62F8-4F44-AC9A-000D0861CC5A}" presName="connectorText" presStyleLbl="sibTrans2D1" presStyleIdx="4" presStyleCnt="9"/>
      <dgm:spPr/>
      <dgm:t>
        <a:bodyPr/>
        <a:lstStyle/>
        <a:p>
          <a:endParaRPr lang="ru-RU"/>
        </a:p>
      </dgm:t>
    </dgm:pt>
    <dgm:pt modelId="{603D08DC-D17F-48F3-AB3E-FD14D0AEB44A}" type="pres">
      <dgm:prSet presAssocID="{3F2BF6CD-995E-4DC8-B76E-F38FDDDB3222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A15ED3-393C-45D9-84BB-A76CAFD6726B}" type="pres">
      <dgm:prSet presAssocID="{DAB9692F-5100-481F-A6E1-74F93298E305}" presName="parTrans" presStyleLbl="sibTrans2D1" presStyleIdx="5" presStyleCnt="9"/>
      <dgm:spPr/>
      <dgm:t>
        <a:bodyPr/>
        <a:lstStyle/>
        <a:p>
          <a:endParaRPr lang="ru-RU"/>
        </a:p>
      </dgm:t>
    </dgm:pt>
    <dgm:pt modelId="{1D208CB3-797B-41A5-A238-4C71998DF28E}" type="pres">
      <dgm:prSet presAssocID="{DAB9692F-5100-481F-A6E1-74F93298E305}" presName="connectorText" presStyleLbl="sibTrans2D1" presStyleIdx="5" presStyleCnt="9"/>
      <dgm:spPr/>
      <dgm:t>
        <a:bodyPr/>
        <a:lstStyle/>
        <a:p>
          <a:endParaRPr lang="ru-RU"/>
        </a:p>
      </dgm:t>
    </dgm:pt>
    <dgm:pt modelId="{79386394-2C2C-4DF0-8B37-7DA33FFD3BC0}" type="pres">
      <dgm:prSet presAssocID="{350FF485-26CB-4CFB-94C3-4B22DE4F191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7B11-8208-4272-933F-52402DD53886}" type="pres">
      <dgm:prSet presAssocID="{59AFE632-BB74-4880-B2EC-69E15055A8A2}" presName="parTrans" presStyleLbl="sibTrans2D1" presStyleIdx="6" presStyleCnt="9"/>
      <dgm:spPr/>
      <dgm:t>
        <a:bodyPr/>
        <a:lstStyle/>
        <a:p>
          <a:endParaRPr lang="ru-RU"/>
        </a:p>
      </dgm:t>
    </dgm:pt>
    <dgm:pt modelId="{B2364802-52A3-4015-98B3-D85DCBFCF331}" type="pres">
      <dgm:prSet presAssocID="{59AFE632-BB74-4880-B2EC-69E15055A8A2}" presName="connectorText" presStyleLbl="sibTrans2D1" presStyleIdx="6" presStyleCnt="9"/>
      <dgm:spPr/>
      <dgm:t>
        <a:bodyPr/>
        <a:lstStyle/>
        <a:p>
          <a:endParaRPr lang="ru-RU"/>
        </a:p>
      </dgm:t>
    </dgm:pt>
    <dgm:pt modelId="{053C7C35-4671-4CA5-8A24-8FE063D94148}" type="pres">
      <dgm:prSet presAssocID="{DDD18142-9154-4ED7-B544-D4F72163D0DD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0E57B1-0A87-4044-B0D4-51608A3BE73A}" type="pres">
      <dgm:prSet presAssocID="{F6FE37C9-5B5B-464A-9F4E-33BB1832B7A5}" presName="parTrans" presStyleLbl="sibTrans2D1" presStyleIdx="7" presStyleCnt="9"/>
      <dgm:spPr/>
      <dgm:t>
        <a:bodyPr/>
        <a:lstStyle/>
        <a:p>
          <a:endParaRPr lang="ru-RU"/>
        </a:p>
      </dgm:t>
    </dgm:pt>
    <dgm:pt modelId="{4FBB6A1F-CE02-4044-8670-82550D7269DC}" type="pres">
      <dgm:prSet presAssocID="{F6FE37C9-5B5B-464A-9F4E-33BB1832B7A5}" presName="connectorText" presStyleLbl="sibTrans2D1" presStyleIdx="7" presStyleCnt="9"/>
      <dgm:spPr/>
      <dgm:t>
        <a:bodyPr/>
        <a:lstStyle/>
        <a:p>
          <a:endParaRPr lang="ru-RU"/>
        </a:p>
      </dgm:t>
    </dgm:pt>
    <dgm:pt modelId="{E773AF9E-4A12-42B8-AE04-DE966E831CF7}" type="pres">
      <dgm:prSet presAssocID="{0D3DC999-8071-4C47-B6CB-0D799AEBD101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F1F5A8-F62D-4626-ADD1-A8EC68564B14}" type="pres">
      <dgm:prSet presAssocID="{2DF417EE-3145-44B5-BCDD-3261E5816F9B}" presName="parTrans" presStyleLbl="sibTrans2D1" presStyleIdx="8" presStyleCnt="9"/>
      <dgm:spPr/>
      <dgm:t>
        <a:bodyPr/>
        <a:lstStyle/>
        <a:p>
          <a:endParaRPr lang="ru-RU"/>
        </a:p>
      </dgm:t>
    </dgm:pt>
    <dgm:pt modelId="{3C0B9F6C-3186-4B3A-B479-9144EF799715}" type="pres">
      <dgm:prSet presAssocID="{2DF417EE-3145-44B5-BCDD-3261E5816F9B}" presName="connectorText" presStyleLbl="sibTrans2D1" presStyleIdx="8" presStyleCnt="9"/>
      <dgm:spPr/>
      <dgm:t>
        <a:bodyPr/>
        <a:lstStyle/>
        <a:p>
          <a:endParaRPr lang="ru-RU"/>
        </a:p>
      </dgm:t>
    </dgm:pt>
    <dgm:pt modelId="{0056D712-E04E-4EB7-9F81-CF9C8CFB4B33}" type="pres">
      <dgm:prSet presAssocID="{2953818B-CDCD-43E1-8DE2-A59845B7F885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583DA9-1BD2-43F3-87E2-B4244634765E}" type="presOf" srcId="{8F97123B-E9B8-4D14-A2C3-5E2D042C10F4}" destId="{A4286867-33A3-4553-8D91-920C7973CCBE}" srcOrd="0" destOrd="0" presId="urn:microsoft.com/office/officeart/2005/8/layout/radial5"/>
    <dgm:cxn modelId="{31C37014-90B2-47E1-A124-CC751388FA22}" srcId="{F545A4D8-DA18-4FEC-9CC1-05479055EC45}" destId="{350FF485-26CB-4CFB-94C3-4B22DE4F191E}" srcOrd="5" destOrd="0" parTransId="{DAB9692F-5100-481F-A6E1-74F93298E305}" sibTransId="{B5F61AAE-FC09-4C43-9A7B-F01E6F70DB51}"/>
    <dgm:cxn modelId="{30EB8996-1872-429E-B023-908811D8B879}" type="presOf" srcId="{8DD5B44E-C84B-4258-8997-007EB3F10413}" destId="{A07AE816-3358-4199-A71B-FCC6DA07903E}" srcOrd="0" destOrd="0" presId="urn:microsoft.com/office/officeart/2005/8/layout/radial5"/>
    <dgm:cxn modelId="{EA387190-B657-4B45-B107-BDE28AC81B4D}" type="presOf" srcId="{DAB9692F-5100-481F-A6E1-74F93298E305}" destId="{38A15ED3-393C-45D9-84BB-A76CAFD6726B}" srcOrd="0" destOrd="0" presId="urn:microsoft.com/office/officeart/2005/8/layout/radial5"/>
    <dgm:cxn modelId="{AA6E7B3D-C57A-4799-9571-DBEE6C4A68B6}" type="presOf" srcId="{F4498F4F-9575-41A6-A103-2306136D86E7}" destId="{5009CB70-F1ED-4EA1-A10C-372B51FD01AF}" srcOrd="0" destOrd="0" presId="urn:microsoft.com/office/officeart/2005/8/layout/radial5"/>
    <dgm:cxn modelId="{8D184108-413B-43C1-A487-13F1F12C5AC3}" type="presOf" srcId="{51F8A2CD-B7B7-4916-830D-BB7821C2F117}" destId="{A7DAC6C7-D2FA-4C61-9B27-B342C750DA93}" srcOrd="0" destOrd="0" presId="urn:microsoft.com/office/officeart/2005/8/layout/radial5"/>
    <dgm:cxn modelId="{F84AE7AE-A6DF-4A77-86B9-AB821D09D4CE}" type="presOf" srcId="{350FF485-26CB-4CFB-94C3-4B22DE4F191E}" destId="{79386394-2C2C-4DF0-8B37-7DA33FFD3BC0}" srcOrd="0" destOrd="0" presId="urn:microsoft.com/office/officeart/2005/8/layout/radial5"/>
    <dgm:cxn modelId="{576EB781-FEAA-4087-A7AF-00C147500001}" type="presOf" srcId="{DB9BEF91-9BC3-4301-8699-516FE6003D3C}" destId="{C7C28301-89C7-4223-B45D-AA4A4501938A}" srcOrd="1" destOrd="0" presId="urn:microsoft.com/office/officeart/2005/8/layout/radial5"/>
    <dgm:cxn modelId="{C94BFA04-0171-46C8-9DB8-C13D56DA59E5}" srcId="{3CC08D05-E3BD-4C6B-971E-CC6C4E883BAB}" destId="{F545A4D8-DA18-4FEC-9CC1-05479055EC45}" srcOrd="0" destOrd="0" parTransId="{F8695584-8803-4A4D-BAE6-338BD97992D8}" sibTransId="{C16311C0-389A-43FB-9A3E-372C884A8633}"/>
    <dgm:cxn modelId="{B01102C6-17D2-440E-BE5E-52D04566C5B3}" type="presOf" srcId="{DB9BEF91-9BC3-4301-8699-516FE6003D3C}" destId="{63B5BC67-1BC9-4D6F-9E4F-50F827DCE814}" srcOrd="0" destOrd="0" presId="urn:microsoft.com/office/officeart/2005/8/layout/radial5"/>
    <dgm:cxn modelId="{4F1D446B-6998-4A55-90ED-32D6450CDE9C}" type="presOf" srcId="{DDD18142-9154-4ED7-B544-D4F72163D0DD}" destId="{053C7C35-4671-4CA5-8A24-8FE063D94148}" srcOrd="0" destOrd="0" presId="urn:microsoft.com/office/officeart/2005/8/layout/radial5"/>
    <dgm:cxn modelId="{77033DD3-7CC5-48DC-BDF1-850036FD0D39}" type="presOf" srcId="{2DF417EE-3145-44B5-BCDD-3261E5816F9B}" destId="{3C0B9F6C-3186-4B3A-B479-9144EF799715}" srcOrd="1" destOrd="0" presId="urn:microsoft.com/office/officeart/2005/8/layout/radial5"/>
    <dgm:cxn modelId="{011C8AE3-A6E5-4570-9808-EB021627A1A5}" srcId="{F545A4D8-DA18-4FEC-9CC1-05479055EC45}" destId="{51F8A2CD-B7B7-4916-830D-BB7821C2F117}" srcOrd="1" destOrd="0" parTransId="{7C286488-DF3D-439F-9C9A-17A0F63D2F4F}" sibTransId="{E321AC08-726B-4744-86F4-4CDA7B933F0B}"/>
    <dgm:cxn modelId="{3E1D61B3-98AF-4E76-85B9-8F119FA13BDC}" type="presOf" srcId="{2953818B-CDCD-43E1-8DE2-A59845B7F885}" destId="{0056D712-E04E-4EB7-9F81-CF9C8CFB4B33}" srcOrd="0" destOrd="0" presId="urn:microsoft.com/office/officeart/2005/8/layout/radial5"/>
    <dgm:cxn modelId="{98CA467F-4E60-492A-A414-E094568097F6}" type="presOf" srcId="{9971B9CA-8D1E-4279-ABC6-E6E3E6318F51}" destId="{0151612B-5BE6-4FE6-B2B6-C4222DF3F376}" srcOrd="1" destOrd="0" presId="urn:microsoft.com/office/officeart/2005/8/layout/radial5"/>
    <dgm:cxn modelId="{BE20A778-E1E2-44A9-AC8E-D975C194FDCB}" type="presOf" srcId="{E4E5295A-62F8-4F44-AC9A-000D0861CC5A}" destId="{C919F332-413C-4847-9712-69E8207832F4}" srcOrd="0" destOrd="0" presId="urn:microsoft.com/office/officeart/2005/8/layout/radial5"/>
    <dgm:cxn modelId="{66F8A223-8902-4627-B5A3-FA3B487DAF1B}" type="presOf" srcId="{F6FE37C9-5B5B-464A-9F4E-33BB1832B7A5}" destId="{AA0E57B1-0A87-4044-B0D4-51608A3BE73A}" srcOrd="0" destOrd="0" presId="urn:microsoft.com/office/officeart/2005/8/layout/radial5"/>
    <dgm:cxn modelId="{F4EF3EAB-46AC-49B4-8069-DB4FB010D71D}" type="presOf" srcId="{10FB4036-7B0B-422D-BC12-73629FE1396A}" destId="{486F712D-994C-45A3-A671-1CD0174D4A14}" srcOrd="0" destOrd="0" presId="urn:microsoft.com/office/officeart/2005/8/layout/radial5"/>
    <dgm:cxn modelId="{727683C3-C64F-4184-81BA-7056BB847993}" type="presOf" srcId="{7C286488-DF3D-439F-9C9A-17A0F63D2F4F}" destId="{9FCEC515-70D9-4D6B-81BC-4D55C2D827D3}" srcOrd="1" destOrd="0" presId="urn:microsoft.com/office/officeart/2005/8/layout/radial5"/>
    <dgm:cxn modelId="{6F9A2A35-194D-4FBE-B584-928AA8273A10}" srcId="{F545A4D8-DA18-4FEC-9CC1-05479055EC45}" destId="{10FB4036-7B0B-422D-BC12-73629FE1396A}" srcOrd="0" destOrd="0" parTransId="{9971B9CA-8D1E-4279-ABC6-E6E3E6318F51}" sibTransId="{F812C5A1-D204-4172-BE80-6127A61B7F42}"/>
    <dgm:cxn modelId="{02B882EC-63D7-44BE-AB4B-CB301887057B}" type="presOf" srcId="{F545A4D8-DA18-4FEC-9CC1-05479055EC45}" destId="{2039C45E-AE8B-4E72-8462-7F16159E9BC3}" srcOrd="0" destOrd="0" presId="urn:microsoft.com/office/officeart/2005/8/layout/radial5"/>
    <dgm:cxn modelId="{29F1D0C9-EDFA-48EC-99B9-B92FCE4FAC9D}" srcId="{F545A4D8-DA18-4FEC-9CC1-05479055EC45}" destId="{0D3DC999-8071-4C47-B6CB-0D799AEBD101}" srcOrd="7" destOrd="0" parTransId="{F6FE37C9-5B5B-464A-9F4E-33BB1832B7A5}" sibTransId="{0712A38E-3E35-465C-8E7F-B57DDB05C90D}"/>
    <dgm:cxn modelId="{0415C08D-9BAE-46F2-B0ED-3DB9B48EEC17}" type="presOf" srcId="{8DD5B44E-C84B-4258-8997-007EB3F10413}" destId="{6D6D4455-0F07-43C2-B446-96DA1C902836}" srcOrd="1" destOrd="0" presId="urn:microsoft.com/office/officeart/2005/8/layout/radial5"/>
    <dgm:cxn modelId="{BA672674-F1AC-4760-9043-13F3439BF57C}" type="presOf" srcId="{F6FE37C9-5B5B-464A-9F4E-33BB1832B7A5}" destId="{4FBB6A1F-CE02-4044-8670-82550D7269DC}" srcOrd="1" destOrd="0" presId="urn:microsoft.com/office/officeart/2005/8/layout/radial5"/>
    <dgm:cxn modelId="{4E909FDF-7C7A-4D5A-B3BE-5749E9BECE5E}" srcId="{F545A4D8-DA18-4FEC-9CC1-05479055EC45}" destId="{2953818B-CDCD-43E1-8DE2-A59845B7F885}" srcOrd="8" destOrd="0" parTransId="{2DF417EE-3145-44B5-BCDD-3261E5816F9B}" sibTransId="{9F651D91-EC4E-4E54-A891-FE97B9C3DFA7}"/>
    <dgm:cxn modelId="{D41AE487-C694-47E7-A886-57964320A9F8}" type="presOf" srcId="{3CC08D05-E3BD-4C6B-971E-CC6C4E883BAB}" destId="{7F2A2FC8-D57E-4CD8-AF39-05044986A9A8}" srcOrd="0" destOrd="0" presId="urn:microsoft.com/office/officeart/2005/8/layout/radial5"/>
    <dgm:cxn modelId="{A225E938-4F3F-4A77-80E6-5AB7F1D785F3}" srcId="{F545A4D8-DA18-4FEC-9CC1-05479055EC45}" destId="{DDD18142-9154-4ED7-B544-D4F72163D0DD}" srcOrd="6" destOrd="0" parTransId="{59AFE632-BB74-4880-B2EC-69E15055A8A2}" sibTransId="{B221002C-FD06-4962-8B3B-58BB684B1CA0}"/>
    <dgm:cxn modelId="{40F4334C-B902-483B-AF42-16B6E1BAACD2}" srcId="{F545A4D8-DA18-4FEC-9CC1-05479055EC45}" destId="{3F2BF6CD-995E-4DC8-B76E-F38FDDDB3222}" srcOrd="4" destOrd="0" parTransId="{E4E5295A-62F8-4F44-AC9A-000D0861CC5A}" sibTransId="{0B97B916-610E-42C8-ACDF-FC547CB3E896}"/>
    <dgm:cxn modelId="{B532F5C3-7B6A-4257-9DC8-C9E0E638FC8B}" type="presOf" srcId="{DAB9692F-5100-481F-A6E1-74F93298E305}" destId="{1D208CB3-797B-41A5-A238-4C71998DF28E}" srcOrd="1" destOrd="0" presId="urn:microsoft.com/office/officeart/2005/8/layout/radial5"/>
    <dgm:cxn modelId="{4EC9168E-6F3C-45F0-85D5-A528CB83E131}" type="presOf" srcId="{59AFE632-BB74-4880-B2EC-69E15055A8A2}" destId="{0FEE7B11-8208-4272-933F-52402DD53886}" srcOrd="0" destOrd="0" presId="urn:microsoft.com/office/officeart/2005/8/layout/radial5"/>
    <dgm:cxn modelId="{E6A2F5F3-76EF-49D6-82E7-15AEA43DD3A9}" type="presOf" srcId="{0D3DC999-8071-4C47-B6CB-0D799AEBD101}" destId="{E773AF9E-4A12-42B8-AE04-DE966E831CF7}" srcOrd="0" destOrd="0" presId="urn:microsoft.com/office/officeart/2005/8/layout/radial5"/>
    <dgm:cxn modelId="{695F14A7-B3DE-4D0A-9220-1FB4DF61E389}" type="presOf" srcId="{2DF417EE-3145-44B5-BCDD-3261E5816F9B}" destId="{81F1F5A8-F62D-4626-ADD1-A8EC68564B14}" srcOrd="0" destOrd="0" presId="urn:microsoft.com/office/officeart/2005/8/layout/radial5"/>
    <dgm:cxn modelId="{2A0F1429-07C6-4E43-8C33-CC16285401D0}" type="presOf" srcId="{9971B9CA-8D1E-4279-ABC6-E6E3E6318F51}" destId="{ECB26B89-7073-40D5-AC52-1BC340618571}" srcOrd="0" destOrd="0" presId="urn:microsoft.com/office/officeart/2005/8/layout/radial5"/>
    <dgm:cxn modelId="{5FAFA718-1573-4402-91A1-C088B1B2400C}" type="presOf" srcId="{7C286488-DF3D-439F-9C9A-17A0F63D2F4F}" destId="{284E4F1C-3359-4BB1-A1B6-0AB6E205DD75}" srcOrd="0" destOrd="0" presId="urn:microsoft.com/office/officeart/2005/8/layout/radial5"/>
    <dgm:cxn modelId="{A9A094A8-9470-4E70-A5AC-DEA5F56F62B7}" srcId="{F545A4D8-DA18-4FEC-9CC1-05479055EC45}" destId="{8F97123B-E9B8-4D14-A2C3-5E2D042C10F4}" srcOrd="2" destOrd="0" parTransId="{8DD5B44E-C84B-4258-8997-007EB3F10413}" sibTransId="{735A250C-4F4A-4EFB-9FFF-ED00BF0391F3}"/>
    <dgm:cxn modelId="{78310FC9-0ED1-4D8B-81B9-9053C7FC7F59}" type="presOf" srcId="{3F2BF6CD-995E-4DC8-B76E-F38FDDDB3222}" destId="{603D08DC-D17F-48F3-AB3E-FD14D0AEB44A}" srcOrd="0" destOrd="0" presId="urn:microsoft.com/office/officeart/2005/8/layout/radial5"/>
    <dgm:cxn modelId="{F6C24380-9713-4407-ABA8-2579361B699B}" type="presOf" srcId="{59AFE632-BB74-4880-B2EC-69E15055A8A2}" destId="{B2364802-52A3-4015-98B3-D85DCBFCF331}" srcOrd="1" destOrd="0" presId="urn:microsoft.com/office/officeart/2005/8/layout/radial5"/>
    <dgm:cxn modelId="{8751953F-1F5D-41F8-8B4C-B394F163B748}" srcId="{F545A4D8-DA18-4FEC-9CC1-05479055EC45}" destId="{F4498F4F-9575-41A6-A103-2306136D86E7}" srcOrd="3" destOrd="0" parTransId="{DB9BEF91-9BC3-4301-8699-516FE6003D3C}" sibTransId="{EAC6BD10-5358-4461-BB40-94103421CE26}"/>
    <dgm:cxn modelId="{4DDE0FA5-ACFF-40F1-ADE2-FF6C053F1068}" type="presOf" srcId="{E4E5295A-62F8-4F44-AC9A-000D0861CC5A}" destId="{5E0BEBAC-8476-49F6-A3E2-E9EF02877659}" srcOrd="1" destOrd="0" presId="urn:microsoft.com/office/officeart/2005/8/layout/radial5"/>
    <dgm:cxn modelId="{6D310648-B29B-4C30-9AF2-A2C86F7DB634}" type="presParOf" srcId="{7F2A2FC8-D57E-4CD8-AF39-05044986A9A8}" destId="{2039C45E-AE8B-4E72-8462-7F16159E9BC3}" srcOrd="0" destOrd="0" presId="urn:microsoft.com/office/officeart/2005/8/layout/radial5"/>
    <dgm:cxn modelId="{B027C213-8399-43A2-BDA7-9EC73D58BD20}" type="presParOf" srcId="{7F2A2FC8-D57E-4CD8-AF39-05044986A9A8}" destId="{ECB26B89-7073-40D5-AC52-1BC340618571}" srcOrd="1" destOrd="0" presId="urn:microsoft.com/office/officeart/2005/8/layout/radial5"/>
    <dgm:cxn modelId="{3BD32C65-AA8D-4DFF-A794-3579E8E01516}" type="presParOf" srcId="{ECB26B89-7073-40D5-AC52-1BC340618571}" destId="{0151612B-5BE6-4FE6-B2B6-C4222DF3F376}" srcOrd="0" destOrd="0" presId="urn:microsoft.com/office/officeart/2005/8/layout/radial5"/>
    <dgm:cxn modelId="{D0A18E4C-5EEA-4DEB-B410-5F762D4A1747}" type="presParOf" srcId="{7F2A2FC8-D57E-4CD8-AF39-05044986A9A8}" destId="{486F712D-994C-45A3-A671-1CD0174D4A14}" srcOrd="2" destOrd="0" presId="urn:microsoft.com/office/officeart/2005/8/layout/radial5"/>
    <dgm:cxn modelId="{CAF81E62-69B4-4867-B0A0-6DDB979F08A5}" type="presParOf" srcId="{7F2A2FC8-D57E-4CD8-AF39-05044986A9A8}" destId="{284E4F1C-3359-4BB1-A1B6-0AB6E205DD75}" srcOrd="3" destOrd="0" presId="urn:microsoft.com/office/officeart/2005/8/layout/radial5"/>
    <dgm:cxn modelId="{9173C31E-C212-4F31-93FF-C7FC2E5F0684}" type="presParOf" srcId="{284E4F1C-3359-4BB1-A1B6-0AB6E205DD75}" destId="{9FCEC515-70D9-4D6B-81BC-4D55C2D827D3}" srcOrd="0" destOrd="0" presId="urn:microsoft.com/office/officeart/2005/8/layout/radial5"/>
    <dgm:cxn modelId="{65FF17D9-7E55-4369-AEE6-4816CCE6C516}" type="presParOf" srcId="{7F2A2FC8-D57E-4CD8-AF39-05044986A9A8}" destId="{A7DAC6C7-D2FA-4C61-9B27-B342C750DA93}" srcOrd="4" destOrd="0" presId="urn:microsoft.com/office/officeart/2005/8/layout/radial5"/>
    <dgm:cxn modelId="{36717F2E-05D2-4AED-B2AD-4F8BDE5FE76B}" type="presParOf" srcId="{7F2A2FC8-D57E-4CD8-AF39-05044986A9A8}" destId="{A07AE816-3358-4199-A71B-FCC6DA07903E}" srcOrd="5" destOrd="0" presId="urn:microsoft.com/office/officeart/2005/8/layout/radial5"/>
    <dgm:cxn modelId="{72C69F63-A4A0-48AB-959D-7B5208C8887D}" type="presParOf" srcId="{A07AE816-3358-4199-A71B-FCC6DA07903E}" destId="{6D6D4455-0F07-43C2-B446-96DA1C902836}" srcOrd="0" destOrd="0" presId="urn:microsoft.com/office/officeart/2005/8/layout/radial5"/>
    <dgm:cxn modelId="{EBAD0E9F-2869-40CC-9279-1DCFFC864359}" type="presParOf" srcId="{7F2A2FC8-D57E-4CD8-AF39-05044986A9A8}" destId="{A4286867-33A3-4553-8D91-920C7973CCBE}" srcOrd="6" destOrd="0" presId="urn:microsoft.com/office/officeart/2005/8/layout/radial5"/>
    <dgm:cxn modelId="{90C6850D-BCA5-4927-B22B-A3A151769163}" type="presParOf" srcId="{7F2A2FC8-D57E-4CD8-AF39-05044986A9A8}" destId="{63B5BC67-1BC9-4D6F-9E4F-50F827DCE814}" srcOrd="7" destOrd="0" presId="urn:microsoft.com/office/officeart/2005/8/layout/radial5"/>
    <dgm:cxn modelId="{677176CC-B180-456F-BC44-78940C219D2A}" type="presParOf" srcId="{63B5BC67-1BC9-4D6F-9E4F-50F827DCE814}" destId="{C7C28301-89C7-4223-B45D-AA4A4501938A}" srcOrd="0" destOrd="0" presId="urn:microsoft.com/office/officeart/2005/8/layout/radial5"/>
    <dgm:cxn modelId="{B9DF7D5F-94A3-4A19-B76B-CB0539A4B303}" type="presParOf" srcId="{7F2A2FC8-D57E-4CD8-AF39-05044986A9A8}" destId="{5009CB70-F1ED-4EA1-A10C-372B51FD01AF}" srcOrd="8" destOrd="0" presId="urn:microsoft.com/office/officeart/2005/8/layout/radial5"/>
    <dgm:cxn modelId="{9AFF0273-61D8-46F5-B6A7-26B216710098}" type="presParOf" srcId="{7F2A2FC8-D57E-4CD8-AF39-05044986A9A8}" destId="{C919F332-413C-4847-9712-69E8207832F4}" srcOrd="9" destOrd="0" presId="urn:microsoft.com/office/officeart/2005/8/layout/radial5"/>
    <dgm:cxn modelId="{5B5A2322-A342-43F5-A533-185EA8C8B477}" type="presParOf" srcId="{C919F332-413C-4847-9712-69E8207832F4}" destId="{5E0BEBAC-8476-49F6-A3E2-E9EF02877659}" srcOrd="0" destOrd="0" presId="urn:microsoft.com/office/officeart/2005/8/layout/radial5"/>
    <dgm:cxn modelId="{FFF39CF2-3811-4C9E-AF9F-81224C49FA7C}" type="presParOf" srcId="{7F2A2FC8-D57E-4CD8-AF39-05044986A9A8}" destId="{603D08DC-D17F-48F3-AB3E-FD14D0AEB44A}" srcOrd="10" destOrd="0" presId="urn:microsoft.com/office/officeart/2005/8/layout/radial5"/>
    <dgm:cxn modelId="{2AA8CDA2-78D6-449B-A5EA-2C39248A5200}" type="presParOf" srcId="{7F2A2FC8-D57E-4CD8-AF39-05044986A9A8}" destId="{38A15ED3-393C-45D9-84BB-A76CAFD6726B}" srcOrd="11" destOrd="0" presId="urn:microsoft.com/office/officeart/2005/8/layout/radial5"/>
    <dgm:cxn modelId="{7BC28D9A-2694-45C1-B0A4-D7ADE3B496FD}" type="presParOf" srcId="{38A15ED3-393C-45D9-84BB-A76CAFD6726B}" destId="{1D208CB3-797B-41A5-A238-4C71998DF28E}" srcOrd="0" destOrd="0" presId="urn:microsoft.com/office/officeart/2005/8/layout/radial5"/>
    <dgm:cxn modelId="{BB39C793-D5C4-4EB1-8EB9-B8BD96F79D9F}" type="presParOf" srcId="{7F2A2FC8-D57E-4CD8-AF39-05044986A9A8}" destId="{79386394-2C2C-4DF0-8B37-7DA33FFD3BC0}" srcOrd="12" destOrd="0" presId="urn:microsoft.com/office/officeart/2005/8/layout/radial5"/>
    <dgm:cxn modelId="{CB72799E-F088-4F0E-A588-8CC971D50482}" type="presParOf" srcId="{7F2A2FC8-D57E-4CD8-AF39-05044986A9A8}" destId="{0FEE7B11-8208-4272-933F-52402DD53886}" srcOrd="13" destOrd="0" presId="urn:microsoft.com/office/officeart/2005/8/layout/radial5"/>
    <dgm:cxn modelId="{4C147B47-C21B-406C-A288-9665D29DA3BB}" type="presParOf" srcId="{0FEE7B11-8208-4272-933F-52402DD53886}" destId="{B2364802-52A3-4015-98B3-D85DCBFCF331}" srcOrd="0" destOrd="0" presId="urn:microsoft.com/office/officeart/2005/8/layout/radial5"/>
    <dgm:cxn modelId="{8D6CCE2C-DD97-4469-BD03-A2E1C6EEBD1C}" type="presParOf" srcId="{7F2A2FC8-D57E-4CD8-AF39-05044986A9A8}" destId="{053C7C35-4671-4CA5-8A24-8FE063D94148}" srcOrd="14" destOrd="0" presId="urn:microsoft.com/office/officeart/2005/8/layout/radial5"/>
    <dgm:cxn modelId="{67641EB8-ABA8-4784-9B99-BFDE219BC03B}" type="presParOf" srcId="{7F2A2FC8-D57E-4CD8-AF39-05044986A9A8}" destId="{AA0E57B1-0A87-4044-B0D4-51608A3BE73A}" srcOrd="15" destOrd="0" presId="urn:microsoft.com/office/officeart/2005/8/layout/radial5"/>
    <dgm:cxn modelId="{5128AC53-B33E-49F5-A012-F63000E15A34}" type="presParOf" srcId="{AA0E57B1-0A87-4044-B0D4-51608A3BE73A}" destId="{4FBB6A1F-CE02-4044-8670-82550D7269DC}" srcOrd="0" destOrd="0" presId="urn:microsoft.com/office/officeart/2005/8/layout/radial5"/>
    <dgm:cxn modelId="{B4E2D0FD-533E-4E77-857C-833FA9579716}" type="presParOf" srcId="{7F2A2FC8-D57E-4CD8-AF39-05044986A9A8}" destId="{E773AF9E-4A12-42B8-AE04-DE966E831CF7}" srcOrd="16" destOrd="0" presId="urn:microsoft.com/office/officeart/2005/8/layout/radial5"/>
    <dgm:cxn modelId="{2EFA1777-2F41-4D9A-B95A-DFCD8565C5CD}" type="presParOf" srcId="{7F2A2FC8-D57E-4CD8-AF39-05044986A9A8}" destId="{81F1F5A8-F62D-4626-ADD1-A8EC68564B14}" srcOrd="17" destOrd="0" presId="urn:microsoft.com/office/officeart/2005/8/layout/radial5"/>
    <dgm:cxn modelId="{67FA12AE-A039-49D8-844A-3A8709C502CA}" type="presParOf" srcId="{81F1F5A8-F62D-4626-ADD1-A8EC68564B14}" destId="{3C0B9F6C-3186-4B3A-B479-9144EF799715}" srcOrd="0" destOrd="0" presId="urn:microsoft.com/office/officeart/2005/8/layout/radial5"/>
    <dgm:cxn modelId="{981F1440-EC9F-4537-9E2D-7900F9BDEA94}" type="presParOf" srcId="{7F2A2FC8-D57E-4CD8-AF39-05044986A9A8}" destId="{0056D712-E04E-4EB7-9F81-CF9C8CFB4B33}" srcOrd="1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92BD1C5-6BA4-4376-81EE-25D03D78188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A596D3-0E8A-4261-B154-6095D70B2ADF}">
      <dgm:prSet phldrT="[Текст]"/>
      <dgm:spPr/>
      <dgm:t>
        <a:bodyPr/>
        <a:lstStyle/>
        <a:p>
          <a:r>
            <a:rPr lang="uk-UA" dirty="0"/>
            <a:t>Освітній маркетинг - це один із напрямів управління навчальним закладом в умовах ринкової економіки, який </a:t>
          </a:r>
          <a:r>
            <a:rPr lang="uk-UA" dirty="0" smtClean="0"/>
            <a:t>забезпечує</a:t>
          </a:r>
          <a:r>
            <a:rPr lang="uk-UA" dirty="0"/>
            <a:t>:</a:t>
          </a:r>
          <a:endParaRPr lang="ru-RU" dirty="0"/>
        </a:p>
      </dgm:t>
    </dgm:pt>
    <dgm:pt modelId="{95ED14A4-426F-41FE-88DA-9C0B4F3E24BD}" type="parTrans" cxnId="{B44746B3-F78B-4C85-A670-2E1CB7DDCC4F}">
      <dgm:prSet/>
      <dgm:spPr/>
      <dgm:t>
        <a:bodyPr/>
        <a:lstStyle/>
        <a:p>
          <a:endParaRPr lang="ru-RU"/>
        </a:p>
      </dgm:t>
    </dgm:pt>
    <dgm:pt modelId="{85884C18-228C-4BB0-8EBD-9D2BBB796566}" type="sibTrans" cxnId="{B44746B3-F78B-4C85-A670-2E1CB7DDCC4F}">
      <dgm:prSet/>
      <dgm:spPr/>
      <dgm:t>
        <a:bodyPr/>
        <a:lstStyle/>
        <a:p>
          <a:endParaRPr lang="ru-RU"/>
        </a:p>
      </dgm:t>
    </dgm:pt>
    <dgm:pt modelId="{24825078-319E-4D24-B063-1811365304C4}">
      <dgm:prSet phldrT="[Текст]"/>
      <dgm:spPr/>
      <dgm:t>
        <a:bodyPr/>
        <a:lstStyle/>
        <a:p>
          <a:r>
            <a:rPr lang="ru-RU"/>
            <a:t>дослідження попиту на освітні послуги та певні знання понад стандарти, встановлені державою; </a:t>
          </a:r>
        </a:p>
      </dgm:t>
    </dgm:pt>
    <dgm:pt modelId="{CA66EB2B-A562-4864-822D-F30F017BA3B7}" type="parTrans" cxnId="{AF1F60D9-BC73-4465-A1A8-A2F3D592F732}">
      <dgm:prSet/>
      <dgm:spPr/>
      <dgm:t>
        <a:bodyPr/>
        <a:lstStyle/>
        <a:p>
          <a:endParaRPr lang="ru-RU"/>
        </a:p>
      </dgm:t>
    </dgm:pt>
    <dgm:pt modelId="{CDEC7698-6378-4E75-AEE9-C02FB51E051F}" type="sibTrans" cxnId="{AF1F60D9-BC73-4465-A1A8-A2F3D592F732}">
      <dgm:prSet/>
      <dgm:spPr/>
      <dgm:t>
        <a:bodyPr/>
        <a:lstStyle/>
        <a:p>
          <a:endParaRPr lang="ru-RU"/>
        </a:p>
      </dgm:t>
    </dgm:pt>
    <dgm:pt modelId="{41CEBBAF-8531-468F-9814-A3D38EE255DD}">
      <dgm:prSet/>
      <dgm:spPr/>
      <dgm:t>
        <a:bodyPr/>
        <a:lstStyle/>
        <a:p>
          <a:r>
            <a:rPr lang="ru-RU"/>
            <a:t>вплив на розвиток освітніх потреб громадян; </a:t>
          </a:r>
        </a:p>
      </dgm:t>
    </dgm:pt>
    <dgm:pt modelId="{27E7429B-6AB7-4191-8C16-F0B0B524FBD4}" type="parTrans" cxnId="{CEA1DFBA-68E8-47D9-92D7-F31713463D35}">
      <dgm:prSet/>
      <dgm:spPr/>
      <dgm:t>
        <a:bodyPr/>
        <a:lstStyle/>
        <a:p>
          <a:endParaRPr lang="ru-RU"/>
        </a:p>
      </dgm:t>
    </dgm:pt>
    <dgm:pt modelId="{6F4B0CB9-5A7C-4869-B32C-5FCCC6F1CF38}" type="sibTrans" cxnId="{CEA1DFBA-68E8-47D9-92D7-F31713463D35}">
      <dgm:prSet/>
      <dgm:spPr/>
      <dgm:t>
        <a:bodyPr/>
        <a:lstStyle/>
        <a:p>
          <a:endParaRPr lang="ru-RU"/>
        </a:p>
      </dgm:t>
    </dgm:pt>
    <dgm:pt modelId="{C0F5F72A-1328-4EDB-837B-5CEC6CADB000}">
      <dgm:prSet/>
      <dgm:spPr/>
      <dgm:t>
        <a:bodyPr/>
        <a:lstStyle/>
        <a:p>
          <a:r>
            <a:rPr lang="ru-RU"/>
            <a:t>формування позитивного іміджу закладу; </a:t>
          </a:r>
        </a:p>
      </dgm:t>
    </dgm:pt>
    <dgm:pt modelId="{9E2F705D-8578-46F9-8D65-08439BCC1237}" type="parTrans" cxnId="{1409B856-263A-4A3F-BAA7-95A32A49759F}">
      <dgm:prSet/>
      <dgm:spPr/>
      <dgm:t>
        <a:bodyPr/>
        <a:lstStyle/>
        <a:p>
          <a:endParaRPr lang="ru-RU"/>
        </a:p>
      </dgm:t>
    </dgm:pt>
    <dgm:pt modelId="{B01332D2-AB8D-4507-84B0-135CF6E2642E}" type="sibTrans" cxnId="{1409B856-263A-4A3F-BAA7-95A32A49759F}">
      <dgm:prSet/>
      <dgm:spPr/>
      <dgm:t>
        <a:bodyPr/>
        <a:lstStyle/>
        <a:p>
          <a:endParaRPr lang="ru-RU"/>
        </a:p>
      </dgm:t>
    </dgm:pt>
    <dgm:pt modelId="{285FE308-F577-4065-853C-6446EC7D0AED}">
      <dgm:prSet/>
      <dgm:spPr/>
      <dgm:t>
        <a:bodyPr/>
        <a:lstStyle/>
        <a:p>
          <a:r>
            <a:rPr lang="ru-RU"/>
            <a:t>розроблення та впровадження концепції надання якісних освітніх послуг. </a:t>
          </a:r>
        </a:p>
      </dgm:t>
    </dgm:pt>
    <dgm:pt modelId="{32B1CD12-1AC0-4B3F-B273-59E384EEDA00}" type="parTrans" cxnId="{42A855DF-5BE6-421D-A713-6CA0507B78B0}">
      <dgm:prSet/>
      <dgm:spPr/>
      <dgm:t>
        <a:bodyPr/>
        <a:lstStyle/>
        <a:p>
          <a:endParaRPr lang="ru-RU"/>
        </a:p>
      </dgm:t>
    </dgm:pt>
    <dgm:pt modelId="{84788FB9-A533-4ECB-9B43-3911E3F3867D}" type="sibTrans" cxnId="{42A855DF-5BE6-421D-A713-6CA0507B78B0}">
      <dgm:prSet/>
      <dgm:spPr/>
      <dgm:t>
        <a:bodyPr/>
        <a:lstStyle/>
        <a:p>
          <a:endParaRPr lang="ru-RU"/>
        </a:p>
      </dgm:t>
    </dgm:pt>
    <dgm:pt modelId="{733638B3-EA8F-4EEA-9611-EFF2CC1FFEE6}" type="pres">
      <dgm:prSet presAssocID="{992BD1C5-6BA4-4376-81EE-25D03D78188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A9164C-5601-45B3-AE87-1D5D7DCF1AD2}" type="pres">
      <dgm:prSet presAssocID="{A9A596D3-0E8A-4261-B154-6095D70B2AD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4E90B3-7C08-4E9C-B327-ECB825FEAF19}" type="pres">
      <dgm:prSet presAssocID="{A9A596D3-0E8A-4261-B154-6095D70B2AD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111055-D454-4E3F-9FFA-4A4364FF57E4}" type="presOf" srcId="{285FE308-F577-4065-853C-6446EC7D0AED}" destId="{5A4E90B3-7C08-4E9C-B327-ECB825FEAF19}" srcOrd="0" destOrd="3" presId="urn:microsoft.com/office/officeart/2005/8/layout/vList2"/>
    <dgm:cxn modelId="{B71FFB2D-5821-4450-8797-84C656C12150}" type="presOf" srcId="{C0F5F72A-1328-4EDB-837B-5CEC6CADB000}" destId="{5A4E90B3-7C08-4E9C-B327-ECB825FEAF19}" srcOrd="0" destOrd="2" presId="urn:microsoft.com/office/officeart/2005/8/layout/vList2"/>
    <dgm:cxn modelId="{5BC1CC0B-9420-411F-92A2-1B7F0829BDC3}" type="presOf" srcId="{24825078-319E-4D24-B063-1811365304C4}" destId="{5A4E90B3-7C08-4E9C-B327-ECB825FEAF19}" srcOrd="0" destOrd="0" presId="urn:microsoft.com/office/officeart/2005/8/layout/vList2"/>
    <dgm:cxn modelId="{AF1F60D9-BC73-4465-A1A8-A2F3D592F732}" srcId="{A9A596D3-0E8A-4261-B154-6095D70B2ADF}" destId="{24825078-319E-4D24-B063-1811365304C4}" srcOrd="0" destOrd="0" parTransId="{CA66EB2B-A562-4864-822D-F30F017BA3B7}" sibTransId="{CDEC7698-6378-4E75-AEE9-C02FB51E051F}"/>
    <dgm:cxn modelId="{42A855DF-5BE6-421D-A713-6CA0507B78B0}" srcId="{A9A596D3-0E8A-4261-B154-6095D70B2ADF}" destId="{285FE308-F577-4065-853C-6446EC7D0AED}" srcOrd="3" destOrd="0" parTransId="{32B1CD12-1AC0-4B3F-B273-59E384EEDA00}" sibTransId="{84788FB9-A533-4ECB-9B43-3911E3F3867D}"/>
    <dgm:cxn modelId="{B44746B3-F78B-4C85-A670-2E1CB7DDCC4F}" srcId="{992BD1C5-6BA4-4376-81EE-25D03D781880}" destId="{A9A596D3-0E8A-4261-B154-6095D70B2ADF}" srcOrd="0" destOrd="0" parTransId="{95ED14A4-426F-41FE-88DA-9C0B4F3E24BD}" sibTransId="{85884C18-228C-4BB0-8EBD-9D2BBB796566}"/>
    <dgm:cxn modelId="{3824769B-8F19-4D91-94EF-05B4389EA30E}" type="presOf" srcId="{41CEBBAF-8531-468F-9814-A3D38EE255DD}" destId="{5A4E90B3-7C08-4E9C-B327-ECB825FEAF19}" srcOrd="0" destOrd="1" presId="urn:microsoft.com/office/officeart/2005/8/layout/vList2"/>
    <dgm:cxn modelId="{1409B856-263A-4A3F-BAA7-95A32A49759F}" srcId="{A9A596D3-0E8A-4261-B154-6095D70B2ADF}" destId="{C0F5F72A-1328-4EDB-837B-5CEC6CADB000}" srcOrd="2" destOrd="0" parTransId="{9E2F705D-8578-46F9-8D65-08439BCC1237}" sibTransId="{B01332D2-AB8D-4507-84B0-135CF6E2642E}"/>
    <dgm:cxn modelId="{CEA1DFBA-68E8-47D9-92D7-F31713463D35}" srcId="{A9A596D3-0E8A-4261-B154-6095D70B2ADF}" destId="{41CEBBAF-8531-468F-9814-A3D38EE255DD}" srcOrd="1" destOrd="0" parTransId="{27E7429B-6AB7-4191-8C16-F0B0B524FBD4}" sibTransId="{6F4B0CB9-5A7C-4869-B32C-5FCCC6F1CF38}"/>
    <dgm:cxn modelId="{51767ECB-226A-4F98-ADAA-14E9C265E280}" type="presOf" srcId="{A9A596D3-0E8A-4261-B154-6095D70B2ADF}" destId="{79A9164C-5601-45B3-AE87-1D5D7DCF1AD2}" srcOrd="0" destOrd="0" presId="urn:microsoft.com/office/officeart/2005/8/layout/vList2"/>
    <dgm:cxn modelId="{9F146B9E-F4B8-4034-89C2-97190475B727}" type="presOf" srcId="{992BD1C5-6BA4-4376-81EE-25D03D781880}" destId="{733638B3-EA8F-4EEA-9611-EFF2CC1FFEE6}" srcOrd="0" destOrd="0" presId="urn:microsoft.com/office/officeart/2005/8/layout/vList2"/>
    <dgm:cxn modelId="{6535B3F4-BF20-45BD-A64A-9E617819094A}" type="presParOf" srcId="{733638B3-EA8F-4EEA-9611-EFF2CC1FFEE6}" destId="{79A9164C-5601-45B3-AE87-1D5D7DCF1AD2}" srcOrd="0" destOrd="0" presId="urn:microsoft.com/office/officeart/2005/8/layout/vList2"/>
    <dgm:cxn modelId="{3C917868-3B2F-4328-9AF1-357D77F32DC9}" type="presParOf" srcId="{733638B3-EA8F-4EEA-9611-EFF2CC1FFEE6}" destId="{5A4E90B3-7C08-4E9C-B327-ECB825FEAF1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5C09236-2584-4CEF-A423-E474159C14E1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C088A1-A8F8-4398-8DD1-DF963E265365}">
      <dgm:prSet phldrT="[Текст]"/>
      <dgm:spPr/>
      <dgm:t>
        <a:bodyPr/>
        <a:lstStyle/>
        <a:p>
          <a:r>
            <a:rPr lang="uk-UA">
              <a:latin typeface="Constantia" pitchFamily="18" charset="0"/>
            </a:rPr>
            <a:t>Соціально-етична концепція маркетингу в освіті</a:t>
          </a:r>
          <a:endParaRPr lang="ru-RU">
            <a:latin typeface="Constantia" pitchFamily="18" charset="0"/>
          </a:endParaRPr>
        </a:p>
      </dgm:t>
    </dgm:pt>
    <dgm:pt modelId="{DFDEFF4D-4D75-4DF1-AE53-4517AEB1ACAF}" type="parTrans" cxnId="{865A98A0-4428-4004-8426-090B91E108A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A4A4526-B294-4206-A3C2-C845735A5690}" type="sibTrans" cxnId="{865A98A0-4428-4004-8426-090B91E108A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6531331-DD22-4CD1-8538-6BE49D058A90}">
      <dgm:prSet phldrT="[Текст]"/>
      <dgm:spPr/>
      <dgm:t>
        <a:bodyPr/>
        <a:lstStyle/>
        <a:p>
          <a:r>
            <a:rPr lang="uk-UA">
              <a:latin typeface="Constantia" pitchFamily="18" charset="0"/>
            </a:rPr>
            <a:t>Навчальний заклад:</a:t>
          </a:r>
          <a:endParaRPr lang="ru-RU">
            <a:latin typeface="Constantia" pitchFamily="18" charset="0"/>
          </a:endParaRPr>
        </a:p>
      </dgm:t>
    </dgm:pt>
    <dgm:pt modelId="{B46C6322-68DC-4C63-BEAE-800ACD19A2B0}" type="parTrans" cxnId="{D5FC9C73-BA5B-4767-94C7-C62ACFE3434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65DF184-4153-4759-A1F9-327238D03CF8}" type="sibTrans" cxnId="{D5FC9C73-BA5B-4767-94C7-C62ACFE3434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F598EE3-7AC7-4849-AB0D-78BF26540DF4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задовольняє освітні потреби,</a:t>
          </a:r>
          <a:r>
            <a:rPr lang="ru-RU" b="1" i="1" u="none">
              <a:latin typeface="Constantia" pitchFamily="18" charset="0"/>
            </a:rPr>
            <a:t> </a:t>
          </a:r>
          <a:r>
            <a:rPr lang="ru-RU" b="0" i="0" u="none">
              <a:latin typeface="Constantia" pitchFamily="18" charset="0"/>
            </a:rPr>
            <a:t>ґрунтуючись на гуманних засадах суспільства;</a:t>
          </a:r>
          <a:endParaRPr lang="ru-RU">
            <a:latin typeface="Constantia" pitchFamily="18" charset="0"/>
          </a:endParaRPr>
        </a:p>
      </dgm:t>
    </dgm:pt>
    <dgm:pt modelId="{AEE565EC-C25B-49AF-9A03-E41A750930A8}" type="parTrans" cxnId="{C2654586-5894-4461-B9EE-66A870181A5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EF60DBB-6994-45F5-9C2A-FF1E645C2C49}" type="sibTrans" cxnId="{C2654586-5894-4461-B9EE-66A870181A5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6B0A4B9-AD53-4707-AC09-FEECDE0D342C}">
      <dgm:prSet/>
      <dgm:spPr/>
      <dgm:t>
        <a:bodyPr/>
        <a:lstStyle/>
        <a:p>
          <a:r>
            <a:rPr lang="en-US" b="0" i="0" u="none">
              <a:latin typeface="Constantia" pitchFamily="18" charset="0"/>
            </a:rPr>
            <a:t>здійснює постійний пошук нових способів задоволення освітніх потреб, впроваджує інновації; </a:t>
          </a:r>
          <a:endParaRPr lang="ru-RU">
            <a:latin typeface="Constantia" pitchFamily="18" charset="0"/>
          </a:endParaRPr>
        </a:p>
      </dgm:t>
    </dgm:pt>
    <dgm:pt modelId="{ED6C7A0C-767E-453D-A5E1-F372913A63E3}" type="parTrans" cxnId="{36C38E07-FDDF-406D-99E4-D5AB096C671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D0A04D5-A0F7-4FF6-B4B0-6E733ADB1D5D}" type="sibTrans" cxnId="{36C38E07-FDDF-406D-99E4-D5AB096C671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DCCD6CA-688B-40F9-8795-8916F7E167E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відмовляється від освітніх програм, які завдають шкоди інтересам споживачів; </a:t>
          </a:r>
          <a:endParaRPr lang="ru-RU">
            <a:latin typeface="Constantia" pitchFamily="18" charset="0"/>
          </a:endParaRPr>
        </a:p>
      </dgm:t>
    </dgm:pt>
    <dgm:pt modelId="{47B5A22C-DCA9-4762-87CC-E6E736584198}" type="parTrans" cxnId="{B3F8BD21-ED8C-4A34-873E-A06D8AAC092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F132259-A6A2-4AB7-9AB7-3796E988133B}" type="sibTrans" cxnId="{B3F8BD21-ED8C-4A34-873E-A06D8AAC092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4551D94-49E0-4AC4-AFA6-6308DFA81816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розробляє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освітні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програми</a:t>
          </a:r>
          <a:r>
            <a:rPr lang="ru-RU" b="0" i="0" u="none" dirty="0">
              <a:latin typeface="Constantia" pitchFamily="18" charset="0"/>
            </a:rPr>
            <a:t>, </a:t>
          </a:r>
          <a:r>
            <a:rPr lang="ru-RU" b="0" i="0" u="none" dirty="0" err="1">
              <a:latin typeface="Constantia" pitchFamily="18" charset="0"/>
            </a:rPr>
            <a:t>які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враховують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інтереси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навчального</a:t>
          </a:r>
          <a:r>
            <a:rPr lang="ru-RU" b="0" i="0" u="none" dirty="0">
              <a:latin typeface="Constantia" pitchFamily="18" charset="0"/>
            </a:rPr>
            <a:t> закладу і є </a:t>
          </a:r>
          <a:r>
            <a:rPr lang="ru-RU" b="0" i="0" u="none" dirty="0" err="1">
              <a:latin typeface="Constantia" pitchFamily="18" charset="0"/>
            </a:rPr>
            <a:t>корисними</a:t>
          </a:r>
          <a:r>
            <a:rPr lang="ru-RU" b="0" i="0" u="none" dirty="0">
              <a:latin typeface="Constantia" pitchFamily="18" charset="0"/>
            </a:rPr>
            <a:t> для </a:t>
          </a:r>
          <a:r>
            <a:rPr lang="ru-RU" b="0" i="0" u="none" dirty="0" err="1" smtClean="0">
              <a:latin typeface="Constantia" pitchFamily="18" charset="0"/>
            </a:rPr>
            <a:t>соціального</a:t>
          </a:r>
          <a:r>
            <a:rPr lang="ru-RU" b="0" i="0" u="none" dirty="0" smtClean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розвитку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регіону</a:t>
          </a:r>
          <a:r>
            <a:rPr lang="ru-RU" b="0" i="0" u="none" dirty="0">
              <a:latin typeface="Constantia" pitchFamily="18" charset="0"/>
            </a:rPr>
            <a:t>. </a:t>
          </a:r>
          <a:endParaRPr lang="ru-RU" dirty="0">
            <a:latin typeface="Constantia" pitchFamily="18" charset="0"/>
          </a:endParaRPr>
        </a:p>
      </dgm:t>
    </dgm:pt>
    <dgm:pt modelId="{F22CBE49-14FF-431A-B6E3-C4B2FD31CA94}" type="parTrans" cxnId="{A5227887-D740-4DD1-AA7D-D38CE5C24C7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052F224-689A-4DF6-A303-AFB75584C6B2}" type="sibTrans" cxnId="{A5227887-D740-4DD1-AA7D-D38CE5C24C7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FB452EF-46BC-478D-B0E2-9CF5190E568B}" type="pres">
      <dgm:prSet presAssocID="{55C09236-2584-4CEF-A423-E474159C14E1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B7DE11D-3BED-4F14-AFCD-BA8A531C60EF}" type="pres">
      <dgm:prSet presAssocID="{48C088A1-A8F8-4398-8DD1-DF963E265365}" presName="posSpace" presStyleCnt="0"/>
      <dgm:spPr/>
    </dgm:pt>
    <dgm:pt modelId="{7E64178B-6DAC-4CA0-8D84-B99084D17734}" type="pres">
      <dgm:prSet presAssocID="{48C088A1-A8F8-4398-8DD1-DF963E265365}" presName="vertFlow" presStyleCnt="0"/>
      <dgm:spPr/>
    </dgm:pt>
    <dgm:pt modelId="{0DD1BBA1-2826-4E86-984F-1217B1371DAE}" type="pres">
      <dgm:prSet presAssocID="{48C088A1-A8F8-4398-8DD1-DF963E265365}" presName="topSpace" presStyleCnt="0"/>
      <dgm:spPr/>
    </dgm:pt>
    <dgm:pt modelId="{377AAA18-9EA4-460D-B925-A06290830837}" type="pres">
      <dgm:prSet presAssocID="{48C088A1-A8F8-4398-8DD1-DF963E265365}" presName="firstComp" presStyleCnt="0"/>
      <dgm:spPr/>
    </dgm:pt>
    <dgm:pt modelId="{796F4A06-6C04-41FB-B7A2-ED104B6E8AA0}" type="pres">
      <dgm:prSet presAssocID="{48C088A1-A8F8-4398-8DD1-DF963E265365}" presName="firstChild" presStyleLbl="bgAccFollowNode1" presStyleIdx="0" presStyleCnt="1"/>
      <dgm:spPr/>
      <dgm:t>
        <a:bodyPr/>
        <a:lstStyle/>
        <a:p>
          <a:endParaRPr lang="ru-RU"/>
        </a:p>
      </dgm:t>
    </dgm:pt>
    <dgm:pt modelId="{8DEC44FD-58E4-48DB-A07B-6457E5D42F1A}" type="pres">
      <dgm:prSet presAssocID="{48C088A1-A8F8-4398-8DD1-DF963E265365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C41DFF-021A-4CEA-8FB9-7ED7F870BAE0}" type="pres">
      <dgm:prSet presAssocID="{48C088A1-A8F8-4398-8DD1-DF963E265365}" presName="negSpace" presStyleCnt="0"/>
      <dgm:spPr/>
    </dgm:pt>
    <dgm:pt modelId="{480612E4-52A6-4341-94B3-5BD7A524FB6B}" type="pres">
      <dgm:prSet presAssocID="{48C088A1-A8F8-4398-8DD1-DF963E265365}" presName="circle" presStyleLbl="node1" presStyleIdx="0" presStyleCnt="1"/>
      <dgm:spPr/>
      <dgm:t>
        <a:bodyPr/>
        <a:lstStyle/>
        <a:p>
          <a:endParaRPr lang="ru-RU"/>
        </a:p>
      </dgm:t>
    </dgm:pt>
  </dgm:ptLst>
  <dgm:cxnLst>
    <dgm:cxn modelId="{3E5FBF39-9011-43BD-801B-29043258A472}" type="presOf" srcId="{D6B0A4B9-AD53-4707-AC09-FEECDE0D342C}" destId="{796F4A06-6C04-41FB-B7A2-ED104B6E8AA0}" srcOrd="0" destOrd="2" presId="urn:microsoft.com/office/officeart/2005/8/layout/hList9"/>
    <dgm:cxn modelId="{D5FC9C73-BA5B-4767-94C7-C62ACFE3434B}" srcId="{48C088A1-A8F8-4398-8DD1-DF963E265365}" destId="{86531331-DD22-4CD1-8538-6BE49D058A90}" srcOrd="0" destOrd="0" parTransId="{B46C6322-68DC-4C63-BEAE-800ACD19A2B0}" sibTransId="{565DF184-4153-4759-A1F9-327238D03CF8}"/>
    <dgm:cxn modelId="{52FF49FE-4534-4A70-A288-842DFEE7E702}" type="presOf" srcId="{48C088A1-A8F8-4398-8DD1-DF963E265365}" destId="{480612E4-52A6-4341-94B3-5BD7A524FB6B}" srcOrd="0" destOrd="0" presId="urn:microsoft.com/office/officeart/2005/8/layout/hList9"/>
    <dgm:cxn modelId="{36C38E07-FDDF-406D-99E4-D5AB096C6714}" srcId="{86531331-DD22-4CD1-8538-6BE49D058A90}" destId="{D6B0A4B9-AD53-4707-AC09-FEECDE0D342C}" srcOrd="1" destOrd="0" parTransId="{ED6C7A0C-767E-453D-A5E1-F372913A63E3}" sibTransId="{0D0A04D5-A0F7-4FF6-B4B0-6E733ADB1D5D}"/>
    <dgm:cxn modelId="{04C3ADFD-F307-4F8D-9851-8690308F5EE1}" type="presOf" srcId="{EDCCD6CA-688B-40F9-8795-8916F7E167E1}" destId="{796F4A06-6C04-41FB-B7A2-ED104B6E8AA0}" srcOrd="0" destOrd="3" presId="urn:microsoft.com/office/officeart/2005/8/layout/hList9"/>
    <dgm:cxn modelId="{84A22CD1-29F6-4388-B85B-8478BB5DE6D9}" type="presOf" srcId="{86531331-DD22-4CD1-8538-6BE49D058A90}" destId="{8DEC44FD-58E4-48DB-A07B-6457E5D42F1A}" srcOrd="1" destOrd="0" presId="urn:microsoft.com/office/officeart/2005/8/layout/hList9"/>
    <dgm:cxn modelId="{B3F8BD21-ED8C-4A34-873E-A06D8AAC092D}" srcId="{86531331-DD22-4CD1-8538-6BE49D058A90}" destId="{EDCCD6CA-688B-40F9-8795-8916F7E167E1}" srcOrd="2" destOrd="0" parTransId="{47B5A22C-DCA9-4762-87CC-E6E736584198}" sibTransId="{8F132259-A6A2-4AB7-9AB7-3796E988133B}"/>
    <dgm:cxn modelId="{5A12671A-0EC8-43C0-84F1-10C1849E22B0}" type="presOf" srcId="{1F598EE3-7AC7-4849-AB0D-78BF26540DF4}" destId="{8DEC44FD-58E4-48DB-A07B-6457E5D42F1A}" srcOrd="1" destOrd="1" presId="urn:microsoft.com/office/officeart/2005/8/layout/hList9"/>
    <dgm:cxn modelId="{1620CDA4-AE68-4C09-8F20-89A761012E46}" type="presOf" srcId="{55C09236-2584-4CEF-A423-E474159C14E1}" destId="{FFB452EF-46BC-478D-B0E2-9CF5190E568B}" srcOrd="0" destOrd="0" presId="urn:microsoft.com/office/officeart/2005/8/layout/hList9"/>
    <dgm:cxn modelId="{A5227887-D740-4DD1-AA7D-D38CE5C24C77}" srcId="{86531331-DD22-4CD1-8538-6BE49D058A90}" destId="{A4551D94-49E0-4AC4-AFA6-6308DFA81816}" srcOrd="3" destOrd="0" parTransId="{F22CBE49-14FF-431A-B6E3-C4B2FD31CA94}" sibTransId="{7052F224-689A-4DF6-A303-AFB75584C6B2}"/>
    <dgm:cxn modelId="{865A98A0-4428-4004-8426-090B91E108AC}" srcId="{55C09236-2584-4CEF-A423-E474159C14E1}" destId="{48C088A1-A8F8-4398-8DD1-DF963E265365}" srcOrd="0" destOrd="0" parTransId="{DFDEFF4D-4D75-4DF1-AE53-4517AEB1ACAF}" sibTransId="{3A4A4526-B294-4206-A3C2-C845735A5690}"/>
    <dgm:cxn modelId="{79F316B3-779E-41AD-8792-7C5846C3BD29}" type="presOf" srcId="{A4551D94-49E0-4AC4-AFA6-6308DFA81816}" destId="{8DEC44FD-58E4-48DB-A07B-6457E5D42F1A}" srcOrd="1" destOrd="4" presId="urn:microsoft.com/office/officeart/2005/8/layout/hList9"/>
    <dgm:cxn modelId="{41D7346B-3B34-4F86-BDBA-AEF54D51D8FB}" type="presOf" srcId="{86531331-DD22-4CD1-8538-6BE49D058A90}" destId="{796F4A06-6C04-41FB-B7A2-ED104B6E8AA0}" srcOrd="0" destOrd="0" presId="urn:microsoft.com/office/officeart/2005/8/layout/hList9"/>
    <dgm:cxn modelId="{C2654586-5894-4461-B9EE-66A870181A54}" srcId="{86531331-DD22-4CD1-8538-6BE49D058A90}" destId="{1F598EE3-7AC7-4849-AB0D-78BF26540DF4}" srcOrd="0" destOrd="0" parTransId="{AEE565EC-C25B-49AF-9A03-E41A750930A8}" sibTransId="{DEF60DBB-6994-45F5-9C2A-FF1E645C2C49}"/>
    <dgm:cxn modelId="{12079F26-1784-4D00-935E-30B540399131}" type="presOf" srcId="{D6B0A4B9-AD53-4707-AC09-FEECDE0D342C}" destId="{8DEC44FD-58E4-48DB-A07B-6457E5D42F1A}" srcOrd="1" destOrd="2" presId="urn:microsoft.com/office/officeart/2005/8/layout/hList9"/>
    <dgm:cxn modelId="{22A064A2-30D6-4CD6-B065-A6F471B961A5}" type="presOf" srcId="{A4551D94-49E0-4AC4-AFA6-6308DFA81816}" destId="{796F4A06-6C04-41FB-B7A2-ED104B6E8AA0}" srcOrd="0" destOrd="4" presId="urn:microsoft.com/office/officeart/2005/8/layout/hList9"/>
    <dgm:cxn modelId="{FE2E9A1B-86FD-420D-9D06-66CFA3C50D9B}" type="presOf" srcId="{1F598EE3-7AC7-4849-AB0D-78BF26540DF4}" destId="{796F4A06-6C04-41FB-B7A2-ED104B6E8AA0}" srcOrd="0" destOrd="1" presId="urn:microsoft.com/office/officeart/2005/8/layout/hList9"/>
    <dgm:cxn modelId="{DE08926E-1212-4814-8E0D-9167F0268962}" type="presOf" srcId="{EDCCD6CA-688B-40F9-8795-8916F7E167E1}" destId="{8DEC44FD-58E4-48DB-A07B-6457E5D42F1A}" srcOrd="1" destOrd="3" presId="urn:microsoft.com/office/officeart/2005/8/layout/hList9"/>
    <dgm:cxn modelId="{D165FE37-47A4-4533-BB00-E9B354DFB0C7}" type="presParOf" srcId="{FFB452EF-46BC-478D-B0E2-9CF5190E568B}" destId="{3B7DE11D-3BED-4F14-AFCD-BA8A531C60EF}" srcOrd="0" destOrd="0" presId="urn:microsoft.com/office/officeart/2005/8/layout/hList9"/>
    <dgm:cxn modelId="{ACDD055C-FF6C-46A1-B313-A143CB753F78}" type="presParOf" srcId="{FFB452EF-46BC-478D-B0E2-9CF5190E568B}" destId="{7E64178B-6DAC-4CA0-8D84-B99084D17734}" srcOrd="1" destOrd="0" presId="urn:microsoft.com/office/officeart/2005/8/layout/hList9"/>
    <dgm:cxn modelId="{347A7C28-1281-4926-9370-DD61E73EBFF5}" type="presParOf" srcId="{7E64178B-6DAC-4CA0-8D84-B99084D17734}" destId="{0DD1BBA1-2826-4E86-984F-1217B1371DAE}" srcOrd="0" destOrd="0" presId="urn:microsoft.com/office/officeart/2005/8/layout/hList9"/>
    <dgm:cxn modelId="{CCAFF0B5-A697-48D4-9A28-6EA55B84BA49}" type="presParOf" srcId="{7E64178B-6DAC-4CA0-8D84-B99084D17734}" destId="{377AAA18-9EA4-460D-B925-A06290830837}" srcOrd="1" destOrd="0" presId="urn:microsoft.com/office/officeart/2005/8/layout/hList9"/>
    <dgm:cxn modelId="{26E5296B-E279-4537-85F3-B6F2C28E453F}" type="presParOf" srcId="{377AAA18-9EA4-460D-B925-A06290830837}" destId="{796F4A06-6C04-41FB-B7A2-ED104B6E8AA0}" srcOrd="0" destOrd="0" presId="urn:microsoft.com/office/officeart/2005/8/layout/hList9"/>
    <dgm:cxn modelId="{B40AAE25-6410-4FA3-8031-AFC0DEE895BA}" type="presParOf" srcId="{377AAA18-9EA4-460D-B925-A06290830837}" destId="{8DEC44FD-58E4-48DB-A07B-6457E5D42F1A}" srcOrd="1" destOrd="0" presId="urn:microsoft.com/office/officeart/2005/8/layout/hList9"/>
    <dgm:cxn modelId="{5FE6406E-0EB4-4D6D-89C6-BA3A9800A7C7}" type="presParOf" srcId="{FFB452EF-46BC-478D-B0E2-9CF5190E568B}" destId="{94C41DFF-021A-4CEA-8FB9-7ED7F870BAE0}" srcOrd="2" destOrd="0" presId="urn:microsoft.com/office/officeart/2005/8/layout/hList9"/>
    <dgm:cxn modelId="{7F36945F-C828-491C-8B21-CAD8C0CC0F12}" type="presParOf" srcId="{FFB452EF-46BC-478D-B0E2-9CF5190E568B}" destId="{480612E4-52A6-4341-94B3-5BD7A524FB6B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06C2580-6075-4C76-8B92-3F6AE74F709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36BA97-AA76-48BC-AB07-7FC077FB940E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Напрями діяльності керівника школи з позиції освітнього маркетингу:</a:t>
          </a:r>
          <a:endParaRPr lang="ru-RU">
            <a:latin typeface="Constantia" pitchFamily="18" charset="0"/>
          </a:endParaRPr>
        </a:p>
      </dgm:t>
    </dgm:pt>
    <dgm:pt modelId="{13CBBCFF-4C1E-4E3A-BEF4-0102C475A09B}" type="parTrans" cxnId="{738E4D14-902B-4170-B90D-76A05AFE5B6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6F5E121-AC10-4E54-B54A-3D0B7DDE2DD7}" type="sibTrans" cxnId="{738E4D14-902B-4170-B90D-76A05AFE5B6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D5688E0-96F6-4AC5-9D98-9C8FDCE5EB1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вивчення ринку, динаміки споживчого попиту;</a:t>
          </a:r>
          <a:endParaRPr lang="ru-RU">
            <a:latin typeface="Constantia" pitchFamily="18" charset="0"/>
          </a:endParaRPr>
        </a:p>
      </dgm:t>
    </dgm:pt>
    <dgm:pt modelId="{F70029B1-A490-45C3-B4C6-C6C5227D833B}" type="parTrans" cxnId="{E2BA7A5A-26AC-4F5A-BA71-AF940183061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24A4044-0891-4E81-8052-F942C661FBE9}" type="sibTrans" cxnId="{E2BA7A5A-26AC-4F5A-BA71-AF940183061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994212A-BA4A-4CDA-9A36-95CD0C792966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врахування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вимог</a:t>
          </a:r>
          <a:r>
            <a:rPr lang="ru-RU" b="0" i="0" u="none" dirty="0">
              <a:latin typeface="Constantia" pitchFamily="18" charset="0"/>
            </a:rPr>
            <a:t> ринку в </a:t>
          </a:r>
          <a:r>
            <a:rPr lang="ru-RU" b="0" i="0" u="none" dirty="0" err="1">
              <a:latin typeface="Constantia" pitchFamily="18" charset="0"/>
            </a:rPr>
            <a:t>організації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 smtClean="0">
              <a:latin typeface="Constantia" pitchFamily="18" charset="0"/>
            </a:rPr>
            <a:t>педагогічного</a:t>
          </a:r>
          <a:r>
            <a:rPr lang="ru-RU" b="0" i="0" u="none" dirty="0" smtClean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процесу</a:t>
          </a:r>
          <a:r>
            <a:rPr lang="ru-RU" b="0" i="0" u="none" dirty="0">
              <a:latin typeface="Constantia" pitchFamily="18" charset="0"/>
            </a:rPr>
            <a:t>;</a:t>
          </a:r>
          <a:endParaRPr lang="ru-RU" dirty="0">
            <a:latin typeface="Constantia" pitchFamily="18" charset="0"/>
          </a:endParaRPr>
        </a:p>
      </dgm:t>
    </dgm:pt>
    <dgm:pt modelId="{3AE98DA4-7968-497B-8446-B7012319119E}" type="parTrans" cxnId="{AB567677-DB61-400B-865F-6BC08AE32ED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7A44CDB-690C-4077-9F36-F1E20EDE0BAE}" type="sibTrans" cxnId="{AB567677-DB61-400B-865F-6BC08AE32ED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FCE0054-5F1C-427D-96A7-D49B9F33BC8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вплив на ринок освітніх послуг педагогічними та управлінськими засобами;</a:t>
          </a:r>
          <a:endParaRPr lang="ru-RU">
            <a:latin typeface="Constantia" pitchFamily="18" charset="0"/>
          </a:endParaRPr>
        </a:p>
      </dgm:t>
    </dgm:pt>
    <dgm:pt modelId="{5A03AE15-25BC-466E-AF3B-77CF593E86A7}" type="parTrans" cxnId="{4E6A6BFF-CE92-4AF0-9FA4-DFFADCC17D3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966778F-CFD0-47F6-BCF8-102C82797AAB}" type="sibTrans" cxnId="{4E6A6BFF-CE92-4AF0-9FA4-DFFADCC17D3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2ACDF03-A514-42E9-A8FB-5A986B89DB5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заохочування педагогів до творчого розв’язання проблеми підвищення якості освіти;</a:t>
          </a:r>
          <a:endParaRPr lang="ru-RU">
            <a:latin typeface="Constantia" pitchFamily="18" charset="0"/>
          </a:endParaRPr>
        </a:p>
      </dgm:t>
    </dgm:pt>
    <dgm:pt modelId="{80FEC54C-AFA9-49AA-995B-0BD8B125AF70}" type="parTrans" cxnId="{64BDC68F-DC98-4FD4-89EA-91AF0B3B663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68CB6ED-D52C-4279-B1AD-129AE57A609E}" type="sibTrans" cxnId="{64BDC68F-DC98-4FD4-89EA-91AF0B3B663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32A6F00-B7FC-46A5-BF17-B78B4B23DBE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урізноманітнення форм та видів освітніх послуг;</a:t>
          </a:r>
          <a:endParaRPr lang="ru-RU">
            <a:latin typeface="Constantia" pitchFamily="18" charset="0"/>
          </a:endParaRPr>
        </a:p>
      </dgm:t>
    </dgm:pt>
    <dgm:pt modelId="{DD3B2CF1-0A89-47A8-8EE0-0A013E1AE071}" type="parTrans" cxnId="{DDF8D96E-999B-4D42-853D-61324203A55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5CC180D-C366-4B5A-9143-4C9E8B6C2245}" type="sibTrans" cxnId="{DDF8D96E-999B-4D42-853D-61324203A55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E195925-1F91-42D0-A731-D1036BDC041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забезпечення своєчасного надання нових освітніх послуг, уникнення запізнення у виході на ринок;</a:t>
          </a:r>
          <a:endParaRPr lang="ru-RU">
            <a:latin typeface="Constantia" pitchFamily="18" charset="0"/>
          </a:endParaRPr>
        </a:p>
      </dgm:t>
    </dgm:pt>
    <dgm:pt modelId="{B712327E-5B54-44C5-9A07-E2DBB29E4693}" type="parTrans" cxnId="{2E2F0B2F-3D34-4883-A7EA-A621BC1A3D0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2A19AF6-FE22-4610-B8EC-083422AD7B3B}" type="sibTrans" cxnId="{2E2F0B2F-3D34-4883-A7EA-A621BC1A3D0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19E5BA4-0BE8-4261-9002-3178F9051118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сегментування</a:t>
          </a:r>
          <a:r>
            <a:rPr lang="ru-RU" b="0" i="0" u="none" dirty="0">
              <a:latin typeface="Constantia" pitchFamily="18" charset="0"/>
            </a:rPr>
            <a:t> ринку </a:t>
          </a:r>
          <a:r>
            <a:rPr lang="ru-RU" b="0" i="0" u="none" dirty="0" err="1">
              <a:latin typeface="Constantia" pitchFamily="18" charset="0"/>
            </a:rPr>
            <a:t>відповідно</a:t>
          </a:r>
          <a:r>
            <a:rPr lang="ru-RU" b="0" i="0" u="none" dirty="0">
              <a:latin typeface="Constantia" pitchFamily="18" charset="0"/>
            </a:rPr>
            <a:t> до </a:t>
          </a:r>
          <a:r>
            <a:rPr lang="ru-RU" b="0" i="0" u="none" dirty="0" err="1">
              <a:latin typeface="Constantia" pitchFamily="18" charset="0"/>
            </a:rPr>
            <a:t>різних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груп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споживачів</a:t>
          </a:r>
          <a:r>
            <a:rPr lang="ru-RU" b="0" i="0" u="none" dirty="0">
              <a:latin typeface="Constantia" pitchFamily="18" charset="0"/>
            </a:rPr>
            <a:t>;</a:t>
          </a:r>
          <a:endParaRPr lang="ru-RU" dirty="0">
            <a:latin typeface="Constantia" pitchFamily="18" charset="0"/>
          </a:endParaRPr>
        </a:p>
      </dgm:t>
    </dgm:pt>
    <dgm:pt modelId="{8B17B100-39E0-44D2-BDB4-D33B0A8CA673}" type="parTrans" cxnId="{3E41F9A6-764B-4DB8-BBBC-A3A1C6628ED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72E50A6-B83A-4C14-A2EE-A9A00D11234A}" type="sibTrans" cxnId="{3E41F9A6-764B-4DB8-BBBC-A3A1C6628ED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12E1705-44EF-4B71-8C2C-443FEDB98C56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забезпечення переваг свого навчального закладу в умовах конкуренції;</a:t>
          </a:r>
          <a:endParaRPr lang="ru-RU">
            <a:latin typeface="Constantia" pitchFamily="18" charset="0"/>
          </a:endParaRPr>
        </a:p>
      </dgm:t>
    </dgm:pt>
    <dgm:pt modelId="{8FD90AAE-527E-4697-A494-DDD6EB6B925B}" type="parTrans" cxnId="{CA54E578-0367-4032-9D16-46365D2A37E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599E5E1-FAC6-4E3F-BF4E-F147D2003D62}" type="sibTrans" cxnId="{CA54E578-0367-4032-9D16-46365D2A37E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905351E-5FF9-45C2-93E0-744848836242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сприяння розвитку професіоналізму педагогів;</a:t>
          </a:r>
          <a:endParaRPr lang="ru-RU">
            <a:latin typeface="Constantia" pitchFamily="18" charset="0"/>
          </a:endParaRPr>
        </a:p>
      </dgm:t>
    </dgm:pt>
    <dgm:pt modelId="{66DECE02-6B0C-465F-94DC-E6D06529BC14}" type="parTrans" cxnId="{48E75604-2FF6-4ED0-A79A-0092E0D42CF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9F18EDF-8C50-4E8C-964A-9BB82389FC8F}" type="sibTrans" cxnId="{48E75604-2FF6-4ED0-A79A-0092E0D42CF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224D6B0-E823-4565-B805-CC80ECE170D6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орієнтування стратегії маркетингу на перспективу.</a:t>
          </a:r>
          <a:endParaRPr lang="ru-RU">
            <a:latin typeface="Constantia" pitchFamily="18" charset="0"/>
          </a:endParaRPr>
        </a:p>
      </dgm:t>
    </dgm:pt>
    <dgm:pt modelId="{510408A6-A402-4173-B7C7-F962527C6627}" type="parTrans" cxnId="{C0A3AFFA-FA9D-41A4-8049-A4BA0DDFF1A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8FF4DDF-4C0E-4AAA-A61C-ACB1E4877225}" type="sibTrans" cxnId="{C0A3AFFA-FA9D-41A4-8049-A4BA0DDFF1A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702CB53-CB41-4A9D-9F46-3D48248DE3D5}" type="pres">
      <dgm:prSet presAssocID="{506C2580-6075-4C76-8B92-3F6AE74F709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F48F6E-877A-4D2E-826E-8C2A440013E6}" type="pres">
      <dgm:prSet presAssocID="{3F36BA97-AA76-48BC-AB07-7FC077FB940E}" presName="composite" presStyleCnt="0"/>
      <dgm:spPr/>
    </dgm:pt>
    <dgm:pt modelId="{D3EDF49A-4E2B-44C3-B251-64B0F879C7FB}" type="pres">
      <dgm:prSet presAssocID="{3F36BA97-AA76-48BC-AB07-7FC077FB940E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2B15B6-0664-4F35-9248-31457E7C58C8}" type="pres">
      <dgm:prSet presAssocID="{3F36BA97-AA76-48BC-AB07-7FC077FB940E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469BF0-29DA-496C-B299-440F45AC713F}" type="presOf" srcId="{012E1705-44EF-4B71-8C2C-443FEDB98C56}" destId="{A02B15B6-0664-4F35-9248-31457E7C58C8}" srcOrd="0" destOrd="7" presId="urn:microsoft.com/office/officeart/2005/8/layout/hList1"/>
    <dgm:cxn modelId="{64BDC68F-DC98-4FD4-89EA-91AF0B3B663D}" srcId="{3F36BA97-AA76-48BC-AB07-7FC077FB940E}" destId="{D2ACDF03-A514-42E9-A8FB-5A986B89DB54}" srcOrd="3" destOrd="0" parTransId="{80FEC54C-AFA9-49AA-995B-0BD8B125AF70}" sibTransId="{E68CB6ED-D52C-4279-B1AD-129AE57A609E}"/>
    <dgm:cxn modelId="{C0A3AFFA-FA9D-41A4-8049-A4BA0DDFF1AC}" srcId="{3F36BA97-AA76-48BC-AB07-7FC077FB940E}" destId="{9224D6B0-E823-4565-B805-CC80ECE170D6}" srcOrd="9" destOrd="0" parTransId="{510408A6-A402-4173-B7C7-F962527C6627}" sibTransId="{98FF4DDF-4C0E-4AAA-A61C-ACB1E4877225}"/>
    <dgm:cxn modelId="{48E75604-2FF6-4ED0-A79A-0092E0D42CF5}" srcId="{3F36BA97-AA76-48BC-AB07-7FC077FB940E}" destId="{C905351E-5FF9-45C2-93E0-744848836242}" srcOrd="8" destOrd="0" parTransId="{66DECE02-6B0C-465F-94DC-E6D06529BC14}" sibTransId="{E9F18EDF-8C50-4E8C-964A-9BB82389FC8F}"/>
    <dgm:cxn modelId="{4E6A6BFF-CE92-4AF0-9FA4-DFFADCC17D3F}" srcId="{3F36BA97-AA76-48BC-AB07-7FC077FB940E}" destId="{6FCE0054-5F1C-427D-96A7-D49B9F33BC81}" srcOrd="2" destOrd="0" parTransId="{5A03AE15-25BC-466E-AF3B-77CF593E86A7}" sibTransId="{F966778F-CFD0-47F6-BCF8-102C82797AAB}"/>
    <dgm:cxn modelId="{97089570-464C-4CBD-BA86-442771173958}" type="presOf" srcId="{D2ACDF03-A514-42E9-A8FB-5A986B89DB54}" destId="{A02B15B6-0664-4F35-9248-31457E7C58C8}" srcOrd="0" destOrd="3" presId="urn:microsoft.com/office/officeart/2005/8/layout/hList1"/>
    <dgm:cxn modelId="{34546322-A37D-471C-88EA-8EAD3DAA4D46}" type="presOf" srcId="{C905351E-5FF9-45C2-93E0-744848836242}" destId="{A02B15B6-0664-4F35-9248-31457E7C58C8}" srcOrd="0" destOrd="8" presId="urn:microsoft.com/office/officeart/2005/8/layout/hList1"/>
    <dgm:cxn modelId="{41202A93-8D8B-44F7-8968-1A88B8EE902E}" type="presOf" srcId="{6FCE0054-5F1C-427D-96A7-D49B9F33BC81}" destId="{A02B15B6-0664-4F35-9248-31457E7C58C8}" srcOrd="0" destOrd="2" presId="urn:microsoft.com/office/officeart/2005/8/layout/hList1"/>
    <dgm:cxn modelId="{CA54E578-0367-4032-9D16-46365D2A37E4}" srcId="{3F36BA97-AA76-48BC-AB07-7FC077FB940E}" destId="{012E1705-44EF-4B71-8C2C-443FEDB98C56}" srcOrd="7" destOrd="0" parTransId="{8FD90AAE-527E-4697-A494-DDD6EB6B925B}" sibTransId="{A599E5E1-FAC6-4E3F-BF4E-F147D2003D62}"/>
    <dgm:cxn modelId="{81502A27-2CAB-42FF-B9A8-36B5F99BF20F}" type="presOf" srcId="{9224D6B0-E823-4565-B805-CC80ECE170D6}" destId="{A02B15B6-0664-4F35-9248-31457E7C58C8}" srcOrd="0" destOrd="9" presId="urn:microsoft.com/office/officeart/2005/8/layout/hList1"/>
    <dgm:cxn modelId="{2E2F0B2F-3D34-4883-A7EA-A621BC1A3D09}" srcId="{3F36BA97-AA76-48BC-AB07-7FC077FB940E}" destId="{8E195925-1F91-42D0-A731-D1036BDC0419}" srcOrd="5" destOrd="0" parTransId="{B712327E-5B54-44C5-9A07-E2DBB29E4693}" sibTransId="{52A19AF6-FE22-4610-B8EC-083422AD7B3B}"/>
    <dgm:cxn modelId="{DDF8D96E-999B-4D42-853D-61324203A558}" srcId="{3F36BA97-AA76-48BC-AB07-7FC077FB940E}" destId="{132A6F00-B7FC-46A5-BF17-B78B4B23DBEE}" srcOrd="4" destOrd="0" parTransId="{DD3B2CF1-0A89-47A8-8EE0-0A013E1AE071}" sibTransId="{55CC180D-C366-4B5A-9143-4C9E8B6C2245}"/>
    <dgm:cxn modelId="{AB567677-DB61-400B-865F-6BC08AE32ED8}" srcId="{3F36BA97-AA76-48BC-AB07-7FC077FB940E}" destId="{9994212A-BA4A-4CDA-9A36-95CD0C792966}" srcOrd="1" destOrd="0" parTransId="{3AE98DA4-7968-497B-8446-B7012319119E}" sibTransId="{E7A44CDB-690C-4077-9F36-F1E20EDE0BAE}"/>
    <dgm:cxn modelId="{E2BA7A5A-26AC-4F5A-BA71-AF940183061E}" srcId="{3F36BA97-AA76-48BC-AB07-7FC077FB940E}" destId="{2D5688E0-96F6-4AC5-9D98-9C8FDCE5EB1B}" srcOrd="0" destOrd="0" parTransId="{F70029B1-A490-45C3-B4C6-C6C5227D833B}" sibTransId="{C24A4044-0891-4E81-8052-F942C661FBE9}"/>
    <dgm:cxn modelId="{66C4039A-4ABE-45C4-95C2-4A85A8B31AF4}" type="presOf" srcId="{9994212A-BA4A-4CDA-9A36-95CD0C792966}" destId="{A02B15B6-0664-4F35-9248-31457E7C58C8}" srcOrd="0" destOrd="1" presId="urn:microsoft.com/office/officeart/2005/8/layout/hList1"/>
    <dgm:cxn modelId="{E8D4C8EA-DF95-48A2-BFA4-1CA9CC91C3F7}" type="presOf" srcId="{519E5BA4-0BE8-4261-9002-3178F9051118}" destId="{A02B15B6-0664-4F35-9248-31457E7C58C8}" srcOrd="0" destOrd="6" presId="urn:microsoft.com/office/officeart/2005/8/layout/hList1"/>
    <dgm:cxn modelId="{738E4D14-902B-4170-B90D-76A05AFE5B66}" srcId="{506C2580-6075-4C76-8B92-3F6AE74F7090}" destId="{3F36BA97-AA76-48BC-AB07-7FC077FB940E}" srcOrd="0" destOrd="0" parTransId="{13CBBCFF-4C1E-4E3A-BEF4-0102C475A09B}" sibTransId="{C6F5E121-AC10-4E54-B54A-3D0B7DDE2DD7}"/>
    <dgm:cxn modelId="{3E41F9A6-764B-4DB8-BBBC-A3A1C6628ED6}" srcId="{3F36BA97-AA76-48BC-AB07-7FC077FB940E}" destId="{519E5BA4-0BE8-4261-9002-3178F9051118}" srcOrd="6" destOrd="0" parTransId="{8B17B100-39E0-44D2-BDB4-D33B0A8CA673}" sibTransId="{172E50A6-B83A-4C14-A2EE-A9A00D11234A}"/>
    <dgm:cxn modelId="{530C04E5-6EFF-4CAA-BE21-FD4724B994C2}" type="presOf" srcId="{3F36BA97-AA76-48BC-AB07-7FC077FB940E}" destId="{D3EDF49A-4E2B-44C3-B251-64B0F879C7FB}" srcOrd="0" destOrd="0" presId="urn:microsoft.com/office/officeart/2005/8/layout/hList1"/>
    <dgm:cxn modelId="{8F5D64BE-9C57-4822-B176-38CCC491C026}" type="presOf" srcId="{132A6F00-B7FC-46A5-BF17-B78B4B23DBEE}" destId="{A02B15B6-0664-4F35-9248-31457E7C58C8}" srcOrd="0" destOrd="4" presId="urn:microsoft.com/office/officeart/2005/8/layout/hList1"/>
    <dgm:cxn modelId="{DEBEEF71-8AA6-47A1-A666-969EB5347C95}" type="presOf" srcId="{2D5688E0-96F6-4AC5-9D98-9C8FDCE5EB1B}" destId="{A02B15B6-0664-4F35-9248-31457E7C58C8}" srcOrd="0" destOrd="0" presId="urn:microsoft.com/office/officeart/2005/8/layout/hList1"/>
    <dgm:cxn modelId="{BA2306EF-99E4-4D49-BDFF-B98F81A7EFA2}" type="presOf" srcId="{506C2580-6075-4C76-8B92-3F6AE74F7090}" destId="{E702CB53-CB41-4A9D-9F46-3D48248DE3D5}" srcOrd="0" destOrd="0" presId="urn:microsoft.com/office/officeart/2005/8/layout/hList1"/>
    <dgm:cxn modelId="{902F6BBC-B8CD-409E-876F-5BF719BEE60A}" type="presOf" srcId="{8E195925-1F91-42D0-A731-D1036BDC0419}" destId="{A02B15B6-0664-4F35-9248-31457E7C58C8}" srcOrd="0" destOrd="5" presId="urn:microsoft.com/office/officeart/2005/8/layout/hList1"/>
    <dgm:cxn modelId="{E175241F-3BC6-4B3B-823E-D7A6046EEEB1}" type="presParOf" srcId="{E702CB53-CB41-4A9D-9F46-3D48248DE3D5}" destId="{1AF48F6E-877A-4D2E-826E-8C2A440013E6}" srcOrd="0" destOrd="0" presId="urn:microsoft.com/office/officeart/2005/8/layout/hList1"/>
    <dgm:cxn modelId="{E3D1184F-485D-4429-8AAF-4674EBAE46B4}" type="presParOf" srcId="{1AF48F6E-877A-4D2E-826E-8C2A440013E6}" destId="{D3EDF49A-4E2B-44C3-B251-64B0F879C7FB}" srcOrd="0" destOrd="0" presId="urn:microsoft.com/office/officeart/2005/8/layout/hList1"/>
    <dgm:cxn modelId="{718B3AD8-A037-4BE8-B6E4-2230143A6F43}" type="presParOf" srcId="{1AF48F6E-877A-4D2E-826E-8C2A440013E6}" destId="{A02B15B6-0664-4F35-9248-31457E7C58C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24E54E9-D151-48E6-96A2-AB79B19B5CAE}" type="doc">
      <dgm:prSet loTypeId="urn:microsoft.com/office/officeart/2005/8/layout/orgChart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D085CF-D363-4186-ACF5-96CD0CB10F8D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Функції управління навчальним закладом із застосуванням маркетингу:</a:t>
          </a:r>
          <a:endParaRPr lang="ru-RU">
            <a:latin typeface="Constantia" pitchFamily="18" charset="0"/>
          </a:endParaRPr>
        </a:p>
      </dgm:t>
    </dgm:pt>
    <dgm:pt modelId="{1D9E074E-CA67-41F2-963B-E3DDAF15B74A}" type="parTrans" cxnId="{78B225F2-C80B-483E-89D4-91690BBA38B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847F47C-2B13-43F0-9D2D-2A45E06DB591}" type="sibTrans" cxnId="{78B225F2-C80B-483E-89D4-91690BBA38B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A654A8B-0009-40A4-8F48-2402022936C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Аналітична функція:</a:t>
          </a:r>
          <a:endParaRPr lang="ru-RU">
            <a:latin typeface="Constantia" pitchFamily="18" charset="0"/>
          </a:endParaRPr>
        </a:p>
      </dgm:t>
    </dgm:pt>
    <dgm:pt modelId="{24015B52-3D3A-4F42-89FD-FB037F7FBDB1}" type="parTrans" cxnId="{7EC51308-E680-491D-85C7-2173C6CAFC6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AFE5B18-F204-4874-B674-5749EDC31724}" type="sibTrans" cxnId="{7EC51308-E680-491D-85C7-2173C6CAFC6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6BA5D1C-BC08-475E-A219-C99DE01400CA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вивчення ринку освітніх послуг;</a:t>
          </a:r>
          <a:endParaRPr lang="ru-RU">
            <a:latin typeface="Constantia" pitchFamily="18" charset="0"/>
          </a:endParaRPr>
        </a:p>
      </dgm:t>
    </dgm:pt>
    <dgm:pt modelId="{C8FCA3F1-C92F-4DF9-ACD9-67D77C8DB23C}" type="parTrans" cxnId="{6C862A52-3717-41C3-90CC-FC20043F004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6DFE0BE-AEB8-498B-84A7-C47A04ED6770}" type="sibTrans" cxnId="{6C862A52-3717-41C3-90CC-FC20043F004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DA00029-8240-4FAD-8198-8F65D2E1666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вивчення особливостей різних груп споживачів;</a:t>
          </a:r>
          <a:endParaRPr lang="ru-RU">
            <a:latin typeface="Constantia" pitchFamily="18" charset="0"/>
          </a:endParaRPr>
        </a:p>
      </dgm:t>
    </dgm:pt>
    <dgm:pt modelId="{A0990050-71B1-4AAF-98A9-33B8932C4B99}" type="parTrans" cxnId="{F4550233-0187-4CEC-BE03-F2E228612AC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B3292A0-BD1F-436B-8F43-653BC85C8B60}" type="sibTrans" cxnId="{F4550233-0187-4CEC-BE03-F2E228612AC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A317849-A4C0-4F7E-B562-A7C037558E9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аналіз освітніх програм, які використовуються в самому навчальному закладі та у конкурентів;</a:t>
          </a:r>
          <a:endParaRPr lang="ru-RU">
            <a:latin typeface="Constantia" pitchFamily="18" charset="0"/>
          </a:endParaRPr>
        </a:p>
      </dgm:t>
    </dgm:pt>
    <dgm:pt modelId="{8B9A68D0-D4DF-4F4B-AE7C-4DA65721CCDC}" type="parTrans" cxnId="{71744601-2A7D-4030-99E5-65E23AE85CD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C8B3FEC-90E7-4C34-BD90-2FAF9B7CEBDB}" type="sibTrans" cxnId="{71744601-2A7D-4030-99E5-65E23AE85CD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30D5B5D-0F01-49C4-9CB1-358B17718C1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аналіз невикористаних можливостей закладу;</a:t>
          </a:r>
          <a:endParaRPr lang="ru-RU">
            <a:latin typeface="Constantia" pitchFamily="18" charset="0"/>
          </a:endParaRPr>
        </a:p>
      </dgm:t>
    </dgm:pt>
    <dgm:pt modelId="{9F51EDA0-88E7-441A-846B-C8F435C0846A}" type="parTrans" cxnId="{565B58A1-8786-41FC-A73E-4ED96D30FDD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FADF972-E4CF-47C0-8242-EC1BC6BFE9C9}" type="sibTrans" cxnId="{565B58A1-8786-41FC-A73E-4ED96D30FDD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5A767D4-203D-4C68-976D-C608782E58DC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моніторинг освітніх послуг.</a:t>
          </a:r>
          <a:endParaRPr lang="ru-RU">
            <a:latin typeface="Constantia" pitchFamily="18" charset="0"/>
          </a:endParaRPr>
        </a:p>
      </dgm:t>
    </dgm:pt>
    <dgm:pt modelId="{1CF7A14F-09DF-4E18-8359-54DEA521F133}" type="parTrans" cxnId="{5617EF45-EA3C-4B3C-87D4-5EB0808EBE6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A29F8D0-D1D8-402E-8103-B0C5C39163EF}" type="sibTrans" cxnId="{5617EF45-EA3C-4B3C-87D4-5EB0808EBE6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93D6A66-997D-4FB0-BBDF-5380CF89B1D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Освітня функція:</a:t>
          </a:r>
          <a:endParaRPr lang="ru-RU">
            <a:latin typeface="Constantia" pitchFamily="18" charset="0"/>
          </a:endParaRPr>
        </a:p>
      </dgm:t>
    </dgm:pt>
    <dgm:pt modelId="{109A1ED1-51C3-4EE6-ADC8-C09522C87571}" type="parTrans" cxnId="{556B3F4F-C896-43B2-8BC4-BEF68672544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AED6C71-E870-434A-B0DD-4C86AC685D0D}" type="sibTrans" cxnId="{556B3F4F-C896-43B2-8BC4-BEF68672544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819BB1D-DE42-4577-9A2E-DF4A2C9E499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розробка та впровадження нових освітніх програм;</a:t>
          </a:r>
          <a:endParaRPr lang="ru-RU">
            <a:latin typeface="Constantia" pitchFamily="18" charset="0"/>
          </a:endParaRPr>
        </a:p>
      </dgm:t>
    </dgm:pt>
    <dgm:pt modelId="{4B331EBE-CA4F-4047-BDCC-9236CDFD400F}" type="parTrans" cxnId="{4E3E9FB7-F52D-4A75-9853-BA6CEE0A97B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4673C07-3686-4565-8892-BD963C0A180D}" type="sibTrans" cxnId="{4E3E9FB7-F52D-4A75-9853-BA6CEE0A97B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C17B742-EB6A-43D8-9B17-DCB48E46903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науково-методичний супровід освітніх програм;</a:t>
          </a:r>
          <a:endParaRPr lang="ru-RU">
            <a:latin typeface="Constantia" pitchFamily="18" charset="0"/>
          </a:endParaRPr>
        </a:p>
      </dgm:t>
    </dgm:pt>
    <dgm:pt modelId="{97EF7720-40D5-4A00-86DE-8D8ACF6B2058}" type="parTrans" cxnId="{D296C6CD-DB16-4338-AD10-E86AB35F695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AD1BDA2-3D13-417C-B1C0-864D8C0852C4}" type="sibTrans" cxnId="{D296C6CD-DB16-4338-AD10-E86AB35F695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D1BD134-3D18-4DDD-B80E-C8BAB051EE0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підготовка педагогів до впровадження нових освітніх програм.</a:t>
          </a:r>
          <a:endParaRPr lang="ru-RU">
            <a:latin typeface="Constantia" pitchFamily="18" charset="0"/>
          </a:endParaRPr>
        </a:p>
      </dgm:t>
    </dgm:pt>
    <dgm:pt modelId="{6AF34417-FF59-4908-8510-563EBD0365D0}" type="parTrans" cxnId="{CAA9C848-5A25-4783-B0A4-57EF8C1597B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08CC5F2-A3B7-476F-BB62-4233047A54A8}" type="sibTrans" cxnId="{CAA9C848-5A25-4783-B0A4-57EF8C1597B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8F8EA82-8132-4FA0-83D3-12140678440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Функція реалізації:</a:t>
          </a:r>
          <a:endParaRPr lang="ru-RU">
            <a:latin typeface="Constantia" pitchFamily="18" charset="0"/>
          </a:endParaRPr>
        </a:p>
      </dgm:t>
    </dgm:pt>
    <dgm:pt modelId="{FCED361A-E90F-4AA9-A193-87116C3AB741}" type="parTrans" cxnId="{722CA026-BEE0-4438-8C94-C86D5106476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D1E2696-061F-4CE7-95E5-C6703DF372DF}" type="sibTrans" cxnId="{722CA026-BEE0-4438-8C94-C86D5106476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E0CE38A-BA1E-40E4-A9E0-A16AE15B1FB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заохочення професійної діяльності педагогів;</a:t>
          </a:r>
          <a:endParaRPr lang="ru-RU">
            <a:latin typeface="Constantia" pitchFamily="18" charset="0"/>
          </a:endParaRPr>
        </a:p>
      </dgm:t>
    </dgm:pt>
    <dgm:pt modelId="{F76D4144-D7A8-4B77-A224-CAFA2FABDFEC}" type="parTrans" cxnId="{5BF60CA0-EF77-4A63-8A38-0DF3001CF8F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EDE697C-D1DE-47EA-817C-11CE82699788}" type="sibTrans" cxnId="{5BF60CA0-EF77-4A63-8A38-0DF3001CF8F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FEAFE0D-6045-48B1-A466-08B8456AEDE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вироблення політики надання освітніх послуг;</a:t>
          </a:r>
          <a:endParaRPr lang="ru-RU">
            <a:latin typeface="Constantia" pitchFamily="18" charset="0"/>
          </a:endParaRPr>
        </a:p>
      </dgm:t>
    </dgm:pt>
    <dgm:pt modelId="{2FB717DD-1E3D-4522-B518-C7A9DB9AB47C}" type="parTrans" cxnId="{3AD2DB8B-7EF0-47E5-B98F-8B4E2E53DE0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56F9B16-5CAA-47FE-9369-936F96EB56DC}" type="sibTrans" cxnId="{3AD2DB8B-7EF0-47E5-B98F-8B4E2E53DE0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CCBA8F4-6B3C-4CFE-B655-DAF9FC09D02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формування потреб у відповідних освітніх послу-гах, стимулювання попиту;</a:t>
          </a:r>
          <a:endParaRPr lang="ru-RU">
            <a:latin typeface="Constantia" pitchFamily="18" charset="0"/>
          </a:endParaRPr>
        </a:p>
      </dgm:t>
    </dgm:pt>
    <dgm:pt modelId="{E7D5CD30-FBD7-435C-BFB0-20031158C955}" type="parTrans" cxnId="{1AA3EF1B-8EE9-4D38-A28B-A0C4F204F1F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F480242-A4B9-4E76-B461-E8E0F7FF6880}" type="sibTrans" cxnId="{1AA3EF1B-8EE9-4D38-A28B-A0C4F204F1F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65D9D9F-2BDD-494C-889E-7FCF1E8FB1D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реалізація цілеспрямованої цінової політики.</a:t>
          </a:r>
          <a:endParaRPr lang="ru-RU">
            <a:latin typeface="Constantia" pitchFamily="18" charset="0"/>
          </a:endParaRPr>
        </a:p>
      </dgm:t>
    </dgm:pt>
    <dgm:pt modelId="{674F0AF8-387E-4B76-B286-7DFB7BF33910}" type="parTrans" cxnId="{7F1ABAF9-796C-45E1-9197-1450DFB2696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A41DB7F-43DA-455A-A145-08F5F41E8E01}" type="sibTrans" cxnId="{7F1ABAF9-796C-45E1-9197-1450DFB2696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C69EB87-1E31-41C8-80BA-EEBB2E5780C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Функція управління та контролю:</a:t>
          </a:r>
          <a:endParaRPr lang="ru-RU">
            <a:latin typeface="Constantia" pitchFamily="18" charset="0"/>
          </a:endParaRPr>
        </a:p>
      </dgm:t>
    </dgm:pt>
    <dgm:pt modelId="{7B8B620F-D7AA-4CA0-95ED-B6387D9A4254}" type="parTrans" cxnId="{86630DA8-B7BE-4116-9404-1D64471FB34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1BBB892-78B3-44E1-B2F4-A59E39021CD7}" type="sibTrans" cxnId="{86630DA8-B7BE-4116-9404-1D64471FB34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1781753-E681-4633-BF71-5F8FD42ABFF0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стратегічне та оперативне планування;</a:t>
          </a:r>
          <a:endParaRPr lang="ru-RU">
            <a:latin typeface="Constantia" pitchFamily="18" charset="0"/>
          </a:endParaRPr>
        </a:p>
      </dgm:t>
    </dgm:pt>
    <dgm:pt modelId="{BD0D507F-9740-4273-B8B3-CDF093806C74}" type="parTrans" cxnId="{A5D35853-22A6-437F-91F6-8592319CB3D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EADA2B1-0292-467E-867C-7FB23C879731}" type="sibTrans" cxnId="{A5D35853-22A6-437F-91F6-8592319CB3D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C54F6D3-8560-497F-99F9-2A653B1DF68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інформаційне забезпечення;</a:t>
          </a:r>
          <a:endParaRPr lang="ru-RU">
            <a:latin typeface="Constantia" pitchFamily="18" charset="0"/>
          </a:endParaRPr>
        </a:p>
      </dgm:t>
    </dgm:pt>
    <dgm:pt modelId="{C7D26BD7-3B24-4242-BD28-A6126AADDF12}" type="parTrans" cxnId="{63512934-CDF9-4E55-AACA-BCA26EAA7AF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00C8A87-5BAF-4E12-B4BB-06688CD1907C}" type="sibTrans" cxnId="{63512934-CDF9-4E55-AACA-BCA26EAA7AF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8E21DDF-B023-472B-A0D1-8004568E51F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організація системи комунікації;</a:t>
          </a:r>
          <a:endParaRPr lang="ru-RU">
            <a:latin typeface="Constantia" pitchFamily="18" charset="0"/>
          </a:endParaRPr>
        </a:p>
      </dgm:t>
    </dgm:pt>
    <dgm:pt modelId="{7DC223EA-5E78-4CBA-9CB9-50F8436BDE67}" type="parTrans" cxnId="{3554B7C9-2D33-403D-ABA6-46E13189486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E473E90-FBD6-4D8E-8E1E-869074526E03}" type="sibTrans" cxnId="{3554B7C9-2D33-403D-ABA6-46E13189486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291A5BE-4843-4035-81EE-CCCAD5B2D1A5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зворотний зв’язок, ситуаційних аналіз.</a:t>
          </a:r>
          <a:endParaRPr lang="ru-RU">
            <a:latin typeface="Constantia" pitchFamily="18" charset="0"/>
          </a:endParaRPr>
        </a:p>
      </dgm:t>
    </dgm:pt>
    <dgm:pt modelId="{69DC6FFA-EDF8-4663-8943-0889D3D02080}" type="parTrans" cxnId="{174D5663-CD95-4433-8942-7C7AE7A57A7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8855B4B-453A-45DF-884E-796100118829}" type="sibTrans" cxnId="{174D5663-CD95-4433-8942-7C7AE7A57A7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835755B-0256-400B-B801-55E907694868}" type="pres">
      <dgm:prSet presAssocID="{E24E54E9-D151-48E6-96A2-AB79B19B5CA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0687D43-4DF8-4126-8970-84E543F01191}" type="pres">
      <dgm:prSet presAssocID="{29D085CF-D363-4186-ACF5-96CD0CB10F8D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7FCE61B7-4381-46F8-AD4A-22AD077F6172}" type="pres">
      <dgm:prSet presAssocID="{29D085CF-D363-4186-ACF5-96CD0CB10F8D}" presName="rootComposite1" presStyleCnt="0"/>
      <dgm:spPr/>
      <dgm:t>
        <a:bodyPr/>
        <a:lstStyle/>
        <a:p>
          <a:endParaRPr lang="ru-RU"/>
        </a:p>
      </dgm:t>
    </dgm:pt>
    <dgm:pt modelId="{F8B71411-4068-4020-80BE-B0A3990F6B82}" type="pres">
      <dgm:prSet presAssocID="{29D085CF-D363-4186-ACF5-96CD0CB10F8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E409A2-5525-4212-8F71-46EBAB75B3CF}" type="pres">
      <dgm:prSet presAssocID="{29D085CF-D363-4186-ACF5-96CD0CB10F8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1CE6508-37BB-4881-B3F6-06BC519E6CC4}" type="pres">
      <dgm:prSet presAssocID="{29D085CF-D363-4186-ACF5-96CD0CB10F8D}" presName="hierChild2" presStyleCnt="0"/>
      <dgm:spPr/>
      <dgm:t>
        <a:bodyPr/>
        <a:lstStyle/>
        <a:p>
          <a:endParaRPr lang="ru-RU"/>
        </a:p>
      </dgm:t>
    </dgm:pt>
    <dgm:pt modelId="{BE9E9104-3665-4870-9008-C92978C054E7}" type="pres">
      <dgm:prSet presAssocID="{24015B52-3D3A-4F42-89FD-FB037F7FBDB1}" presName="Name37" presStyleLbl="parChTrans1D2" presStyleIdx="0" presStyleCnt="4"/>
      <dgm:spPr/>
      <dgm:t>
        <a:bodyPr/>
        <a:lstStyle/>
        <a:p>
          <a:endParaRPr lang="ru-RU"/>
        </a:p>
      </dgm:t>
    </dgm:pt>
    <dgm:pt modelId="{39A2AC2F-F35D-40A7-9524-2B5E441525A6}" type="pres">
      <dgm:prSet presAssocID="{3A654A8B-0009-40A4-8F48-2402022936C4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9F62D99B-33D3-441F-AB43-8663C44B141E}" type="pres">
      <dgm:prSet presAssocID="{3A654A8B-0009-40A4-8F48-2402022936C4}" presName="rootComposite" presStyleCnt="0"/>
      <dgm:spPr/>
      <dgm:t>
        <a:bodyPr/>
        <a:lstStyle/>
        <a:p>
          <a:endParaRPr lang="ru-RU"/>
        </a:p>
      </dgm:t>
    </dgm:pt>
    <dgm:pt modelId="{8C29D719-05C9-4701-BC0F-DA7551CFAE79}" type="pres">
      <dgm:prSet presAssocID="{3A654A8B-0009-40A4-8F48-2402022936C4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975913-6BEF-4316-89D4-CD79844E8078}" type="pres">
      <dgm:prSet presAssocID="{3A654A8B-0009-40A4-8F48-2402022936C4}" presName="rootConnector" presStyleLbl="node2" presStyleIdx="0" presStyleCnt="4"/>
      <dgm:spPr/>
      <dgm:t>
        <a:bodyPr/>
        <a:lstStyle/>
        <a:p>
          <a:endParaRPr lang="ru-RU"/>
        </a:p>
      </dgm:t>
    </dgm:pt>
    <dgm:pt modelId="{D5ED764D-1933-4740-B439-66A8DB9F9390}" type="pres">
      <dgm:prSet presAssocID="{3A654A8B-0009-40A4-8F48-2402022936C4}" presName="hierChild4" presStyleCnt="0"/>
      <dgm:spPr/>
      <dgm:t>
        <a:bodyPr/>
        <a:lstStyle/>
        <a:p>
          <a:endParaRPr lang="ru-RU"/>
        </a:p>
      </dgm:t>
    </dgm:pt>
    <dgm:pt modelId="{C3AF771A-C70E-46B5-ADDE-1782561659C9}" type="pres">
      <dgm:prSet presAssocID="{C8FCA3F1-C92F-4DF9-ACD9-67D77C8DB23C}" presName="Name37" presStyleLbl="parChTrans1D3" presStyleIdx="0" presStyleCnt="16"/>
      <dgm:spPr/>
      <dgm:t>
        <a:bodyPr/>
        <a:lstStyle/>
        <a:p>
          <a:endParaRPr lang="ru-RU"/>
        </a:p>
      </dgm:t>
    </dgm:pt>
    <dgm:pt modelId="{EC3E0CFB-BF91-485F-B5EC-C0A833BB7706}" type="pres">
      <dgm:prSet presAssocID="{56BA5D1C-BC08-475E-A219-C99DE01400CA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54BAB6E1-1A9D-48FD-A85A-1C4F8098C30E}" type="pres">
      <dgm:prSet presAssocID="{56BA5D1C-BC08-475E-A219-C99DE01400CA}" presName="rootComposite" presStyleCnt="0"/>
      <dgm:spPr/>
      <dgm:t>
        <a:bodyPr/>
        <a:lstStyle/>
        <a:p>
          <a:endParaRPr lang="ru-RU"/>
        </a:p>
      </dgm:t>
    </dgm:pt>
    <dgm:pt modelId="{FFFAD3F8-1887-4ED2-9842-172DF1D0E528}" type="pres">
      <dgm:prSet presAssocID="{56BA5D1C-BC08-475E-A219-C99DE01400CA}" presName="rootText" presStyleLbl="node3" presStyleIdx="0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EE76BB-D1EE-4E4D-8C49-7E6ED0919AA7}" type="pres">
      <dgm:prSet presAssocID="{56BA5D1C-BC08-475E-A219-C99DE01400CA}" presName="rootConnector" presStyleLbl="node3" presStyleIdx="0" presStyleCnt="16"/>
      <dgm:spPr/>
      <dgm:t>
        <a:bodyPr/>
        <a:lstStyle/>
        <a:p>
          <a:endParaRPr lang="ru-RU"/>
        </a:p>
      </dgm:t>
    </dgm:pt>
    <dgm:pt modelId="{6397E438-7B2C-4B77-BBE5-42314CA925A8}" type="pres">
      <dgm:prSet presAssocID="{56BA5D1C-BC08-475E-A219-C99DE01400CA}" presName="hierChild4" presStyleCnt="0"/>
      <dgm:spPr/>
      <dgm:t>
        <a:bodyPr/>
        <a:lstStyle/>
        <a:p>
          <a:endParaRPr lang="ru-RU"/>
        </a:p>
      </dgm:t>
    </dgm:pt>
    <dgm:pt modelId="{FDE8667C-425F-4E7B-8B4F-7F713C6D625C}" type="pres">
      <dgm:prSet presAssocID="{56BA5D1C-BC08-475E-A219-C99DE01400CA}" presName="hierChild5" presStyleCnt="0"/>
      <dgm:spPr/>
      <dgm:t>
        <a:bodyPr/>
        <a:lstStyle/>
        <a:p>
          <a:endParaRPr lang="ru-RU"/>
        </a:p>
      </dgm:t>
    </dgm:pt>
    <dgm:pt modelId="{69D63268-1A76-40BE-9B8D-76A1AF7517C2}" type="pres">
      <dgm:prSet presAssocID="{A0990050-71B1-4AAF-98A9-33B8932C4B99}" presName="Name37" presStyleLbl="parChTrans1D3" presStyleIdx="1" presStyleCnt="16"/>
      <dgm:spPr/>
      <dgm:t>
        <a:bodyPr/>
        <a:lstStyle/>
        <a:p>
          <a:endParaRPr lang="ru-RU"/>
        </a:p>
      </dgm:t>
    </dgm:pt>
    <dgm:pt modelId="{FDAE505A-76F0-436B-89BE-029059FE5D04}" type="pres">
      <dgm:prSet presAssocID="{9DA00029-8240-4FAD-8198-8F65D2E16661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72A1A2A6-B0FE-415C-80E8-5459316676F4}" type="pres">
      <dgm:prSet presAssocID="{9DA00029-8240-4FAD-8198-8F65D2E16661}" presName="rootComposite" presStyleCnt="0"/>
      <dgm:spPr/>
      <dgm:t>
        <a:bodyPr/>
        <a:lstStyle/>
        <a:p>
          <a:endParaRPr lang="ru-RU"/>
        </a:p>
      </dgm:t>
    </dgm:pt>
    <dgm:pt modelId="{AE751CC3-D940-4767-9869-573EFBF2B7B1}" type="pres">
      <dgm:prSet presAssocID="{9DA00029-8240-4FAD-8198-8F65D2E16661}" presName="rootText" presStyleLbl="node3" presStyleIdx="1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CEA283-665E-4F23-BFB3-4B030B990C5A}" type="pres">
      <dgm:prSet presAssocID="{9DA00029-8240-4FAD-8198-8F65D2E16661}" presName="rootConnector" presStyleLbl="node3" presStyleIdx="1" presStyleCnt="16"/>
      <dgm:spPr/>
      <dgm:t>
        <a:bodyPr/>
        <a:lstStyle/>
        <a:p>
          <a:endParaRPr lang="ru-RU"/>
        </a:p>
      </dgm:t>
    </dgm:pt>
    <dgm:pt modelId="{22A41F99-0F37-43E6-9AEB-C6BA2182372F}" type="pres">
      <dgm:prSet presAssocID="{9DA00029-8240-4FAD-8198-8F65D2E16661}" presName="hierChild4" presStyleCnt="0"/>
      <dgm:spPr/>
      <dgm:t>
        <a:bodyPr/>
        <a:lstStyle/>
        <a:p>
          <a:endParaRPr lang="ru-RU"/>
        </a:p>
      </dgm:t>
    </dgm:pt>
    <dgm:pt modelId="{75AC9D92-6A6C-4A7A-9333-003F8674FFC9}" type="pres">
      <dgm:prSet presAssocID="{9DA00029-8240-4FAD-8198-8F65D2E16661}" presName="hierChild5" presStyleCnt="0"/>
      <dgm:spPr/>
      <dgm:t>
        <a:bodyPr/>
        <a:lstStyle/>
        <a:p>
          <a:endParaRPr lang="ru-RU"/>
        </a:p>
      </dgm:t>
    </dgm:pt>
    <dgm:pt modelId="{EE550F97-37D5-4267-92D1-9A1508E44F11}" type="pres">
      <dgm:prSet presAssocID="{8B9A68D0-D4DF-4F4B-AE7C-4DA65721CCDC}" presName="Name37" presStyleLbl="parChTrans1D3" presStyleIdx="2" presStyleCnt="16"/>
      <dgm:spPr/>
      <dgm:t>
        <a:bodyPr/>
        <a:lstStyle/>
        <a:p>
          <a:endParaRPr lang="ru-RU"/>
        </a:p>
      </dgm:t>
    </dgm:pt>
    <dgm:pt modelId="{91C2E64D-5866-4A9F-BF3D-9C0FFBB350AA}" type="pres">
      <dgm:prSet presAssocID="{7A317849-A4C0-4F7E-B562-A7C037558E9E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E05CD717-DB0D-4ACD-AEED-A68B0AD00989}" type="pres">
      <dgm:prSet presAssocID="{7A317849-A4C0-4F7E-B562-A7C037558E9E}" presName="rootComposite" presStyleCnt="0"/>
      <dgm:spPr/>
      <dgm:t>
        <a:bodyPr/>
        <a:lstStyle/>
        <a:p>
          <a:endParaRPr lang="ru-RU"/>
        </a:p>
      </dgm:t>
    </dgm:pt>
    <dgm:pt modelId="{CBE97DDF-C464-46B5-94AC-AA33AB7FB0DB}" type="pres">
      <dgm:prSet presAssocID="{7A317849-A4C0-4F7E-B562-A7C037558E9E}" presName="rootText" presStyleLbl="node3" presStyleIdx="2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89A6C0-2C18-4B0D-9954-50A08B7DE199}" type="pres">
      <dgm:prSet presAssocID="{7A317849-A4C0-4F7E-B562-A7C037558E9E}" presName="rootConnector" presStyleLbl="node3" presStyleIdx="2" presStyleCnt="16"/>
      <dgm:spPr/>
      <dgm:t>
        <a:bodyPr/>
        <a:lstStyle/>
        <a:p>
          <a:endParaRPr lang="ru-RU"/>
        </a:p>
      </dgm:t>
    </dgm:pt>
    <dgm:pt modelId="{B16E6655-6B9F-4DD0-8864-DA139D993E4C}" type="pres">
      <dgm:prSet presAssocID="{7A317849-A4C0-4F7E-B562-A7C037558E9E}" presName="hierChild4" presStyleCnt="0"/>
      <dgm:spPr/>
      <dgm:t>
        <a:bodyPr/>
        <a:lstStyle/>
        <a:p>
          <a:endParaRPr lang="ru-RU"/>
        </a:p>
      </dgm:t>
    </dgm:pt>
    <dgm:pt modelId="{DFF02185-3F54-4B7E-9E13-925D0BC3E234}" type="pres">
      <dgm:prSet presAssocID="{7A317849-A4C0-4F7E-B562-A7C037558E9E}" presName="hierChild5" presStyleCnt="0"/>
      <dgm:spPr/>
      <dgm:t>
        <a:bodyPr/>
        <a:lstStyle/>
        <a:p>
          <a:endParaRPr lang="ru-RU"/>
        </a:p>
      </dgm:t>
    </dgm:pt>
    <dgm:pt modelId="{3ED3ED82-178C-4BE0-9848-1B7099947ED4}" type="pres">
      <dgm:prSet presAssocID="{9F51EDA0-88E7-441A-846B-C8F435C0846A}" presName="Name37" presStyleLbl="parChTrans1D3" presStyleIdx="3" presStyleCnt="16"/>
      <dgm:spPr/>
      <dgm:t>
        <a:bodyPr/>
        <a:lstStyle/>
        <a:p>
          <a:endParaRPr lang="ru-RU"/>
        </a:p>
      </dgm:t>
    </dgm:pt>
    <dgm:pt modelId="{B2A1D5AA-96D9-4378-AEBC-D30F4A212E5C}" type="pres">
      <dgm:prSet presAssocID="{130D5B5D-0F01-49C4-9CB1-358B17718C1D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B7D3680A-5EDD-4ECD-88AB-2F6B052BBB95}" type="pres">
      <dgm:prSet presAssocID="{130D5B5D-0F01-49C4-9CB1-358B17718C1D}" presName="rootComposite" presStyleCnt="0"/>
      <dgm:spPr/>
      <dgm:t>
        <a:bodyPr/>
        <a:lstStyle/>
        <a:p>
          <a:endParaRPr lang="ru-RU"/>
        </a:p>
      </dgm:t>
    </dgm:pt>
    <dgm:pt modelId="{51131FCD-63D2-4146-99E3-891C7E2FD1F1}" type="pres">
      <dgm:prSet presAssocID="{130D5B5D-0F01-49C4-9CB1-358B17718C1D}" presName="rootText" presStyleLbl="node3" presStyleIdx="3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FF63E7-4CF6-46E2-9628-2899863D80D4}" type="pres">
      <dgm:prSet presAssocID="{130D5B5D-0F01-49C4-9CB1-358B17718C1D}" presName="rootConnector" presStyleLbl="node3" presStyleIdx="3" presStyleCnt="16"/>
      <dgm:spPr/>
      <dgm:t>
        <a:bodyPr/>
        <a:lstStyle/>
        <a:p>
          <a:endParaRPr lang="ru-RU"/>
        </a:p>
      </dgm:t>
    </dgm:pt>
    <dgm:pt modelId="{14B66E9A-5785-49E8-9C1C-756A202A0BC4}" type="pres">
      <dgm:prSet presAssocID="{130D5B5D-0F01-49C4-9CB1-358B17718C1D}" presName="hierChild4" presStyleCnt="0"/>
      <dgm:spPr/>
      <dgm:t>
        <a:bodyPr/>
        <a:lstStyle/>
        <a:p>
          <a:endParaRPr lang="ru-RU"/>
        </a:p>
      </dgm:t>
    </dgm:pt>
    <dgm:pt modelId="{53DBA687-9DA4-4217-B86E-05ECCEA43AE1}" type="pres">
      <dgm:prSet presAssocID="{130D5B5D-0F01-49C4-9CB1-358B17718C1D}" presName="hierChild5" presStyleCnt="0"/>
      <dgm:spPr/>
      <dgm:t>
        <a:bodyPr/>
        <a:lstStyle/>
        <a:p>
          <a:endParaRPr lang="ru-RU"/>
        </a:p>
      </dgm:t>
    </dgm:pt>
    <dgm:pt modelId="{40ABD857-6171-418D-9457-08FEB321AF26}" type="pres">
      <dgm:prSet presAssocID="{1CF7A14F-09DF-4E18-8359-54DEA521F133}" presName="Name37" presStyleLbl="parChTrans1D3" presStyleIdx="4" presStyleCnt="16"/>
      <dgm:spPr/>
      <dgm:t>
        <a:bodyPr/>
        <a:lstStyle/>
        <a:p>
          <a:endParaRPr lang="ru-RU"/>
        </a:p>
      </dgm:t>
    </dgm:pt>
    <dgm:pt modelId="{48266819-C911-4314-A0B5-5D242E5DAE57}" type="pres">
      <dgm:prSet presAssocID="{A5A767D4-203D-4C68-976D-C608782E58DC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34E076A6-FA18-4FBA-A9A3-4FD0C2F4725B}" type="pres">
      <dgm:prSet presAssocID="{A5A767D4-203D-4C68-976D-C608782E58DC}" presName="rootComposite" presStyleCnt="0"/>
      <dgm:spPr/>
      <dgm:t>
        <a:bodyPr/>
        <a:lstStyle/>
        <a:p>
          <a:endParaRPr lang="ru-RU"/>
        </a:p>
      </dgm:t>
    </dgm:pt>
    <dgm:pt modelId="{075CFB44-488E-4483-9B8F-95746E0623BE}" type="pres">
      <dgm:prSet presAssocID="{A5A767D4-203D-4C68-976D-C608782E58DC}" presName="rootText" presStyleLbl="node3" presStyleIdx="4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9F0904-C4BB-4B4C-9F23-78F06F212E2A}" type="pres">
      <dgm:prSet presAssocID="{A5A767D4-203D-4C68-976D-C608782E58DC}" presName="rootConnector" presStyleLbl="node3" presStyleIdx="4" presStyleCnt="16"/>
      <dgm:spPr/>
      <dgm:t>
        <a:bodyPr/>
        <a:lstStyle/>
        <a:p>
          <a:endParaRPr lang="ru-RU"/>
        </a:p>
      </dgm:t>
    </dgm:pt>
    <dgm:pt modelId="{49B3B114-EDB0-4E48-BA1F-DCE63C430BC5}" type="pres">
      <dgm:prSet presAssocID="{A5A767D4-203D-4C68-976D-C608782E58DC}" presName="hierChild4" presStyleCnt="0"/>
      <dgm:spPr/>
      <dgm:t>
        <a:bodyPr/>
        <a:lstStyle/>
        <a:p>
          <a:endParaRPr lang="ru-RU"/>
        </a:p>
      </dgm:t>
    </dgm:pt>
    <dgm:pt modelId="{D84BCB3E-22E4-45B1-9A8A-4C6E5848643A}" type="pres">
      <dgm:prSet presAssocID="{A5A767D4-203D-4C68-976D-C608782E58DC}" presName="hierChild5" presStyleCnt="0"/>
      <dgm:spPr/>
      <dgm:t>
        <a:bodyPr/>
        <a:lstStyle/>
        <a:p>
          <a:endParaRPr lang="ru-RU"/>
        </a:p>
      </dgm:t>
    </dgm:pt>
    <dgm:pt modelId="{88F56C67-8B5D-463F-A192-703F9B051F9E}" type="pres">
      <dgm:prSet presAssocID="{3A654A8B-0009-40A4-8F48-2402022936C4}" presName="hierChild5" presStyleCnt="0"/>
      <dgm:spPr/>
      <dgm:t>
        <a:bodyPr/>
        <a:lstStyle/>
        <a:p>
          <a:endParaRPr lang="ru-RU"/>
        </a:p>
      </dgm:t>
    </dgm:pt>
    <dgm:pt modelId="{E60AF2CC-DC74-4E30-8E8C-C73D2BE07A74}" type="pres">
      <dgm:prSet presAssocID="{109A1ED1-51C3-4EE6-ADC8-C09522C87571}" presName="Name37" presStyleLbl="parChTrans1D2" presStyleIdx="1" presStyleCnt="4"/>
      <dgm:spPr/>
      <dgm:t>
        <a:bodyPr/>
        <a:lstStyle/>
        <a:p>
          <a:endParaRPr lang="ru-RU"/>
        </a:p>
      </dgm:t>
    </dgm:pt>
    <dgm:pt modelId="{B52A0CF7-3F1B-4D8A-81EB-141E692E55BD}" type="pres">
      <dgm:prSet presAssocID="{493D6A66-997D-4FB0-BBDF-5380CF89B1D9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77E511D-6754-4F11-A64C-D94361DDD876}" type="pres">
      <dgm:prSet presAssocID="{493D6A66-997D-4FB0-BBDF-5380CF89B1D9}" presName="rootComposite" presStyleCnt="0"/>
      <dgm:spPr/>
      <dgm:t>
        <a:bodyPr/>
        <a:lstStyle/>
        <a:p>
          <a:endParaRPr lang="ru-RU"/>
        </a:p>
      </dgm:t>
    </dgm:pt>
    <dgm:pt modelId="{A542B485-798A-47B8-A823-DD2117A0D8E3}" type="pres">
      <dgm:prSet presAssocID="{493D6A66-997D-4FB0-BBDF-5380CF89B1D9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C43EEA-192D-4506-9264-305504F0512F}" type="pres">
      <dgm:prSet presAssocID="{493D6A66-997D-4FB0-BBDF-5380CF89B1D9}" presName="rootConnector" presStyleLbl="node2" presStyleIdx="1" presStyleCnt="4"/>
      <dgm:spPr/>
      <dgm:t>
        <a:bodyPr/>
        <a:lstStyle/>
        <a:p>
          <a:endParaRPr lang="ru-RU"/>
        </a:p>
      </dgm:t>
    </dgm:pt>
    <dgm:pt modelId="{B5E109E0-1301-425E-BF8C-1196BB6CD4E9}" type="pres">
      <dgm:prSet presAssocID="{493D6A66-997D-4FB0-BBDF-5380CF89B1D9}" presName="hierChild4" presStyleCnt="0"/>
      <dgm:spPr/>
      <dgm:t>
        <a:bodyPr/>
        <a:lstStyle/>
        <a:p>
          <a:endParaRPr lang="ru-RU"/>
        </a:p>
      </dgm:t>
    </dgm:pt>
    <dgm:pt modelId="{8EFDBFB0-F830-4E09-B7F9-30DB09BBA9A9}" type="pres">
      <dgm:prSet presAssocID="{4B331EBE-CA4F-4047-BDCC-9236CDFD400F}" presName="Name37" presStyleLbl="parChTrans1D3" presStyleIdx="5" presStyleCnt="16"/>
      <dgm:spPr/>
      <dgm:t>
        <a:bodyPr/>
        <a:lstStyle/>
        <a:p>
          <a:endParaRPr lang="ru-RU"/>
        </a:p>
      </dgm:t>
    </dgm:pt>
    <dgm:pt modelId="{5452009B-3553-4EA3-ABA4-CC62AF02A4A9}" type="pres">
      <dgm:prSet presAssocID="{C819BB1D-DE42-4577-9A2E-DF4A2C9E499E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46D22114-27FE-4EF7-B786-91C15AD03D03}" type="pres">
      <dgm:prSet presAssocID="{C819BB1D-DE42-4577-9A2E-DF4A2C9E499E}" presName="rootComposite" presStyleCnt="0"/>
      <dgm:spPr/>
      <dgm:t>
        <a:bodyPr/>
        <a:lstStyle/>
        <a:p>
          <a:endParaRPr lang="ru-RU"/>
        </a:p>
      </dgm:t>
    </dgm:pt>
    <dgm:pt modelId="{9415B4FF-4B32-4F93-AFEC-8F27B45FECA2}" type="pres">
      <dgm:prSet presAssocID="{C819BB1D-DE42-4577-9A2E-DF4A2C9E499E}" presName="rootText" presStyleLbl="node3" presStyleIdx="5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881198-F998-4E08-A4E4-8A0DB64DCE93}" type="pres">
      <dgm:prSet presAssocID="{C819BB1D-DE42-4577-9A2E-DF4A2C9E499E}" presName="rootConnector" presStyleLbl="node3" presStyleIdx="5" presStyleCnt="16"/>
      <dgm:spPr/>
      <dgm:t>
        <a:bodyPr/>
        <a:lstStyle/>
        <a:p>
          <a:endParaRPr lang="ru-RU"/>
        </a:p>
      </dgm:t>
    </dgm:pt>
    <dgm:pt modelId="{183684C6-4118-4920-89E0-1ABF68C9461B}" type="pres">
      <dgm:prSet presAssocID="{C819BB1D-DE42-4577-9A2E-DF4A2C9E499E}" presName="hierChild4" presStyleCnt="0"/>
      <dgm:spPr/>
      <dgm:t>
        <a:bodyPr/>
        <a:lstStyle/>
        <a:p>
          <a:endParaRPr lang="ru-RU"/>
        </a:p>
      </dgm:t>
    </dgm:pt>
    <dgm:pt modelId="{DC6E319C-448E-4DE7-B970-0321534730BE}" type="pres">
      <dgm:prSet presAssocID="{C819BB1D-DE42-4577-9A2E-DF4A2C9E499E}" presName="hierChild5" presStyleCnt="0"/>
      <dgm:spPr/>
      <dgm:t>
        <a:bodyPr/>
        <a:lstStyle/>
        <a:p>
          <a:endParaRPr lang="ru-RU"/>
        </a:p>
      </dgm:t>
    </dgm:pt>
    <dgm:pt modelId="{6CC14D58-AB31-4DC5-AC24-D201D83D4F7F}" type="pres">
      <dgm:prSet presAssocID="{97EF7720-40D5-4A00-86DE-8D8ACF6B2058}" presName="Name37" presStyleLbl="parChTrans1D3" presStyleIdx="6" presStyleCnt="16"/>
      <dgm:spPr/>
      <dgm:t>
        <a:bodyPr/>
        <a:lstStyle/>
        <a:p>
          <a:endParaRPr lang="ru-RU"/>
        </a:p>
      </dgm:t>
    </dgm:pt>
    <dgm:pt modelId="{5E141793-CBC3-44DA-A79C-5BB9693F3D23}" type="pres">
      <dgm:prSet presAssocID="{3C17B742-EB6A-43D8-9B17-DCB48E469038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1076E4A5-4557-45E7-A7AC-E675013118D8}" type="pres">
      <dgm:prSet presAssocID="{3C17B742-EB6A-43D8-9B17-DCB48E469038}" presName="rootComposite" presStyleCnt="0"/>
      <dgm:spPr/>
      <dgm:t>
        <a:bodyPr/>
        <a:lstStyle/>
        <a:p>
          <a:endParaRPr lang="ru-RU"/>
        </a:p>
      </dgm:t>
    </dgm:pt>
    <dgm:pt modelId="{7D44D70E-B22D-401E-8B85-15B1C85832A8}" type="pres">
      <dgm:prSet presAssocID="{3C17B742-EB6A-43D8-9B17-DCB48E469038}" presName="rootText" presStyleLbl="node3" presStyleIdx="6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AD2231-4EB4-4F4B-8FE7-D77125F8F111}" type="pres">
      <dgm:prSet presAssocID="{3C17B742-EB6A-43D8-9B17-DCB48E469038}" presName="rootConnector" presStyleLbl="node3" presStyleIdx="6" presStyleCnt="16"/>
      <dgm:spPr/>
      <dgm:t>
        <a:bodyPr/>
        <a:lstStyle/>
        <a:p>
          <a:endParaRPr lang="ru-RU"/>
        </a:p>
      </dgm:t>
    </dgm:pt>
    <dgm:pt modelId="{3C241288-12E0-45C3-A188-4C0CA0E9BEDA}" type="pres">
      <dgm:prSet presAssocID="{3C17B742-EB6A-43D8-9B17-DCB48E469038}" presName="hierChild4" presStyleCnt="0"/>
      <dgm:spPr/>
      <dgm:t>
        <a:bodyPr/>
        <a:lstStyle/>
        <a:p>
          <a:endParaRPr lang="ru-RU"/>
        </a:p>
      </dgm:t>
    </dgm:pt>
    <dgm:pt modelId="{E24B18B6-85CC-45C1-B086-F45668BB9AB4}" type="pres">
      <dgm:prSet presAssocID="{3C17B742-EB6A-43D8-9B17-DCB48E469038}" presName="hierChild5" presStyleCnt="0"/>
      <dgm:spPr/>
      <dgm:t>
        <a:bodyPr/>
        <a:lstStyle/>
        <a:p>
          <a:endParaRPr lang="ru-RU"/>
        </a:p>
      </dgm:t>
    </dgm:pt>
    <dgm:pt modelId="{7C218008-1CE1-4298-BF46-D90730F6401A}" type="pres">
      <dgm:prSet presAssocID="{6AF34417-FF59-4908-8510-563EBD0365D0}" presName="Name37" presStyleLbl="parChTrans1D3" presStyleIdx="7" presStyleCnt="16"/>
      <dgm:spPr/>
      <dgm:t>
        <a:bodyPr/>
        <a:lstStyle/>
        <a:p>
          <a:endParaRPr lang="ru-RU"/>
        </a:p>
      </dgm:t>
    </dgm:pt>
    <dgm:pt modelId="{B501C3E1-0873-44E1-8CF1-A0B45F64200C}" type="pres">
      <dgm:prSet presAssocID="{3D1BD134-3D18-4DDD-B80E-C8BAB051EE03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01988D5E-A61C-468E-9140-433913B57B09}" type="pres">
      <dgm:prSet presAssocID="{3D1BD134-3D18-4DDD-B80E-C8BAB051EE03}" presName="rootComposite" presStyleCnt="0"/>
      <dgm:spPr/>
      <dgm:t>
        <a:bodyPr/>
        <a:lstStyle/>
        <a:p>
          <a:endParaRPr lang="ru-RU"/>
        </a:p>
      </dgm:t>
    </dgm:pt>
    <dgm:pt modelId="{ACECBFE0-650E-4B83-893B-DE9B9F78BCBF}" type="pres">
      <dgm:prSet presAssocID="{3D1BD134-3D18-4DDD-B80E-C8BAB051EE03}" presName="rootText" presStyleLbl="node3" presStyleIdx="7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A8EB15-675A-4F32-A6BE-107880C1D306}" type="pres">
      <dgm:prSet presAssocID="{3D1BD134-3D18-4DDD-B80E-C8BAB051EE03}" presName="rootConnector" presStyleLbl="node3" presStyleIdx="7" presStyleCnt="16"/>
      <dgm:spPr/>
      <dgm:t>
        <a:bodyPr/>
        <a:lstStyle/>
        <a:p>
          <a:endParaRPr lang="ru-RU"/>
        </a:p>
      </dgm:t>
    </dgm:pt>
    <dgm:pt modelId="{8F780B04-76B8-485B-85B3-858EA0FDD693}" type="pres">
      <dgm:prSet presAssocID="{3D1BD134-3D18-4DDD-B80E-C8BAB051EE03}" presName="hierChild4" presStyleCnt="0"/>
      <dgm:spPr/>
      <dgm:t>
        <a:bodyPr/>
        <a:lstStyle/>
        <a:p>
          <a:endParaRPr lang="ru-RU"/>
        </a:p>
      </dgm:t>
    </dgm:pt>
    <dgm:pt modelId="{5FF1864E-C3C3-4361-B79F-2BC4438BDA74}" type="pres">
      <dgm:prSet presAssocID="{3D1BD134-3D18-4DDD-B80E-C8BAB051EE03}" presName="hierChild5" presStyleCnt="0"/>
      <dgm:spPr/>
      <dgm:t>
        <a:bodyPr/>
        <a:lstStyle/>
        <a:p>
          <a:endParaRPr lang="ru-RU"/>
        </a:p>
      </dgm:t>
    </dgm:pt>
    <dgm:pt modelId="{D01A474A-84BF-48CE-A142-13649761C0D2}" type="pres">
      <dgm:prSet presAssocID="{493D6A66-997D-4FB0-BBDF-5380CF89B1D9}" presName="hierChild5" presStyleCnt="0"/>
      <dgm:spPr/>
      <dgm:t>
        <a:bodyPr/>
        <a:lstStyle/>
        <a:p>
          <a:endParaRPr lang="ru-RU"/>
        </a:p>
      </dgm:t>
    </dgm:pt>
    <dgm:pt modelId="{837922B2-B5C7-4FA3-BF57-252810C7F40A}" type="pres">
      <dgm:prSet presAssocID="{FCED361A-E90F-4AA9-A193-87116C3AB741}" presName="Name37" presStyleLbl="parChTrans1D2" presStyleIdx="2" presStyleCnt="4"/>
      <dgm:spPr/>
      <dgm:t>
        <a:bodyPr/>
        <a:lstStyle/>
        <a:p>
          <a:endParaRPr lang="ru-RU"/>
        </a:p>
      </dgm:t>
    </dgm:pt>
    <dgm:pt modelId="{158D8CB2-A7AB-4290-A68C-04B33BD0D348}" type="pres">
      <dgm:prSet presAssocID="{68F8EA82-8132-4FA0-83D3-12140678440E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F44B0CE-713A-44B1-B456-A87E42CEDDAD}" type="pres">
      <dgm:prSet presAssocID="{68F8EA82-8132-4FA0-83D3-12140678440E}" presName="rootComposite" presStyleCnt="0"/>
      <dgm:spPr/>
      <dgm:t>
        <a:bodyPr/>
        <a:lstStyle/>
        <a:p>
          <a:endParaRPr lang="ru-RU"/>
        </a:p>
      </dgm:t>
    </dgm:pt>
    <dgm:pt modelId="{9B931160-9BDF-4BDD-9563-52FBDCEEB792}" type="pres">
      <dgm:prSet presAssocID="{68F8EA82-8132-4FA0-83D3-12140678440E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6F628E-8739-4BF2-BDD9-A7056E825110}" type="pres">
      <dgm:prSet presAssocID="{68F8EA82-8132-4FA0-83D3-12140678440E}" presName="rootConnector" presStyleLbl="node2" presStyleIdx="2" presStyleCnt="4"/>
      <dgm:spPr/>
      <dgm:t>
        <a:bodyPr/>
        <a:lstStyle/>
        <a:p>
          <a:endParaRPr lang="ru-RU"/>
        </a:p>
      </dgm:t>
    </dgm:pt>
    <dgm:pt modelId="{9BA0D216-DF9C-4599-818C-7403F3048813}" type="pres">
      <dgm:prSet presAssocID="{68F8EA82-8132-4FA0-83D3-12140678440E}" presName="hierChild4" presStyleCnt="0"/>
      <dgm:spPr/>
      <dgm:t>
        <a:bodyPr/>
        <a:lstStyle/>
        <a:p>
          <a:endParaRPr lang="ru-RU"/>
        </a:p>
      </dgm:t>
    </dgm:pt>
    <dgm:pt modelId="{C80BD13D-2828-4935-9E58-4723EDFE3172}" type="pres">
      <dgm:prSet presAssocID="{F76D4144-D7A8-4B77-A224-CAFA2FABDFEC}" presName="Name37" presStyleLbl="parChTrans1D3" presStyleIdx="8" presStyleCnt="16"/>
      <dgm:spPr/>
      <dgm:t>
        <a:bodyPr/>
        <a:lstStyle/>
        <a:p>
          <a:endParaRPr lang="ru-RU"/>
        </a:p>
      </dgm:t>
    </dgm:pt>
    <dgm:pt modelId="{E55C2D83-B9EB-4840-B63F-F8357EB351FF}" type="pres">
      <dgm:prSet presAssocID="{0E0CE38A-BA1E-40E4-A9E0-A16AE15B1FB4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0FF92FB7-2F16-45EE-AB2A-CF7CE4A746FE}" type="pres">
      <dgm:prSet presAssocID="{0E0CE38A-BA1E-40E4-A9E0-A16AE15B1FB4}" presName="rootComposite" presStyleCnt="0"/>
      <dgm:spPr/>
      <dgm:t>
        <a:bodyPr/>
        <a:lstStyle/>
        <a:p>
          <a:endParaRPr lang="ru-RU"/>
        </a:p>
      </dgm:t>
    </dgm:pt>
    <dgm:pt modelId="{4FDEBF48-ED81-488D-A94D-F589CEF41DF0}" type="pres">
      <dgm:prSet presAssocID="{0E0CE38A-BA1E-40E4-A9E0-A16AE15B1FB4}" presName="rootText" presStyleLbl="node3" presStyleIdx="8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8A93F6-8F39-4E6C-8EAB-A58849B1CDAF}" type="pres">
      <dgm:prSet presAssocID="{0E0CE38A-BA1E-40E4-A9E0-A16AE15B1FB4}" presName="rootConnector" presStyleLbl="node3" presStyleIdx="8" presStyleCnt="16"/>
      <dgm:spPr/>
      <dgm:t>
        <a:bodyPr/>
        <a:lstStyle/>
        <a:p>
          <a:endParaRPr lang="ru-RU"/>
        </a:p>
      </dgm:t>
    </dgm:pt>
    <dgm:pt modelId="{319CAD79-3932-4619-AF62-66ED067975ED}" type="pres">
      <dgm:prSet presAssocID="{0E0CE38A-BA1E-40E4-A9E0-A16AE15B1FB4}" presName="hierChild4" presStyleCnt="0"/>
      <dgm:spPr/>
      <dgm:t>
        <a:bodyPr/>
        <a:lstStyle/>
        <a:p>
          <a:endParaRPr lang="ru-RU"/>
        </a:p>
      </dgm:t>
    </dgm:pt>
    <dgm:pt modelId="{219CDF30-25F1-40AE-A103-26E8E5FFEAF7}" type="pres">
      <dgm:prSet presAssocID="{0E0CE38A-BA1E-40E4-A9E0-A16AE15B1FB4}" presName="hierChild5" presStyleCnt="0"/>
      <dgm:spPr/>
      <dgm:t>
        <a:bodyPr/>
        <a:lstStyle/>
        <a:p>
          <a:endParaRPr lang="ru-RU"/>
        </a:p>
      </dgm:t>
    </dgm:pt>
    <dgm:pt modelId="{5ED83A6A-877D-4563-BD3C-ECF469C23AC3}" type="pres">
      <dgm:prSet presAssocID="{2FB717DD-1E3D-4522-B518-C7A9DB9AB47C}" presName="Name37" presStyleLbl="parChTrans1D3" presStyleIdx="9" presStyleCnt="16"/>
      <dgm:spPr/>
      <dgm:t>
        <a:bodyPr/>
        <a:lstStyle/>
        <a:p>
          <a:endParaRPr lang="ru-RU"/>
        </a:p>
      </dgm:t>
    </dgm:pt>
    <dgm:pt modelId="{2B126858-AA25-43BA-9AE1-3AE44A6CE85B}" type="pres">
      <dgm:prSet presAssocID="{3FEAFE0D-6045-48B1-A466-08B8456AEDEF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E1C51F2B-9457-426A-B8AE-97C42D05CB75}" type="pres">
      <dgm:prSet presAssocID="{3FEAFE0D-6045-48B1-A466-08B8456AEDEF}" presName="rootComposite" presStyleCnt="0"/>
      <dgm:spPr/>
      <dgm:t>
        <a:bodyPr/>
        <a:lstStyle/>
        <a:p>
          <a:endParaRPr lang="ru-RU"/>
        </a:p>
      </dgm:t>
    </dgm:pt>
    <dgm:pt modelId="{06A5E68E-021E-4E69-AEB6-25E472A0A887}" type="pres">
      <dgm:prSet presAssocID="{3FEAFE0D-6045-48B1-A466-08B8456AEDEF}" presName="rootText" presStyleLbl="node3" presStyleIdx="9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5AEEE4-886E-4D9E-98A2-8BC840E9537E}" type="pres">
      <dgm:prSet presAssocID="{3FEAFE0D-6045-48B1-A466-08B8456AEDEF}" presName="rootConnector" presStyleLbl="node3" presStyleIdx="9" presStyleCnt="16"/>
      <dgm:spPr/>
      <dgm:t>
        <a:bodyPr/>
        <a:lstStyle/>
        <a:p>
          <a:endParaRPr lang="ru-RU"/>
        </a:p>
      </dgm:t>
    </dgm:pt>
    <dgm:pt modelId="{86E75621-4884-4962-96E4-5748D07F0F9E}" type="pres">
      <dgm:prSet presAssocID="{3FEAFE0D-6045-48B1-A466-08B8456AEDEF}" presName="hierChild4" presStyleCnt="0"/>
      <dgm:spPr/>
      <dgm:t>
        <a:bodyPr/>
        <a:lstStyle/>
        <a:p>
          <a:endParaRPr lang="ru-RU"/>
        </a:p>
      </dgm:t>
    </dgm:pt>
    <dgm:pt modelId="{75371747-EE62-4B4B-BE50-1F8CF98260B7}" type="pres">
      <dgm:prSet presAssocID="{3FEAFE0D-6045-48B1-A466-08B8456AEDEF}" presName="hierChild5" presStyleCnt="0"/>
      <dgm:spPr/>
      <dgm:t>
        <a:bodyPr/>
        <a:lstStyle/>
        <a:p>
          <a:endParaRPr lang="ru-RU"/>
        </a:p>
      </dgm:t>
    </dgm:pt>
    <dgm:pt modelId="{B90FBDDC-7B27-4187-A117-0770D25E8DD4}" type="pres">
      <dgm:prSet presAssocID="{E7D5CD30-FBD7-435C-BFB0-20031158C955}" presName="Name37" presStyleLbl="parChTrans1D3" presStyleIdx="10" presStyleCnt="16"/>
      <dgm:spPr/>
      <dgm:t>
        <a:bodyPr/>
        <a:lstStyle/>
        <a:p>
          <a:endParaRPr lang="ru-RU"/>
        </a:p>
      </dgm:t>
    </dgm:pt>
    <dgm:pt modelId="{8FC4554A-841C-4157-B7F7-FB4E8FFA9B20}" type="pres">
      <dgm:prSet presAssocID="{CCCBA8F4-6B3C-4CFE-B655-DAF9FC09D02B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79173384-879B-454C-A41B-D831D4514427}" type="pres">
      <dgm:prSet presAssocID="{CCCBA8F4-6B3C-4CFE-B655-DAF9FC09D02B}" presName="rootComposite" presStyleCnt="0"/>
      <dgm:spPr/>
      <dgm:t>
        <a:bodyPr/>
        <a:lstStyle/>
        <a:p>
          <a:endParaRPr lang="ru-RU"/>
        </a:p>
      </dgm:t>
    </dgm:pt>
    <dgm:pt modelId="{4CAE209B-8367-4457-9B38-6BABF801084E}" type="pres">
      <dgm:prSet presAssocID="{CCCBA8F4-6B3C-4CFE-B655-DAF9FC09D02B}" presName="rootText" presStyleLbl="node3" presStyleIdx="10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DAD6AA-C2A1-483C-9C22-0450005F3EF8}" type="pres">
      <dgm:prSet presAssocID="{CCCBA8F4-6B3C-4CFE-B655-DAF9FC09D02B}" presName="rootConnector" presStyleLbl="node3" presStyleIdx="10" presStyleCnt="16"/>
      <dgm:spPr/>
      <dgm:t>
        <a:bodyPr/>
        <a:lstStyle/>
        <a:p>
          <a:endParaRPr lang="ru-RU"/>
        </a:p>
      </dgm:t>
    </dgm:pt>
    <dgm:pt modelId="{F793F582-0517-4FB5-9D59-1E7A56595433}" type="pres">
      <dgm:prSet presAssocID="{CCCBA8F4-6B3C-4CFE-B655-DAF9FC09D02B}" presName="hierChild4" presStyleCnt="0"/>
      <dgm:spPr/>
      <dgm:t>
        <a:bodyPr/>
        <a:lstStyle/>
        <a:p>
          <a:endParaRPr lang="ru-RU"/>
        </a:p>
      </dgm:t>
    </dgm:pt>
    <dgm:pt modelId="{60A066EB-584D-43F0-98AF-C1CDB36834BD}" type="pres">
      <dgm:prSet presAssocID="{CCCBA8F4-6B3C-4CFE-B655-DAF9FC09D02B}" presName="hierChild5" presStyleCnt="0"/>
      <dgm:spPr/>
      <dgm:t>
        <a:bodyPr/>
        <a:lstStyle/>
        <a:p>
          <a:endParaRPr lang="ru-RU"/>
        </a:p>
      </dgm:t>
    </dgm:pt>
    <dgm:pt modelId="{9F3142A0-CE72-47A8-BD7A-4F2C1150D0E1}" type="pres">
      <dgm:prSet presAssocID="{674F0AF8-387E-4B76-B286-7DFB7BF33910}" presName="Name37" presStyleLbl="parChTrans1D3" presStyleIdx="11" presStyleCnt="16"/>
      <dgm:spPr/>
      <dgm:t>
        <a:bodyPr/>
        <a:lstStyle/>
        <a:p>
          <a:endParaRPr lang="ru-RU"/>
        </a:p>
      </dgm:t>
    </dgm:pt>
    <dgm:pt modelId="{A0182B95-4262-4B47-A5EC-AA9B54DB6B58}" type="pres">
      <dgm:prSet presAssocID="{B65D9D9F-2BDD-494C-889E-7FCF1E8FB1D4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0D88A08A-71A6-4ED1-8EB9-2A6D2A768AB1}" type="pres">
      <dgm:prSet presAssocID="{B65D9D9F-2BDD-494C-889E-7FCF1E8FB1D4}" presName="rootComposite" presStyleCnt="0"/>
      <dgm:spPr/>
      <dgm:t>
        <a:bodyPr/>
        <a:lstStyle/>
        <a:p>
          <a:endParaRPr lang="ru-RU"/>
        </a:p>
      </dgm:t>
    </dgm:pt>
    <dgm:pt modelId="{714CD52A-AAB5-49EE-AF96-6D5C536706AC}" type="pres">
      <dgm:prSet presAssocID="{B65D9D9F-2BDD-494C-889E-7FCF1E8FB1D4}" presName="rootText" presStyleLbl="node3" presStyleIdx="11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CFC487-04B4-4FBA-923E-7F579ED269DD}" type="pres">
      <dgm:prSet presAssocID="{B65D9D9F-2BDD-494C-889E-7FCF1E8FB1D4}" presName="rootConnector" presStyleLbl="node3" presStyleIdx="11" presStyleCnt="16"/>
      <dgm:spPr/>
      <dgm:t>
        <a:bodyPr/>
        <a:lstStyle/>
        <a:p>
          <a:endParaRPr lang="ru-RU"/>
        </a:p>
      </dgm:t>
    </dgm:pt>
    <dgm:pt modelId="{B17D15F0-ECCD-4D64-9EAF-E6E7F688A0AD}" type="pres">
      <dgm:prSet presAssocID="{B65D9D9F-2BDD-494C-889E-7FCF1E8FB1D4}" presName="hierChild4" presStyleCnt="0"/>
      <dgm:spPr/>
      <dgm:t>
        <a:bodyPr/>
        <a:lstStyle/>
        <a:p>
          <a:endParaRPr lang="ru-RU"/>
        </a:p>
      </dgm:t>
    </dgm:pt>
    <dgm:pt modelId="{1AB84CFB-E6AE-4899-8798-883CFFA9158E}" type="pres">
      <dgm:prSet presAssocID="{B65D9D9F-2BDD-494C-889E-7FCF1E8FB1D4}" presName="hierChild5" presStyleCnt="0"/>
      <dgm:spPr/>
      <dgm:t>
        <a:bodyPr/>
        <a:lstStyle/>
        <a:p>
          <a:endParaRPr lang="ru-RU"/>
        </a:p>
      </dgm:t>
    </dgm:pt>
    <dgm:pt modelId="{30C42ACB-CE6C-4CCE-A120-8CF807930A03}" type="pres">
      <dgm:prSet presAssocID="{68F8EA82-8132-4FA0-83D3-12140678440E}" presName="hierChild5" presStyleCnt="0"/>
      <dgm:spPr/>
      <dgm:t>
        <a:bodyPr/>
        <a:lstStyle/>
        <a:p>
          <a:endParaRPr lang="ru-RU"/>
        </a:p>
      </dgm:t>
    </dgm:pt>
    <dgm:pt modelId="{2C5D2725-D547-4293-B412-4B0F0C5F4495}" type="pres">
      <dgm:prSet presAssocID="{7B8B620F-D7AA-4CA0-95ED-B6387D9A4254}" presName="Name37" presStyleLbl="parChTrans1D2" presStyleIdx="3" presStyleCnt="4"/>
      <dgm:spPr/>
      <dgm:t>
        <a:bodyPr/>
        <a:lstStyle/>
        <a:p>
          <a:endParaRPr lang="ru-RU"/>
        </a:p>
      </dgm:t>
    </dgm:pt>
    <dgm:pt modelId="{5F79CD22-BB86-4C79-807A-8B8F2F3BF58B}" type="pres">
      <dgm:prSet presAssocID="{3C69EB87-1E31-41C8-80BA-EEBB2E5780CB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FA90BFE4-8FC0-4CF9-9B6B-400CA1193388}" type="pres">
      <dgm:prSet presAssocID="{3C69EB87-1E31-41C8-80BA-EEBB2E5780CB}" presName="rootComposite" presStyleCnt="0"/>
      <dgm:spPr/>
      <dgm:t>
        <a:bodyPr/>
        <a:lstStyle/>
        <a:p>
          <a:endParaRPr lang="ru-RU"/>
        </a:p>
      </dgm:t>
    </dgm:pt>
    <dgm:pt modelId="{51D7BB62-1254-4BA7-9D4F-0306820B6A0D}" type="pres">
      <dgm:prSet presAssocID="{3C69EB87-1E31-41C8-80BA-EEBB2E5780CB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2B0691F-2F3F-493F-818A-77FB212D6866}" type="pres">
      <dgm:prSet presAssocID="{3C69EB87-1E31-41C8-80BA-EEBB2E5780CB}" presName="rootConnector" presStyleLbl="node2" presStyleIdx="3" presStyleCnt="4"/>
      <dgm:spPr/>
      <dgm:t>
        <a:bodyPr/>
        <a:lstStyle/>
        <a:p>
          <a:endParaRPr lang="ru-RU"/>
        </a:p>
      </dgm:t>
    </dgm:pt>
    <dgm:pt modelId="{51F24AA3-DEEF-413D-9A5A-5A7A2FDE8B93}" type="pres">
      <dgm:prSet presAssocID="{3C69EB87-1E31-41C8-80BA-EEBB2E5780CB}" presName="hierChild4" presStyleCnt="0"/>
      <dgm:spPr/>
      <dgm:t>
        <a:bodyPr/>
        <a:lstStyle/>
        <a:p>
          <a:endParaRPr lang="ru-RU"/>
        </a:p>
      </dgm:t>
    </dgm:pt>
    <dgm:pt modelId="{C4E29D2B-3CE6-4309-A811-EDF307EE414A}" type="pres">
      <dgm:prSet presAssocID="{BD0D507F-9740-4273-B8B3-CDF093806C74}" presName="Name37" presStyleLbl="parChTrans1D3" presStyleIdx="12" presStyleCnt="16"/>
      <dgm:spPr/>
      <dgm:t>
        <a:bodyPr/>
        <a:lstStyle/>
        <a:p>
          <a:endParaRPr lang="ru-RU"/>
        </a:p>
      </dgm:t>
    </dgm:pt>
    <dgm:pt modelId="{9324AFFA-B4BB-4390-B251-7D6D5AC012E8}" type="pres">
      <dgm:prSet presAssocID="{B1781753-E681-4633-BF71-5F8FD42ABFF0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B0896F53-0E19-4609-B373-CF21F89191C0}" type="pres">
      <dgm:prSet presAssocID="{B1781753-E681-4633-BF71-5F8FD42ABFF0}" presName="rootComposite" presStyleCnt="0"/>
      <dgm:spPr/>
      <dgm:t>
        <a:bodyPr/>
        <a:lstStyle/>
        <a:p>
          <a:endParaRPr lang="ru-RU"/>
        </a:p>
      </dgm:t>
    </dgm:pt>
    <dgm:pt modelId="{E8602580-5F93-49E3-AC5B-3E0F000F76A5}" type="pres">
      <dgm:prSet presAssocID="{B1781753-E681-4633-BF71-5F8FD42ABFF0}" presName="rootText" presStyleLbl="node3" presStyleIdx="12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4F53B1-C277-4B98-BA05-E079D48DFA1E}" type="pres">
      <dgm:prSet presAssocID="{B1781753-E681-4633-BF71-5F8FD42ABFF0}" presName="rootConnector" presStyleLbl="node3" presStyleIdx="12" presStyleCnt="16"/>
      <dgm:spPr/>
      <dgm:t>
        <a:bodyPr/>
        <a:lstStyle/>
        <a:p>
          <a:endParaRPr lang="ru-RU"/>
        </a:p>
      </dgm:t>
    </dgm:pt>
    <dgm:pt modelId="{312C7431-921E-4EFB-9A0E-A9C18DE5DDAC}" type="pres">
      <dgm:prSet presAssocID="{B1781753-E681-4633-BF71-5F8FD42ABFF0}" presName="hierChild4" presStyleCnt="0"/>
      <dgm:spPr/>
      <dgm:t>
        <a:bodyPr/>
        <a:lstStyle/>
        <a:p>
          <a:endParaRPr lang="ru-RU"/>
        </a:p>
      </dgm:t>
    </dgm:pt>
    <dgm:pt modelId="{80CA1ED3-ADD6-4C8E-8851-2044DCE3160B}" type="pres">
      <dgm:prSet presAssocID="{B1781753-E681-4633-BF71-5F8FD42ABFF0}" presName="hierChild5" presStyleCnt="0"/>
      <dgm:spPr/>
      <dgm:t>
        <a:bodyPr/>
        <a:lstStyle/>
        <a:p>
          <a:endParaRPr lang="ru-RU"/>
        </a:p>
      </dgm:t>
    </dgm:pt>
    <dgm:pt modelId="{269651B3-D380-41E3-BE8D-1B180509E19D}" type="pres">
      <dgm:prSet presAssocID="{C7D26BD7-3B24-4242-BD28-A6126AADDF12}" presName="Name37" presStyleLbl="parChTrans1D3" presStyleIdx="13" presStyleCnt="16"/>
      <dgm:spPr/>
      <dgm:t>
        <a:bodyPr/>
        <a:lstStyle/>
        <a:p>
          <a:endParaRPr lang="ru-RU"/>
        </a:p>
      </dgm:t>
    </dgm:pt>
    <dgm:pt modelId="{8B850DED-E93D-4687-88DE-3EF4FAC62182}" type="pres">
      <dgm:prSet presAssocID="{4C54F6D3-8560-497F-99F9-2A653B1DF68E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424CCF12-042F-4066-9578-F69B11B8A058}" type="pres">
      <dgm:prSet presAssocID="{4C54F6D3-8560-497F-99F9-2A653B1DF68E}" presName="rootComposite" presStyleCnt="0"/>
      <dgm:spPr/>
      <dgm:t>
        <a:bodyPr/>
        <a:lstStyle/>
        <a:p>
          <a:endParaRPr lang="ru-RU"/>
        </a:p>
      </dgm:t>
    </dgm:pt>
    <dgm:pt modelId="{9E87E65F-ABF1-45AD-8A68-56405940ABD6}" type="pres">
      <dgm:prSet presAssocID="{4C54F6D3-8560-497F-99F9-2A653B1DF68E}" presName="rootText" presStyleLbl="node3" presStyleIdx="13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C95637-A60F-447B-AC7F-81D052BF7AA9}" type="pres">
      <dgm:prSet presAssocID="{4C54F6D3-8560-497F-99F9-2A653B1DF68E}" presName="rootConnector" presStyleLbl="node3" presStyleIdx="13" presStyleCnt="16"/>
      <dgm:spPr/>
      <dgm:t>
        <a:bodyPr/>
        <a:lstStyle/>
        <a:p>
          <a:endParaRPr lang="ru-RU"/>
        </a:p>
      </dgm:t>
    </dgm:pt>
    <dgm:pt modelId="{5AAAEB2A-65AA-43D8-846D-CA30F544B213}" type="pres">
      <dgm:prSet presAssocID="{4C54F6D3-8560-497F-99F9-2A653B1DF68E}" presName="hierChild4" presStyleCnt="0"/>
      <dgm:spPr/>
      <dgm:t>
        <a:bodyPr/>
        <a:lstStyle/>
        <a:p>
          <a:endParaRPr lang="ru-RU"/>
        </a:p>
      </dgm:t>
    </dgm:pt>
    <dgm:pt modelId="{FC825D0B-0A69-456D-8D85-418E456AAC14}" type="pres">
      <dgm:prSet presAssocID="{4C54F6D3-8560-497F-99F9-2A653B1DF68E}" presName="hierChild5" presStyleCnt="0"/>
      <dgm:spPr/>
      <dgm:t>
        <a:bodyPr/>
        <a:lstStyle/>
        <a:p>
          <a:endParaRPr lang="ru-RU"/>
        </a:p>
      </dgm:t>
    </dgm:pt>
    <dgm:pt modelId="{F528E325-A7CD-4A11-8F12-AA208775E3DA}" type="pres">
      <dgm:prSet presAssocID="{7DC223EA-5E78-4CBA-9CB9-50F8436BDE67}" presName="Name37" presStyleLbl="parChTrans1D3" presStyleIdx="14" presStyleCnt="16"/>
      <dgm:spPr/>
      <dgm:t>
        <a:bodyPr/>
        <a:lstStyle/>
        <a:p>
          <a:endParaRPr lang="ru-RU"/>
        </a:p>
      </dgm:t>
    </dgm:pt>
    <dgm:pt modelId="{B823B442-0876-423B-ABE1-746079FFD76E}" type="pres">
      <dgm:prSet presAssocID="{A8E21DDF-B023-472B-A0D1-8004568E51FB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4FF83ACD-28DC-45BC-8D3E-9576915A03BE}" type="pres">
      <dgm:prSet presAssocID="{A8E21DDF-B023-472B-A0D1-8004568E51FB}" presName="rootComposite" presStyleCnt="0"/>
      <dgm:spPr/>
      <dgm:t>
        <a:bodyPr/>
        <a:lstStyle/>
        <a:p>
          <a:endParaRPr lang="ru-RU"/>
        </a:p>
      </dgm:t>
    </dgm:pt>
    <dgm:pt modelId="{F64433DA-2809-43B6-80D6-B6DB03F5F447}" type="pres">
      <dgm:prSet presAssocID="{A8E21DDF-B023-472B-A0D1-8004568E51FB}" presName="rootText" presStyleLbl="node3" presStyleIdx="14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6BC62C-2858-4DC3-B152-F5EC2F6B43B8}" type="pres">
      <dgm:prSet presAssocID="{A8E21DDF-B023-472B-A0D1-8004568E51FB}" presName="rootConnector" presStyleLbl="node3" presStyleIdx="14" presStyleCnt="16"/>
      <dgm:spPr/>
      <dgm:t>
        <a:bodyPr/>
        <a:lstStyle/>
        <a:p>
          <a:endParaRPr lang="ru-RU"/>
        </a:p>
      </dgm:t>
    </dgm:pt>
    <dgm:pt modelId="{AE1130DC-D749-490E-9FF1-C8482149E238}" type="pres">
      <dgm:prSet presAssocID="{A8E21DDF-B023-472B-A0D1-8004568E51FB}" presName="hierChild4" presStyleCnt="0"/>
      <dgm:spPr/>
      <dgm:t>
        <a:bodyPr/>
        <a:lstStyle/>
        <a:p>
          <a:endParaRPr lang="ru-RU"/>
        </a:p>
      </dgm:t>
    </dgm:pt>
    <dgm:pt modelId="{0DC7DDF3-3DE9-4DA2-9480-666AA210236D}" type="pres">
      <dgm:prSet presAssocID="{A8E21DDF-B023-472B-A0D1-8004568E51FB}" presName="hierChild5" presStyleCnt="0"/>
      <dgm:spPr/>
      <dgm:t>
        <a:bodyPr/>
        <a:lstStyle/>
        <a:p>
          <a:endParaRPr lang="ru-RU"/>
        </a:p>
      </dgm:t>
    </dgm:pt>
    <dgm:pt modelId="{D762D166-3321-411A-930F-AB18C92A0B3F}" type="pres">
      <dgm:prSet presAssocID="{69DC6FFA-EDF8-4663-8943-0889D3D02080}" presName="Name37" presStyleLbl="parChTrans1D3" presStyleIdx="15" presStyleCnt="16"/>
      <dgm:spPr/>
      <dgm:t>
        <a:bodyPr/>
        <a:lstStyle/>
        <a:p>
          <a:endParaRPr lang="ru-RU"/>
        </a:p>
      </dgm:t>
    </dgm:pt>
    <dgm:pt modelId="{50816746-7785-4AC9-AFE4-B9ADCD118796}" type="pres">
      <dgm:prSet presAssocID="{F291A5BE-4843-4035-81EE-CCCAD5B2D1A5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AF515FE-5769-4CC1-A37C-6C5405D0DE35}" type="pres">
      <dgm:prSet presAssocID="{F291A5BE-4843-4035-81EE-CCCAD5B2D1A5}" presName="rootComposite" presStyleCnt="0"/>
      <dgm:spPr/>
      <dgm:t>
        <a:bodyPr/>
        <a:lstStyle/>
        <a:p>
          <a:endParaRPr lang="ru-RU"/>
        </a:p>
      </dgm:t>
    </dgm:pt>
    <dgm:pt modelId="{DF975F94-0390-4A3C-B6C1-AECF7B0FF6AB}" type="pres">
      <dgm:prSet presAssocID="{F291A5BE-4843-4035-81EE-CCCAD5B2D1A5}" presName="rootText" presStyleLbl="node3" presStyleIdx="15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56FBD0-A418-43CD-AA54-6A710551F5A9}" type="pres">
      <dgm:prSet presAssocID="{F291A5BE-4843-4035-81EE-CCCAD5B2D1A5}" presName="rootConnector" presStyleLbl="node3" presStyleIdx="15" presStyleCnt="16"/>
      <dgm:spPr/>
      <dgm:t>
        <a:bodyPr/>
        <a:lstStyle/>
        <a:p>
          <a:endParaRPr lang="ru-RU"/>
        </a:p>
      </dgm:t>
    </dgm:pt>
    <dgm:pt modelId="{1681F3F7-CE5F-48CB-9130-577359CD042E}" type="pres">
      <dgm:prSet presAssocID="{F291A5BE-4843-4035-81EE-CCCAD5B2D1A5}" presName="hierChild4" presStyleCnt="0"/>
      <dgm:spPr/>
      <dgm:t>
        <a:bodyPr/>
        <a:lstStyle/>
        <a:p>
          <a:endParaRPr lang="ru-RU"/>
        </a:p>
      </dgm:t>
    </dgm:pt>
    <dgm:pt modelId="{99A49210-05B3-49DB-9E9C-3C20F23732B8}" type="pres">
      <dgm:prSet presAssocID="{F291A5BE-4843-4035-81EE-CCCAD5B2D1A5}" presName="hierChild5" presStyleCnt="0"/>
      <dgm:spPr/>
      <dgm:t>
        <a:bodyPr/>
        <a:lstStyle/>
        <a:p>
          <a:endParaRPr lang="ru-RU"/>
        </a:p>
      </dgm:t>
    </dgm:pt>
    <dgm:pt modelId="{28349628-A564-4734-8645-1CF556999405}" type="pres">
      <dgm:prSet presAssocID="{3C69EB87-1E31-41C8-80BA-EEBB2E5780CB}" presName="hierChild5" presStyleCnt="0"/>
      <dgm:spPr/>
      <dgm:t>
        <a:bodyPr/>
        <a:lstStyle/>
        <a:p>
          <a:endParaRPr lang="ru-RU"/>
        </a:p>
      </dgm:t>
    </dgm:pt>
    <dgm:pt modelId="{DCE5B355-EB4B-4B1A-82D3-1AD45528075A}" type="pres">
      <dgm:prSet presAssocID="{29D085CF-D363-4186-ACF5-96CD0CB10F8D}" presName="hierChild3" presStyleCnt="0"/>
      <dgm:spPr/>
      <dgm:t>
        <a:bodyPr/>
        <a:lstStyle/>
        <a:p>
          <a:endParaRPr lang="ru-RU"/>
        </a:p>
      </dgm:t>
    </dgm:pt>
  </dgm:ptLst>
  <dgm:cxnLst>
    <dgm:cxn modelId="{34789E66-C2F8-4256-82F8-96471DDBFDCA}" type="presOf" srcId="{2FB717DD-1E3D-4522-B518-C7A9DB9AB47C}" destId="{5ED83A6A-877D-4563-BD3C-ECF469C23AC3}" srcOrd="0" destOrd="0" presId="urn:microsoft.com/office/officeart/2005/8/layout/orgChart1"/>
    <dgm:cxn modelId="{6C862A52-3717-41C3-90CC-FC20043F004D}" srcId="{3A654A8B-0009-40A4-8F48-2402022936C4}" destId="{56BA5D1C-BC08-475E-A219-C99DE01400CA}" srcOrd="0" destOrd="0" parTransId="{C8FCA3F1-C92F-4DF9-ACD9-67D77C8DB23C}" sibTransId="{86DFE0BE-AEB8-498B-84A7-C47A04ED6770}"/>
    <dgm:cxn modelId="{DE6E46BF-18AE-4811-8ECB-F6BBFB9F8ABE}" type="presOf" srcId="{9F51EDA0-88E7-441A-846B-C8F435C0846A}" destId="{3ED3ED82-178C-4BE0-9848-1B7099947ED4}" srcOrd="0" destOrd="0" presId="urn:microsoft.com/office/officeart/2005/8/layout/orgChart1"/>
    <dgm:cxn modelId="{08483572-A813-4EE0-85A9-C3B9EA7CACA3}" type="presOf" srcId="{A0990050-71B1-4AAF-98A9-33B8932C4B99}" destId="{69D63268-1A76-40BE-9B8D-76A1AF7517C2}" srcOrd="0" destOrd="0" presId="urn:microsoft.com/office/officeart/2005/8/layout/orgChart1"/>
    <dgm:cxn modelId="{D2A1A9E5-3916-4BA4-A10E-266D7BABEBBB}" type="presOf" srcId="{9DA00029-8240-4FAD-8198-8F65D2E16661}" destId="{BBCEA283-665E-4F23-BFB3-4B030B990C5A}" srcOrd="1" destOrd="0" presId="urn:microsoft.com/office/officeart/2005/8/layout/orgChart1"/>
    <dgm:cxn modelId="{56F85FEB-9B36-41BF-9F47-58F94EDCCA6E}" type="presOf" srcId="{CCCBA8F4-6B3C-4CFE-B655-DAF9FC09D02B}" destId="{4CAE209B-8367-4457-9B38-6BABF801084E}" srcOrd="0" destOrd="0" presId="urn:microsoft.com/office/officeart/2005/8/layout/orgChart1"/>
    <dgm:cxn modelId="{C98A80C0-D9B6-4E1D-A35F-EE7DF441CB87}" type="presOf" srcId="{56BA5D1C-BC08-475E-A219-C99DE01400CA}" destId="{FFFAD3F8-1887-4ED2-9842-172DF1D0E528}" srcOrd="0" destOrd="0" presId="urn:microsoft.com/office/officeart/2005/8/layout/orgChart1"/>
    <dgm:cxn modelId="{051CA7ED-444C-4A32-89D5-2F6398E5819C}" type="presOf" srcId="{3A654A8B-0009-40A4-8F48-2402022936C4}" destId="{BB975913-6BEF-4316-89D4-CD79844E8078}" srcOrd="1" destOrd="0" presId="urn:microsoft.com/office/officeart/2005/8/layout/orgChart1"/>
    <dgm:cxn modelId="{872006A0-D37D-4B20-B4EF-5728BAE0FAA3}" type="presOf" srcId="{7B8B620F-D7AA-4CA0-95ED-B6387D9A4254}" destId="{2C5D2725-D547-4293-B412-4B0F0C5F4495}" srcOrd="0" destOrd="0" presId="urn:microsoft.com/office/officeart/2005/8/layout/orgChart1"/>
    <dgm:cxn modelId="{1D18723A-4089-40A1-BBA3-BD3E064F49E6}" type="presOf" srcId="{A5A767D4-203D-4C68-976D-C608782E58DC}" destId="{C69F0904-C4BB-4B4C-9F23-78F06F212E2A}" srcOrd="1" destOrd="0" presId="urn:microsoft.com/office/officeart/2005/8/layout/orgChart1"/>
    <dgm:cxn modelId="{4008C3B8-9BA9-4C04-9420-18CD880A6247}" type="presOf" srcId="{3C69EB87-1E31-41C8-80BA-EEBB2E5780CB}" destId="{32B0691F-2F3F-493F-818A-77FB212D6866}" srcOrd="1" destOrd="0" presId="urn:microsoft.com/office/officeart/2005/8/layout/orgChart1"/>
    <dgm:cxn modelId="{6FFBD153-6A69-4735-B6EA-426AE11E764D}" type="presOf" srcId="{C7D26BD7-3B24-4242-BD28-A6126AADDF12}" destId="{269651B3-D380-41E3-BE8D-1B180509E19D}" srcOrd="0" destOrd="0" presId="urn:microsoft.com/office/officeart/2005/8/layout/orgChart1"/>
    <dgm:cxn modelId="{C1DC1E09-0F83-44E1-BB07-F93428F3C76B}" type="presOf" srcId="{8B9A68D0-D4DF-4F4B-AE7C-4DA65721CCDC}" destId="{EE550F97-37D5-4267-92D1-9A1508E44F11}" srcOrd="0" destOrd="0" presId="urn:microsoft.com/office/officeart/2005/8/layout/orgChart1"/>
    <dgm:cxn modelId="{5BF60CA0-EF77-4A63-8A38-0DF3001CF8F6}" srcId="{68F8EA82-8132-4FA0-83D3-12140678440E}" destId="{0E0CE38A-BA1E-40E4-A9E0-A16AE15B1FB4}" srcOrd="0" destOrd="0" parTransId="{F76D4144-D7A8-4B77-A224-CAFA2FABDFEC}" sibTransId="{9EDE697C-D1DE-47EA-817C-11CE82699788}"/>
    <dgm:cxn modelId="{7EC51308-E680-491D-85C7-2173C6CAFC63}" srcId="{29D085CF-D363-4186-ACF5-96CD0CB10F8D}" destId="{3A654A8B-0009-40A4-8F48-2402022936C4}" srcOrd="0" destOrd="0" parTransId="{24015B52-3D3A-4F42-89FD-FB037F7FBDB1}" sibTransId="{0AFE5B18-F204-4874-B674-5749EDC31724}"/>
    <dgm:cxn modelId="{6D9C7715-8D00-48AA-9247-CA396A528CE5}" type="presOf" srcId="{130D5B5D-0F01-49C4-9CB1-358B17718C1D}" destId="{51131FCD-63D2-4146-99E3-891C7E2FD1F1}" srcOrd="0" destOrd="0" presId="urn:microsoft.com/office/officeart/2005/8/layout/orgChart1"/>
    <dgm:cxn modelId="{C603766D-FF34-4761-8F37-76EF90D52872}" type="presOf" srcId="{E7D5CD30-FBD7-435C-BFB0-20031158C955}" destId="{B90FBDDC-7B27-4187-A117-0770D25E8DD4}" srcOrd="0" destOrd="0" presId="urn:microsoft.com/office/officeart/2005/8/layout/orgChart1"/>
    <dgm:cxn modelId="{866219A2-0729-48EB-8AE3-ADD7A1F7625E}" type="presOf" srcId="{C819BB1D-DE42-4577-9A2E-DF4A2C9E499E}" destId="{75881198-F998-4E08-A4E4-8A0DB64DCE93}" srcOrd="1" destOrd="0" presId="urn:microsoft.com/office/officeart/2005/8/layout/orgChart1"/>
    <dgm:cxn modelId="{63512934-CDF9-4E55-AACA-BCA26EAA7AF1}" srcId="{3C69EB87-1E31-41C8-80BA-EEBB2E5780CB}" destId="{4C54F6D3-8560-497F-99F9-2A653B1DF68E}" srcOrd="1" destOrd="0" parTransId="{C7D26BD7-3B24-4242-BD28-A6126AADDF12}" sibTransId="{200C8A87-5BAF-4E12-B4BB-06688CD1907C}"/>
    <dgm:cxn modelId="{0FD1726E-4A79-4BF6-8709-413F8B013A67}" type="presOf" srcId="{B1781753-E681-4633-BF71-5F8FD42ABFF0}" destId="{E8602580-5F93-49E3-AC5B-3E0F000F76A5}" srcOrd="0" destOrd="0" presId="urn:microsoft.com/office/officeart/2005/8/layout/orgChart1"/>
    <dgm:cxn modelId="{FE2CEF03-F3F2-4115-B1B5-36C932F2F594}" type="presOf" srcId="{6AF34417-FF59-4908-8510-563EBD0365D0}" destId="{7C218008-1CE1-4298-BF46-D90730F6401A}" srcOrd="0" destOrd="0" presId="urn:microsoft.com/office/officeart/2005/8/layout/orgChart1"/>
    <dgm:cxn modelId="{BDB359D1-54AC-4384-BEB2-E8B1E444AC06}" type="presOf" srcId="{3D1BD134-3D18-4DDD-B80E-C8BAB051EE03}" destId="{ACECBFE0-650E-4B83-893B-DE9B9F78BCBF}" srcOrd="0" destOrd="0" presId="urn:microsoft.com/office/officeart/2005/8/layout/orgChart1"/>
    <dgm:cxn modelId="{86630DA8-B7BE-4116-9404-1D64471FB34C}" srcId="{29D085CF-D363-4186-ACF5-96CD0CB10F8D}" destId="{3C69EB87-1E31-41C8-80BA-EEBB2E5780CB}" srcOrd="3" destOrd="0" parTransId="{7B8B620F-D7AA-4CA0-95ED-B6387D9A4254}" sibTransId="{F1BBB892-78B3-44E1-B2F4-A59E39021CD7}"/>
    <dgm:cxn modelId="{565B58A1-8786-41FC-A73E-4ED96D30FDD7}" srcId="{3A654A8B-0009-40A4-8F48-2402022936C4}" destId="{130D5B5D-0F01-49C4-9CB1-358B17718C1D}" srcOrd="3" destOrd="0" parTransId="{9F51EDA0-88E7-441A-846B-C8F435C0846A}" sibTransId="{DFADF972-E4CF-47C0-8242-EC1BC6BFE9C9}"/>
    <dgm:cxn modelId="{D296C6CD-DB16-4338-AD10-E86AB35F6953}" srcId="{493D6A66-997D-4FB0-BBDF-5380CF89B1D9}" destId="{3C17B742-EB6A-43D8-9B17-DCB48E469038}" srcOrd="1" destOrd="0" parTransId="{97EF7720-40D5-4A00-86DE-8D8ACF6B2058}" sibTransId="{2AD1BDA2-3D13-417C-B1C0-864D8C0852C4}"/>
    <dgm:cxn modelId="{F280BBDB-9525-4306-BABD-CC3B7B0AC64F}" type="presOf" srcId="{A8E21DDF-B023-472B-A0D1-8004568E51FB}" destId="{F64433DA-2809-43B6-80D6-B6DB03F5F447}" srcOrd="0" destOrd="0" presId="urn:microsoft.com/office/officeart/2005/8/layout/orgChart1"/>
    <dgm:cxn modelId="{B9F51FDD-D910-4FF9-BFFC-5D978A76B717}" type="presOf" srcId="{493D6A66-997D-4FB0-BBDF-5380CF89B1D9}" destId="{A542B485-798A-47B8-A823-DD2117A0D8E3}" srcOrd="0" destOrd="0" presId="urn:microsoft.com/office/officeart/2005/8/layout/orgChart1"/>
    <dgm:cxn modelId="{9CB132ED-83DC-4072-B9D7-7BE4A3479FEE}" type="presOf" srcId="{493D6A66-997D-4FB0-BBDF-5380CF89B1D9}" destId="{75C43EEA-192D-4506-9264-305504F0512F}" srcOrd="1" destOrd="0" presId="urn:microsoft.com/office/officeart/2005/8/layout/orgChart1"/>
    <dgm:cxn modelId="{0C8C79CA-DAA1-4BD2-A47B-D905213AC68E}" type="presOf" srcId="{3D1BD134-3D18-4DDD-B80E-C8BAB051EE03}" destId="{02A8EB15-675A-4F32-A6BE-107880C1D306}" srcOrd="1" destOrd="0" presId="urn:microsoft.com/office/officeart/2005/8/layout/orgChart1"/>
    <dgm:cxn modelId="{173DF2B2-8700-4C0C-832E-1B95887E4056}" type="presOf" srcId="{4B331EBE-CA4F-4047-BDCC-9236CDFD400F}" destId="{8EFDBFB0-F830-4E09-B7F9-30DB09BBA9A9}" srcOrd="0" destOrd="0" presId="urn:microsoft.com/office/officeart/2005/8/layout/orgChart1"/>
    <dgm:cxn modelId="{5E80F368-1669-4AD9-A37B-ED685C110C77}" type="presOf" srcId="{97EF7720-40D5-4A00-86DE-8D8ACF6B2058}" destId="{6CC14D58-AB31-4DC5-AC24-D201D83D4F7F}" srcOrd="0" destOrd="0" presId="urn:microsoft.com/office/officeart/2005/8/layout/orgChart1"/>
    <dgm:cxn modelId="{493DE324-C5A4-4CCA-909A-E9D157E46DF7}" type="presOf" srcId="{A8E21DDF-B023-472B-A0D1-8004568E51FB}" destId="{666BC62C-2858-4DC3-B152-F5EC2F6B43B8}" srcOrd="1" destOrd="0" presId="urn:microsoft.com/office/officeart/2005/8/layout/orgChart1"/>
    <dgm:cxn modelId="{9FF2F7FC-A504-4A27-A591-2149DDF343C5}" type="presOf" srcId="{1CF7A14F-09DF-4E18-8359-54DEA521F133}" destId="{40ABD857-6171-418D-9457-08FEB321AF26}" srcOrd="0" destOrd="0" presId="urn:microsoft.com/office/officeart/2005/8/layout/orgChart1"/>
    <dgm:cxn modelId="{83512BBC-ED90-449C-B4DD-5CBDCD37AD95}" type="presOf" srcId="{68F8EA82-8132-4FA0-83D3-12140678440E}" destId="{4A6F628E-8739-4BF2-BDD9-A7056E825110}" srcOrd="1" destOrd="0" presId="urn:microsoft.com/office/officeart/2005/8/layout/orgChart1"/>
    <dgm:cxn modelId="{A5D35853-22A6-437F-91F6-8592319CB3D8}" srcId="{3C69EB87-1E31-41C8-80BA-EEBB2E5780CB}" destId="{B1781753-E681-4633-BF71-5F8FD42ABFF0}" srcOrd="0" destOrd="0" parTransId="{BD0D507F-9740-4273-B8B3-CDF093806C74}" sibTransId="{DEADA2B1-0292-467E-867C-7FB23C879731}"/>
    <dgm:cxn modelId="{EC9D7C16-F90E-415F-9C08-5462D0E8061F}" type="presOf" srcId="{F291A5BE-4843-4035-81EE-CCCAD5B2D1A5}" destId="{7E56FBD0-A418-43CD-AA54-6A710551F5A9}" srcOrd="1" destOrd="0" presId="urn:microsoft.com/office/officeart/2005/8/layout/orgChart1"/>
    <dgm:cxn modelId="{6060D7CB-0F0A-4C6C-8ED1-E214CDD79722}" type="presOf" srcId="{3C17B742-EB6A-43D8-9B17-DCB48E469038}" destId="{43AD2231-4EB4-4F4B-8FE7-D77125F8F111}" srcOrd="1" destOrd="0" presId="urn:microsoft.com/office/officeart/2005/8/layout/orgChart1"/>
    <dgm:cxn modelId="{E77670A2-32D4-4BC6-A2BD-91297752FE54}" type="presOf" srcId="{9DA00029-8240-4FAD-8198-8F65D2E16661}" destId="{AE751CC3-D940-4767-9869-573EFBF2B7B1}" srcOrd="0" destOrd="0" presId="urn:microsoft.com/office/officeart/2005/8/layout/orgChart1"/>
    <dgm:cxn modelId="{09DF307E-C88F-44D1-B2CE-6EA998658035}" type="presOf" srcId="{3FEAFE0D-6045-48B1-A466-08B8456AEDEF}" destId="{06A5E68E-021E-4E69-AEB6-25E472A0A887}" srcOrd="0" destOrd="0" presId="urn:microsoft.com/office/officeart/2005/8/layout/orgChart1"/>
    <dgm:cxn modelId="{428259B2-BEA8-47DC-935A-F9005D7EF2B7}" type="presOf" srcId="{0E0CE38A-BA1E-40E4-A9E0-A16AE15B1FB4}" destId="{F58A93F6-8F39-4E6C-8EAB-A58849B1CDAF}" srcOrd="1" destOrd="0" presId="urn:microsoft.com/office/officeart/2005/8/layout/orgChart1"/>
    <dgm:cxn modelId="{CFDC2035-A885-49D6-A5B3-F78689014C9F}" type="presOf" srcId="{3FEAFE0D-6045-48B1-A466-08B8456AEDEF}" destId="{B55AEEE4-886E-4D9E-98A2-8BC840E9537E}" srcOrd="1" destOrd="0" presId="urn:microsoft.com/office/officeart/2005/8/layout/orgChart1"/>
    <dgm:cxn modelId="{4E3E9FB7-F52D-4A75-9853-BA6CEE0A97B7}" srcId="{493D6A66-997D-4FB0-BBDF-5380CF89B1D9}" destId="{C819BB1D-DE42-4577-9A2E-DF4A2C9E499E}" srcOrd="0" destOrd="0" parTransId="{4B331EBE-CA4F-4047-BDCC-9236CDFD400F}" sibTransId="{34673C07-3686-4565-8892-BD963C0A180D}"/>
    <dgm:cxn modelId="{B49FA648-1698-4361-9DBD-40F72E723560}" type="presOf" srcId="{7A317849-A4C0-4F7E-B562-A7C037558E9E}" destId="{CD89A6C0-2C18-4B0D-9954-50A08B7DE199}" srcOrd="1" destOrd="0" presId="urn:microsoft.com/office/officeart/2005/8/layout/orgChart1"/>
    <dgm:cxn modelId="{0E03A1E0-550F-4A7F-A4B5-638F03CD0848}" type="presOf" srcId="{4C54F6D3-8560-497F-99F9-2A653B1DF68E}" destId="{B2C95637-A60F-447B-AC7F-81D052BF7AA9}" srcOrd="1" destOrd="0" presId="urn:microsoft.com/office/officeart/2005/8/layout/orgChart1"/>
    <dgm:cxn modelId="{BE246C31-270D-4222-89C4-CC0F1A76F0BC}" type="presOf" srcId="{FCED361A-E90F-4AA9-A193-87116C3AB741}" destId="{837922B2-B5C7-4FA3-BF57-252810C7F40A}" srcOrd="0" destOrd="0" presId="urn:microsoft.com/office/officeart/2005/8/layout/orgChart1"/>
    <dgm:cxn modelId="{7F46CF68-2343-4C7A-BF2F-2BBDC152371F}" type="presOf" srcId="{3C17B742-EB6A-43D8-9B17-DCB48E469038}" destId="{7D44D70E-B22D-401E-8B85-15B1C85832A8}" srcOrd="0" destOrd="0" presId="urn:microsoft.com/office/officeart/2005/8/layout/orgChart1"/>
    <dgm:cxn modelId="{722CA026-BEE0-4438-8C94-C86D5106476C}" srcId="{29D085CF-D363-4186-ACF5-96CD0CB10F8D}" destId="{68F8EA82-8132-4FA0-83D3-12140678440E}" srcOrd="2" destOrd="0" parTransId="{FCED361A-E90F-4AA9-A193-87116C3AB741}" sibTransId="{2D1E2696-061F-4CE7-95E5-C6703DF372DF}"/>
    <dgm:cxn modelId="{B727E50F-0215-4E29-88F9-38B1A15565EC}" type="presOf" srcId="{F291A5BE-4843-4035-81EE-CCCAD5B2D1A5}" destId="{DF975F94-0390-4A3C-B6C1-AECF7B0FF6AB}" srcOrd="0" destOrd="0" presId="urn:microsoft.com/office/officeart/2005/8/layout/orgChart1"/>
    <dgm:cxn modelId="{7F1ABAF9-796C-45E1-9197-1450DFB2696C}" srcId="{68F8EA82-8132-4FA0-83D3-12140678440E}" destId="{B65D9D9F-2BDD-494C-889E-7FCF1E8FB1D4}" srcOrd="3" destOrd="0" parTransId="{674F0AF8-387E-4B76-B286-7DFB7BF33910}" sibTransId="{BA41DB7F-43DA-455A-A145-08F5F41E8E01}"/>
    <dgm:cxn modelId="{349C0120-456A-41C0-8EFF-C5DD89F0011F}" type="presOf" srcId="{24015B52-3D3A-4F42-89FD-FB037F7FBDB1}" destId="{BE9E9104-3665-4870-9008-C92978C054E7}" srcOrd="0" destOrd="0" presId="urn:microsoft.com/office/officeart/2005/8/layout/orgChart1"/>
    <dgm:cxn modelId="{F4550233-0187-4CEC-BE03-F2E228612ACB}" srcId="{3A654A8B-0009-40A4-8F48-2402022936C4}" destId="{9DA00029-8240-4FAD-8198-8F65D2E16661}" srcOrd="1" destOrd="0" parTransId="{A0990050-71B1-4AAF-98A9-33B8932C4B99}" sibTransId="{BB3292A0-BD1F-436B-8F43-653BC85C8B60}"/>
    <dgm:cxn modelId="{EC8D961A-FC10-4B3B-84DD-E6BC97F034E1}" type="presOf" srcId="{69DC6FFA-EDF8-4663-8943-0889D3D02080}" destId="{D762D166-3321-411A-930F-AB18C92A0B3F}" srcOrd="0" destOrd="0" presId="urn:microsoft.com/office/officeart/2005/8/layout/orgChart1"/>
    <dgm:cxn modelId="{CDB4CE43-79CC-4E2F-BDB9-4F2119AA795F}" type="presOf" srcId="{68F8EA82-8132-4FA0-83D3-12140678440E}" destId="{9B931160-9BDF-4BDD-9563-52FBDCEEB792}" srcOrd="0" destOrd="0" presId="urn:microsoft.com/office/officeart/2005/8/layout/orgChart1"/>
    <dgm:cxn modelId="{F419F058-C2A6-4A27-A0A5-8FBCFE040D5F}" type="presOf" srcId="{B1781753-E681-4633-BF71-5F8FD42ABFF0}" destId="{BC4F53B1-C277-4B98-BA05-E079D48DFA1E}" srcOrd="1" destOrd="0" presId="urn:microsoft.com/office/officeart/2005/8/layout/orgChart1"/>
    <dgm:cxn modelId="{C7BC8F05-7022-476F-8808-37B4092BBBBF}" type="presOf" srcId="{CCCBA8F4-6B3C-4CFE-B655-DAF9FC09D02B}" destId="{12DAD6AA-C2A1-483C-9C22-0450005F3EF8}" srcOrd="1" destOrd="0" presId="urn:microsoft.com/office/officeart/2005/8/layout/orgChart1"/>
    <dgm:cxn modelId="{78B225F2-C80B-483E-89D4-91690BBA38B4}" srcId="{E24E54E9-D151-48E6-96A2-AB79B19B5CAE}" destId="{29D085CF-D363-4186-ACF5-96CD0CB10F8D}" srcOrd="0" destOrd="0" parTransId="{1D9E074E-CA67-41F2-963B-E3DDAF15B74A}" sibTransId="{5847F47C-2B13-43F0-9D2D-2A45E06DB591}"/>
    <dgm:cxn modelId="{2AC90802-1841-4A64-A500-853890F878A8}" type="presOf" srcId="{A5A767D4-203D-4C68-976D-C608782E58DC}" destId="{075CFB44-488E-4483-9B8F-95746E0623BE}" srcOrd="0" destOrd="0" presId="urn:microsoft.com/office/officeart/2005/8/layout/orgChart1"/>
    <dgm:cxn modelId="{5791D028-0DC4-43B4-8EF3-9C96FB1C4D41}" type="presOf" srcId="{109A1ED1-51C3-4EE6-ADC8-C09522C87571}" destId="{E60AF2CC-DC74-4E30-8E8C-C73D2BE07A74}" srcOrd="0" destOrd="0" presId="urn:microsoft.com/office/officeart/2005/8/layout/orgChart1"/>
    <dgm:cxn modelId="{3AD2DB8B-7EF0-47E5-B98F-8B4E2E53DE06}" srcId="{68F8EA82-8132-4FA0-83D3-12140678440E}" destId="{3FEAFE0D-6045-48B1-A466-08B8456AEDEF}" srcOrd="1" destOrd="0" parTransId="{2FB717DD-1E3D-4522-B518-C7A9DB9AB47C}" sibTransId="{756F9B16-5CAA-47FE-9369-936F96EB56DC}"/>
    <dgm:cxn modelId="{1AA3EF1B-8EE9-4D38-A28B-A0C4F204F1FA}" srcId="{68F8EA82-8132-4FA0-83D3-12140678440E}" destId="{CCCBA8F4-6B3C-4CFE-B655-DAF9FC09D02B}" srcOrd="2" destOrd="0" parTransId="{E7D5CD30-FBD7-435C-BFB0-20031158C955}" sibTransId="{AF480242-A4B9-4E76-B461-E8E0F7FF6880}"/>
    <dgm:cxn modelId="{06D5527E-47F5-4971-B18A-CFF82A974632}" type="presOf" srcId="{F76D4144-D7A8-4B77-A224-CAFA2FABDFEC}" destId="{C80BD13D-2828-4935-9E58-4723EDFE3172}" srcOrd="0" destOrd="0" presId="urn:microsoft.com/office/officeart/2005/8/layout/orgChart1"/>
    <dgm:cxn modelId="{E94729F7-8424-4E67-825A-7F451BB0B1F7}" type="presOf" srcId="{4C54F6D3-8560-497F-99F9-2A653B1DF68E}" destId="{9E87E65F-ABF1-45AD-8A68-56405940ABD6}" srcOrd="0" destOrd="0" presId="urn:microsoft.com/office/officeart/2005/8/layout/orgChart1"/>
    <dgm:cxn modelId="{556B3F4F-C896-43B2-8BC4-BEF68672544B}" srcId="{29D085CF-D363-4186-ACF5-96CD0CB10F8D}" destId="{493D6A66-997D-4FB0-BBDF-5380CF89B1D9}" srcOrd="1" destOrd="0" parTransId="{109A1ED1-51C3-4EE6-ADC8-C09522C87571}" sibTransId="{FAED6C71-E870-434A-B0DD-4C86AC685D0D}"/>
    <dgm:cxn modelId="{3F67F0CF-184F-4249-A4DB-A3EEB0B2763C}" type="presOf" srcId="{E24E54E9-D151-48E6-96A2-AB79B19B5CAE}" destId="{4835755B-0256-400B-B801-55E907694868}" srcOrd="0" destOrd="0" presId="urn:microsoft.com/office/officeart/2005/8/layout/orgChart1"/>
    <dgm:cxn modelId="{506F75B4-7A56-4BEB-AC6D-E9C3C3E9CCBB}" type="presOf" srcId="{3A654A8B-0009-40A4-8F48-2402022936C4}" destId="{8C29D719-05C9-4701-BC0F-DA7551CFAE79}" srcOrd="0" destOrd="0" presId="urn:microsoft.com/office/officeart/2005/8/layout/orgChart1"/>
    <dgm:cxn modelId="{0D056390-7A39-41E7-B694-2B32B5E62734}" type="presOf" srcId="{7A317849-A4C0-4F7E-B562-A7C037558E9E}" destId="{CBE97DDF-C464-46B5-94AC-AA33AB7FB0DB}" srcOrd="0" destOrd="0" presId="urn:microsoft.com/office/officeart/2005/8/layout/orgChart1"/>
    <dgm:cxn modelId="{CAA9C848-5A25-4783-B0A4-57EF8C1597BD}" srcId="{493D6A66-997D-4FB0-BBDF-5380CF89B1D9}" destId="{3D1BD134-3D18-4DDD-B80E-C8BAB051EE03}" srcOrd="2" destOrd="0" parTransId="{6AF34417-FF59-4908-8510-563EBD0365D0}" sibTransId="{908CC5F2-A3B7-476F-BB62-4233047A54A8}"/>
    <dgm:cxn modelId="{5617EF45-EA3C-4B3C-87D4-5EB0808EBE6E}" srcId="{3A654A8B-0009-40A4-8F48-2402022936C4}" destId="{A5A767D4-203D-4C68-976D-C608782E58DC}" srcOrd="4" destOrd="0" parTransId="{1CF7A14F-09DF-4E18-8359-54DEA521F133}" sibTransId="{9A29F8D0-D1D8-402E-8103-B0C5C39163EF}"/>
    <dgm:cxn modelId="{F5D0FCDF-B74C-4D21-8D5E-B4201C1BF25E}" type="presOf" srcId="{29D085CF-D363-4186-ACF5-96CD0CB10F8D}" destId="{F8B71411-4068-4020-80BE-B0A3990F6B82}" srcOrd="0" destOrd="0" presId="urn:microsoft.com/office/officeart/2005/8/layout/orgChart1"/>
    <dgm:cxn modelId="{2F8720D6-B932-4434-8E62-3CB3B8060623}" type="presOf" srcId="{B65D9D9F-2BDD-494C-889E-7FCF1E8FB1D4}" destId="{714CD52A-AAB5-49EE-AF96-6D5C536706AC}" srcOrd="0" destOrd="0" presId="urn:microsoft.com/office/officeart/2005/8/layout/orgChart1"/>
    <dgm:cxn modelId="{8C3712D7-9F1E-4470-A371-ED54D73A9FD0}" type="presOf" srcId="{3C69EB87-1E31-41C8-80BA-EEBB2E5780CB}" destId="{51D7BB62-1254-4BA7-9D4F-0306820B6A0D}" srcOrd="0" destOrd="0" presId="urn:microsoft.com/office/officeart/2005/8/layout/orgChart1"/>
    <dgm:cxn modelId="{6D8CD6F4-2D98-4571-BF95-4AA3D3A9B90E}" type="presOf" srcId="{B65D9D9F-2BDD-494C-889E-7FCF1E8FB1D4}" destId="{70CFC487-04B4-4FBA-923E-7F579ED269DD}" srcOrd="1" destOrd="0" presId="urn:microsoft.com/office/officeart/2005/8/layout/orgChart1"/>
    <dgm:cxn modelId="{3F205578-688F-4CFC-BEA0-AA272BE03420}" type="presOf" srcId="{0E0CE38A-BA1E-40E4-A9E0-A16AE15B1FB4}" destId="{4FDEBF48-ED81-488D-A94D-F589CEF41DF0}" srcOrd="0" destOrd="0" presId="urn:microsoft.com/office/officeart/2005/8/layout/orgChart1"/>
    <dgm:cxn modelId="{EB6F5ED8-5554-4EF7-B217-648A7D81134A}" type="presOf" srcId="{130D5B5D-0F01-49C4-9CB1-358B17718C1D}" destId="{F8FF63E7-4CF6-46E2-9628-2899863D80D4}" srcOrd="1" destOrd="0" presId="urn:microsoft.com/office/officeart/2005/8/layout/orgChart1"/>
    <dgm:cxn modelId="{A52E73E6-980F-44DD-8757-4B3657F8915F}" type="presOf" srcId="{674F0AF8-387E-4B76-B286-7DFB7BF33910}" destId="{9F3142A0-CE72-47A8-BD7A-4F2C1150D0E1}" srcOrd="0" destOrd="0" presId="urn:microsoft.com/office/officeart/2005/8/layout/orgChart1"/>
    <dgm:cxn modelId="{8AE17B76-A54F-4C1D-B29D-596300828E69}" type="presOf" srcId="{C8FCA3F1-C92F-4DF9-ACD9-67D77C8DB23C}" destId="{C3AF771A-C70E-46B5-ADDE-1782561659C9}" srcOrd="0" destOrd="0" presId="urn:microsoft.com/office/officeart/2005/8/layout/orgChart1"/>
    <dgm:cxn modelId="{2E8BAB9F-BE8B-4F51-BAF6-169B0A15D665}" type="presOf" srcId="{C819BB1D-DE42-4577-9A2E-DF4A2C9E499E}" destId="{9415B4FF-4B32-4F93-AFEC-8F27B45FECA2}" srcOrd="0" destOrd="0" presId="urn:microsoft.com/office/officeart/2005/8/layout/orgChart1"/>
    <dgm:cxn modelId="{3554B7C9-2D33-403D-ABA6-46E13189486B}" srcId="{3C69EB87-1E31-41C8-80BA-EEBB2E5780CB}" destId="{A8E21DDF-B023-472B-A0D1-8004568E51FB}" srcOrd="2" destOrd="0" parTransId="{7DC223EA-5E78-4CBA-9CB9-50F8436BDE67}" sibTransId="{CE473E90-FBD6-4D8E-8E1E-869074526E03}"/>
    <dgm:cxn modelId="{68F7EE6E-FF44-4545-A564-830E2F8A7801}" type="presOf" srcId="{7DC223EA-5E78-4CBA-9CB9-50F8436BDE67}" destId="{F528E325-A7CD-4A11-8F12-AA208775E3DA}" srcOrd="0" destOrd="0" presId="urn:microsoft.com/office/officeart/2005/8/layout/orgChart1"/>
    <dgm:cxn modelId="{0F8584BB-9863-4B02-86AF-33F2B786BBD7}" type="presOf" srcId="{BD0D507F-9740-4273-B8B3-CDF093806C74}" destId="{C4E29D2B-3CE6-4309-A811-EDF307EE414A}" srcOrd="0" destOrd="0" presId="urn:microsoft.com/office/officeart/2005/8/layout/orgChart1"/>
    <dgm:cxn modelId="{174D5663-CD95-4433-8942-7C7AE7A57A7C}" srcId="{3C69EB87-1E31-41C8-80BA-EEBB2E5780CB}" destId="{F291A5BE-4843-4035-81EE-CCCAD5B2D1A5}" srcOrd="3" destOrd="0" parTransId="{69DC6FFA-EDF8-4663-8943-0889D3D02080}" sibTransId="{08855B4B-453A-45DF-884E-796100118829}"/>
    <dgm:cxn modelId="{71744601-2A7D-4030-99E5-65E23AE85CD2}" srcId="{3A654A8B-0009-40A4-8F48-2402022936C4}" destId="{7A317849-A4C0-4F7E-B562-A7C037558E9E}" srcOrd="2" destOrd="0" parTransId="{8B9A68D0-D4DF-4F4B-AE7C-4DA65721CCDC}" sibTransId="{7C8B3FEC-90E7-4C34-BD90-2FAF9B7CEBDB}"/>
    <dgm:cxn modelId="{C7A317E3-BB06-4ED4-9658-497F8417592B}" type="presOf" srcId="{29D085CF-D363-4186-ACF5-96CD0CB10F8D}" destId="{FAE409A2-5525-4212-8F71-46EBAB75B3CF}" srcOrd="1" destOrd="0" presId="urn:microsoft.com/office/officeart/2005/8/layout/orgChart1"/>
    <dgm:cxn modelId="{0F429080-5E6F-46E7-BFE4-A3CF8249F681}" type="presOf" srcId="{56BA5D1C-BC08-475E-A219-C99DE01400CA}" destId="{D2EE76BB-D1EE-4E4D-8C49-7E6ED0919AA7}" srcOrd="1" destOrd="0" presId="urn:microsoft.com/office/officeart/2005/8/layout/orgChart1"/>
    <dgm:cxn modelId="{D24B775F-EBEE-42C1-A738-118BF1DDE02A}" type="presParOf" srcId="{4835755B-0256-400B-B801-55E907694868}" destId="{10687D43-4DF8-4126-8970-84E543F01191}" srcOrd="0" destOrd="0" presId="urn:microsoft.com/office/officeart/2005/8/layout/orgChart1"/>
    <dgm:cxn modelId="{79528F08-0670-4071-98A6-22315FBA0D0A}" type="presParOf" srcId="{10687D43-4DF8-4126-8970-84E543F01191}" destId="{7FCE61B7-4381-46F8-AD4A-22AD077F6172}" srcOrd="0" destOrd="0" presId="urn:microsoft.com/office/officeart/2005/8/layout/orgChart1"/>
    <dgm:cxn modelId="{FE86A9E7-5903-4E2D-ADF7-761A13AC9580}" type="presParOf" srcId="{7FCE61B7-4381-46F8-AD4A-22AD077F6172}" destId="{F8B71411-4068-4020-80BE-B0A3990F6B82}" srcOrd="0" destOrd="0" presId="urn:microsoft.com/office/officeart/2005/8/layout/orgChart1"/>
    <dgm:cxn modelId="{C331B770-F743-4D38-9F32-40F1932E3E1E}" type="presParOf" srcId="{7FCE61B7-4381-46F8-AD4A-22AD077F6172}" destId="{FAE409A2-5525-4212-8F71-46EBAB75B3CF}" srcOrd="1" destOrd="0" presId="urn:microsoft.com/office/officeart/2005/8/layout/orgChart1"/>
    <dgm:cxn modelId="{4B86BD61-52F5-4CBC-B7AA-055643C0C35B}" type="presParOf" srcId="{10687D43-4DF8-4126-8970-84E543F01191}" destId="{D1CE6508-37BB-4881-B3F6-06BC519E6CC4}" srcOrd="1" destOrd="0" presId="urn:microsoft.com/office/officeart/2005/8/layout/orgChart1"/>
    <dgm:cxn modelId="{D9621C62-85B2-4788-8845-B819E9A66BC1}" type="presParOf" srcId="{D1CE6508-37BB-4881-B3F6-06BC519E6CC4}" destId="{BE9E9104-3665-4870-9008-C92978C054E7}" srcOrd="0" destOrd="0" presId="urn:microsoft.com/office/officeart/2005/8/layout/orgChart1"/>
    <dgm:cxn modelId="{777D218C-92BD-4613-A9CC-7F3DA2D3EC81}" type="presParOf" srcId="{D1CE6508-37BB-4881-B3F6-06BC519E6CC4}" destId="{39A2AC2F-F35D-40A7-9524-2B5E441525A6}" srcOrd="1" destOrd="0" presId="urn:microsoft.com/office/officeart/2005/8/layout/orgChart1"/>
    <dgm:cxn modelId="{8B1EFE76-29F4-4772-AE23-607EAE1BE1D8}" type="presParOf" srcId="{39A2AC2F-F35D-40A7-9524-2B5E441525A6}" destId="{9F62D99B-33D3-441F-AB43-8663C44B141E}" srcOrd="0" destOrd="0" presId="urn:microsoft.com/office/officeart/2005/8/layout/orgChart1"/>
    <dgm:cxn modelId="{0F9323E2-7994-4FE4-B0C5-CF0AED00A04A}" type="presParOf" srcId="{9F62D99B-33D3-441F-AB43-8663C44B141E}" destId="{8C29D719-05C9-4701-BC0F-DA7551CFAE79}" srcOrd="0" destOrd="0" presId="urn:microsoft.com/office/officeart/2005/8/layout/orgChart1"/>
    <dgm:cxn modelId="{F92793AA-52D3-45CD-889F-1AEB176729C7}" type="presParOf" srcId="{9F62D99B-33D3-441F-AB43-8663C44B141E}" destId="{BB975913-6BEF-4316-89D4-CD79844E8078}" srcOrd="1" destOrd="0" presId="urn:microsoft.com/office/officeart/2005/8/layout/orgChart1"/>
    <dgm:cxn modelId="{D957B850-2E16-4496-B0BB-99BEC9C0183A}" type="presParOf" srcId="{39A2AC2F-F35D-40A7-9524-2B5E441525A6}" destId="{D5ED764D-1933-4740-B439-66A8DB9F9390}" srcOrd="1" destOrd="0" presId="urn:microsoft.com/office/officeart/2005/8/layout/orgChart1"/>
    <dgm:cxn modelId="{7AA841CB-1BB8-47E5-8FFA-91A788817D59}" type="presParOf" srcId="{D5ED764D-1933-4740-B439-66A8DB9F9390}" destId="{C3AF771A-C70E-46B5-ADDE-1782561659C9}" srcOrd="0" destOrd="0" presId="urn:microsoft.com/office/officeart/2005/8/layout/orgChart1"/>
    <dgm:cxn modelId="{0458A238-4824-46A6-BDCC-15E6A92166F0}" type="presParOf" srcId="{D5ED764D-1933-4740-B439-66A8DB9F9390}" destId="{EC3E0CFB-BF91-485F-B5EC-C0A833BB7706}" srcOrd="1" destOrd="0" presId="urn:microsoft.com/office/officeart/2005/8/layout/orgChart1"/>
    <dgm:cxn modelId="{35130750-3F58-407B-8AAE-FE3B3B80E4B1}" type="presParOf" srcId="{EC3E0CFB-BF91-485F-B5EC-C0A833BB7706}" destId="{54BAB6E1-1A9D-48FD-A85A-1C4F8098C30E}" srcOrd="0" destOrd="0" presId="urn:microsoft.com/office/officeart/2005/8/layout/orgChart1"/>
    <dgm:cxn modelId="{46401F5A-2A9E-4023-A494-BAFD096E1D31}" type="presParOf" srcId="{54BAB6E1-1A9D-48FD-A85A-1C4F8098C30E}" destId="{FFFAD3F8-1887-4ED2-9842-172DF1D0E528}" srcOrd="0" destOrd="0" presId="urn:microsoft.com/office/officeart/2005/8/layout/orgChart1"/>
    <dgm:cxn modelId="{E29543D3-51EF-4979-B9D6-A339E24FB868}" type="presParOf" srcId="{54BAB6E1-1A9D-48FD-A85A-1C4F8098C30E}" destId="{D2EE76BB-D1EE-4E4D-8C49-7E6ED0919AA7}" srcOrd="1" destOrd="0" presId="urn:microsoft.com/office/officeart/2005/8/layout/orgChart1"/>
    <dgm:cxn modelId="{D548E15E-B9DA-4EDA-98C1-DF02386DA0E9}" type="presParOf" srcId="{EC3E0CFB-BF91-485F-B5EC-C0A833BB7706}" destId="{6397E438-7B2C-4B77-BBE5-42314CA925A8}" srcOrd="1" destOrd="0" presId="urn:microsoft.com/office/officeart/2005/8/layout/orgChart1"/>
    <dgm:cxn modelId="{71A776FE-B921-4C2C-8EE6-39A5B5A8A8FA}" type="presParOf" srcId="{EC3E0CFB-BF91-485F-B5EC-C0A833BB7706}" destId="{FDE8667C-425F-4E7B-8B4F-7F713C6D625C}" srcOrd="2" destOrd="0" presId="urn:microsoft.com/office/officeart/2005/8/layout/orgChart1"/>
    <dgm:cxn modelId="{AB034E86-646B-4FF0-BDD1-272902D2E160}" type="presParOf" srcId="{D5ED764D-1933-4740-B439-66A8DB9F9390}" destId="{69D63268-1A76-40BE-9B8D-76A1AF7517C2}" srcOrd="2" destOrd="0" presId="urn:microsoft.com/office/officeart/2005/8/layout/orgChart1"/>
    <dgm:cxn modelId="{C4C457A1-23A5-4D9E-8686-944213848479}" type="presParOf" srcId="{D5ED764D-1933-4740-B439-66A8DB9F9390}" destId="{FDAE505A-76F0-436B-89BE-029059FE5D04}" srcOrd="3" destOrd="0" presId="urn:microsoft.com/office/officeart/2005/8/layout/orgChart1"/>
    <dgm:cxn modelId="{9BD89298-9D3E-46E2-967B-791BA215DC71}" type="presParOf" srcId="{FDAE505A-76F0-436B-89BE-029059FE5D04}" destId="{72A1A2A6-B0FE-415C-80E8-5459316676F4}" srcOrd="0" destOrd="0" presId="urn:microsoft.com/office/officeart/2005/8/layout/orgChart1"/>
    <dgm:cxn modelId="{54C80385-C062-420E-A2E2-259C1C0BBE71}" type="presParOf" srcId="{72A1A2A6-B0FE-415C-80E8-5459316676F4}" destId="{AE751CC3-D940-4767-9869-573EFBF2B7B1}" srcOrd="0" destOrd="0" presId="urn:microsoft.com/office/officeart/2005/8/layout/orgChart1"/>
    <dgm:cxn modelId="{BD44C912-B56B-404E-8C75-48536FC5379E}" type="presParOf" srcId="{72A1A2A6-B0FE-415C-80E8-5459316676F4}" destId="{BBCEA283-665E-4F23-BFB3-4B030B990C5A}" srcOrd="1" destOrd="0" presId="urn:microsoft.com/office/officeart/2005/8/layout/orgChart1"/>
    <dgm:cxn modelId="{28AAE6F2-3F08-4C19-A0DB-A9AE0C204B50}" type="presParOf" srcId="{FDAE505A-76F0-436B-89BE-029059FE5D04}" destId="{22A41F99-0F37-43E6-9AEB-C6BA2182372F}" srcOrd="1" destOrd="0" presId="urn:microsoft.com/office/officeart/2005/8/layout/orgChart1"/>
    <dgm:cxn modelId="{7D5CD73A-13E0-4C8E-8CF5-111429FA4C6D}" type="presParOf" srcId="{FDAE505A-76F0-436B-89BE-029059FE5D04}" destId="{75AC9D92-6A6C-4A7A-9333-003F8674FFC9}" srcOrd="2" destOrd="0" presId="urn:microsoft.com/office/officeart/2005/8/layout/orgChart1"/>
    <dgm:cxn modelId="{F184CD12-7158-40E1-B08A-355691385F2E}" type="presParOf" srcId="{D5ED764D-1933-4740-B439-66A8DB9F9390}" destId="{EE550F97-37D5-4267-92D1-9A1508E44F11}" srcOrd="4" destOrd="0" presId="urn:microsoft.com/office/officeart/2005/8/layout/orgChart1"/>
    <dgm:cxn modelId="{D40F2728-6986-4B4D-B03F-36BCA2EF682F}" type="presParOf" srcId="{D5ED764D-1933-4740-B439-66A8DB9F9390}" destId="{91C2E64D-5866-4A9F-BF3D-9C0FFBB350AA}" srcOrd="5" destOrd="0" presId="urn:microsoft.com/office/officeart/2005/8/layout/orgChart1"/>
    <dgm:cxn modelId="{083E4C14-6FD9-4407-9992-3D400C59CA6F}" type="presParOf" srcId="{91C2E64D-5866-4A9F-BF3D-9C0FFBB350AA}" destId="{E05CD717-DB0D-4ACD-AEED-A68B0AD00989}" srcOrd="0" destOrd="0" presId="urn:microsoft.com/office/officeart/2005/8/layout/orgChart1"/>
    <dgm:cxn modelId="{B82B4BCB-EF42-408A-81D5-5F424A4B0895}" type="presParOf" srcId="{E05CD717-DB0D-4ACD-AEED-A68B0AD00989}" destId="{CBE97DDF-C464-46B5-94AC-AA33AB7FB0DB}" srcOrd="0" destOrd="0" presId="urn:microsoft.com/office/officeart/2005/8/layout/orgChart1"/>
    <dgm:cxn modelId="{1B834D3F-0534-4F59-B012-49E8D2168051}" type="presParOf" srcId="{E05CD717-DB0D-4ACD-AEED-A68B0AD00989}" destId="{CD89A6C0-2C18-4B0D-9954-50A08B7DE199}" srcOrd="1" destOrd="0" presId="urn:microsoft.com/office/officeart/2005/8/layout/orgChart1"/>
    <dgm:cxn modelId="{700EC9DB-AA33-416C-9FE6-38F757ACB11F}" type="presParOf" srcId="{91C2E64D-5866-4A9F-BF3D-9C0FFBB350AA}" destId="{B16E6655-6B9F-4DD0-8864-DA139D993E4C}" srcOrd="1" destOrd="0" presId="urn:microsoft.com/office/officeart/2005/8/layout/orgChart1"/>
    <dgm:cxn modelId="{E5EE2B5F-F783-4B5F-9466-360A89F12516}" type="presParOf" srcId="{91C2E64D-5866-4A9F-BF3D-9C0FFBB350AA}" destId="{DFF02185-3F54-4B7E-9E13-925D0BC3E234}" srcOrd="2" destOrd="0" presId="urn:microsoft.com/office/officeart/2005/8/layout/orgChart1"/>
    <dgm:cxn modelId="{272B4BA7-A67D-4FF9-9543-ECA5CF01FBDA}" type="presParOf" srcId="{D5ED764D-1933-4740-B439-66A8DB9F9390}" destId="{3ED3ED82-178C-4BE0-9848-1B7099947ED4}" srcOrd="6" destOrd="0" presId="urn:microsoft.com/office/officeart/2005/8/layout/orgChart1"/>
    <dgm:cxn modelId="{6A414A72-1982-4B98-9A79-8510A7396D1C}" type="presParOf" srcId="{D5ED764D-1933-4740-B439-66A8DB9F9390}" destId="{B2A1D5AA-96D9-4378-AEBC-D30F4A212E5C}" srcOrd="7" destOrd="0" presId="urn:microsoft.com/office/officeart/2005/8/layout/orgChart1"/>
    <dgm:cxn modelId="{1E1F7C41-55CD-441B-8C5C-83A7764630F9}" type="presParOf" srcId="{B2A1D5AA-96D9-4378-AEBC-D30F4A212E5C}" destId="{B7D3680A-5EDD-4ECD-88AB-2F6B052BBB95}" srcOrd="0" destOrd="0" presId="urn:microsoft.com/office/officeart/2005/8/layout/orgChart1"/>
    <dgm:cxn modelId="{8A8044EF-07DB-4A23-9CF3-A677FA17E68C}" type="presParOf" srcId="{B7D3680A-5EDD-4ECD-88AB-2F6B052BBB95}" destId="{51131FCD-63D2-4146-99E3-891C7E2FD1F1}" srcOrd="0" destOrd="0" presId="urn:microsoft.com/office/officeart/2005/8/layout/orgChart1"/>
    <dgm:cxn modelId="{28ACB389-E6E8-4E2D-8578-8F9CD7992443}" type="presParOf" srcId="{B7D3680A-5EDD-4ECD-88AB-2F6B052BBB95}" destId="{F8FF63E7-4CF6-46E2-9628-2899863D80D4}" srcOrd="1" destOrd="0" presId="urn:microsoft.com/office/officeart/2005/8/layout/orgChart1"/>
    <dgm:cxn modelId="{614D4F98-BD56-4C90-B39F-1FA6F867850D}" type="presParOf" srcId="{B2A1D5AA-96D9-4378-AEBC-D30F4A212E5C}" destId="{14B66E9A-5785-49E8-9C1C-756A202A0BC4}" srcOrd="1" destOrd="0" presId="urn:microsoft.com/office/officeart/2005/8/layout/orgChart1"/>
    <dgm:cxn modelId="{F8965A61-2FD7-453E-9881-A844E8368407}" type="presParOf" srcId="{B2A1D5AA-96D9-4378-AEBC-D30F4A212E5C}" destId="{53DBA687-9DA4-4217-B86E-05ECCEA43AE1}" srcOrd="2" destOrd="0" presId="urn:microsoft.com/office/officeart/2005/8/layout/orgChart1"/>
    <dgm:cxn modelId="{00FC15E7-0AF4-4B0E-AAD1-F2A8A6FB1CF0}" type="presParOf" srcId="{D5ED764D-1933-4740-B439-66A8DB9F9390}" destId="{40ABD857-6171-418D-9457-08FEB321AF26}" srcOrd="8" destOrd="0" presId="urn:microsoft.com/office/officeart/2005/8/layout/orgChart1"/>
    <dgm:cxn modelId="{58370CEF-90C4-4197-B6D8-6E5622CFBDCD}" type="presParOf" srcId="{D5ED764D-1933-4740-B439-66A8DB9F9390}" destId="{48266819-C911-4314-A0B5-5D242E5DAE57}" srcOrd="9" destOrd="0" presId="urn:microsoft.com/office/officeart/2005/8/layout/orgChart1"/>
    <dgm:cxn modelId="{487B4C1F-A42B-4BFD-BEC7-61E78651903E}" type="presParOf" srcId="{48266819-C911-4314-A0B5-5D242E5DAE57}" destId="{34E076A6-FA18-4FBA-A9A3-4FD0C2F4725B}" srcOrd="0" destOrd="0" presId="urn:microsoft.com/office/officeart/2005/8/layout/orgChart1"/>
    <dgm:cxn modelId="{90283214-C94D-487D-B59B-D2833184AF92}" type="presParOf" srcId="{34E076A6-FA18-4FBA-A9A3-4FD0C2F4725B}" destId="{075CFB44-488E-4483-9B8F-95746E0623BE}" srcOrd="0" destOrd="0" presId="urn:microsoft.com/office/officeart/2005/8/layout/orgChart1"/>
    <dgm:cxn modelId="{4325957B-E4A4-4FE5-8B39-D732C0CF0D7A}" type="presParOf" srcId="{34E076A6-FA18-4FBA-A9A3-4FD0C2F4725B}" destId="{C69F0904-C4BB-4B4C-9F23-78F06F212E2A}" srcOrd="1" destOrd="0" presId="urn:microsoft.com/office/officeart/2005/8/layout/orgChart1"/>
    <dgm:cxn modelId="{AF2A1513-4E9D-4C1B-ADE8-70B839E1CE38}" type="presParOf" srcId="{48266819-C911-4314-A0B5-5D242E5DAE57}" destId="{49B3B114-EDB0-4E48-BA1F-DCE63C430BC5}" srcOrd="1" destOrd="0" presId="urn:microsoft.com/office/officeart/2005/8/layout/orgChart1"/>
    <dgm:cxn modelId="{8A5BBCCE-8367-4A10-81E2-C9EEEBCD9028}" type="presParOf" srcId="{48266819-C911-4314-A0B5-5D242E5DAE57}" destId="{D84BCB3E-22E4-45B1-9A8A-4C6E5848643A}" srcOrd="2" destOrd="0" presId="urn:microsoft.com/office/officeart/2005/8/layout/orgChart1"/>
    <dgm:cxn modelId="{A59F50D3-111B-4D08-B89A-2632EFFE7F6C}" type="presParOf" srcId="{39A2AC2F-F35D-40A7-9524-2B5E441525A6}" destId="{88F56C67-8B5D-463F-A192-703F9B051F9E}" srcOrd="2" destOrd="0" presId="urn:microsoft.com/office/officeart/2005/8/layout/orgChart1"/>
    <dgm:cxn modelId="{0B5D3791-6038-418B-BF7E-62CD26E3F6CB}" type="presParOf" srcId="{D1CE6508-37BB-4881-B3F6-06BC519E6CC4}" destId="{E60AF2CC-DC74-4E30-8E8C-C73D2BE07A74}" srcOrd="2" destOrd="0" presId="urn:microsoft.com/office/officeart/2005/8/layout/orgChart1"/>
    <dgm:cxn modelId="{B296DDBF-89FA-42A7-B365-34770A015454}" type="presParOf" srcId="{D1CE6508-37BB-4881-B3F6-06BC519E6CC4}" destId="{B52A0CF7-3F1B-4D8A-81EB-141E692E55BD}" srcOrd="3" destOrd="0" presId="urn:microsoft.com/office/officeart/2005/8/layout/orgChart1"/>
    <dgm:cxn modelId="{2C5BE2ED-B2F7-4CB0-9123-ADC6A4EDE641}" type="presParOf" srcId="{B52A0CF7-3F1B-4D8A-81EB-141E692E55BD}" destId="{677E511D-6754-4F11-A64C-D94361DDD876}" srcOrd="0" destOrd="0" presId="urn:microsoft.com/office/officeart/2005/8/layout/orgChart1"/>
    <dgm:cxn modelId="{B40990D3-3E1C-4DD3-A9FB-0CF46E64A379}" type="presParOf" srcId="{677E511D-6754-4F11-A64C-D94361DDD876}" destId="{A542B485-798A-47B8-A823-DD2117A0D8E3}" srcOrd="0" destOrd="0" presId="urn:microsoft.com/office/officeart/2005/8/layout/orgChart1"/>
    <dgm:cxn modelId="{58441423-843A-4A98-94BF-63E65E734DC8}" type="presParOf" srcId="{677E511D-6754-4F11-A64C-D94361DDD876}" destId="{75C43EEA-192D-4506-9264-305504F0512F}" srcOrd="1" destOrd="0" presId="urn:microsoft.com/office/officeart/2005/8/layout/orgChart1"/>
    <dgm:cxn modelId="{FD59E2A3-E43F-46F5-BE5B-719C149FE076}" type="presParOf" srcId="{B52A0CF7-3F1B-4D8A-81EB-141E692E55BD}" destId="{B5E109E0-1301-425E-BF8C-1196BB6CD4E9}" srcOrd="1" destOrd="0" presId="urn:microsoft.com/office/officeart/2005/8/layout/orgChart1"/>
    <dgm:cxn modelId="{ABC96505-C6B2-42EB-AFD4-ACA6554DD242}" type="presParOf" srcId="{B5E109E0-1301-425E-BF8C-1196BB6CD4E9}" destId="{8EFDBFB0-F830-4E09-B7F9-30DB09BBA9A9}" srcOrd="0" destOrd="0" presId="urn:microsoft.com/office/officeart/2005/8/layout/orgChart1"/>
    <dgm:cxn modelId="{6891672F-4B6B-47DF-B595-E581414172F9}" type="presParOf" srcId="{B5E109E0-1301-425E-BF8C-1196BB6CD4E9}" destId="{5452009B-3553-4EA3-ABA4-CC62AF02A4A9}" srcOrd="1" destOrd="0" presId="urn:microsoft.com/office/officeart/2005/8/layout/orgChart1"/>
    <dgm:cxn modelId="{68CFCF83-B31F-4BC1-AC18-76B5AF9DC067}" type="presParOf" srcId="{5452009B-3553-4EA3-ABA4-CC62AF02A4A9}" destId="{46D22114-27FE-4EF7-B786-91C15AD03D03}" srcOrd="0" destOrd="0" presId="urn:microsoft.com/office/officeart/2005/8/layout/orgChart1"/>
    <dgm:cxn modelId="{1773811A-2BA2-4FD7-B9B1-DD55BC4090D5}" type="presParOf" srcId="{46D22114-27FE-4EF7-B786-91C15AD03D03}" destId="{9415B4FF-4B32-4F93-AFEC-8F27B45FECA2}" srcOrd="0" destOrd="0" presId="urn:microsoft.com/office/officeart/2005/8/layout/orgChart1"/>
    <dgm:cxn modelId="{D42773F7-473F-4797-8C84-D9D471EA3BE2}" type="presParOf" srcId="{46D22114-27FE-4EF7-B786-91C15AD03D03}" destId="{75881198-F998-4E08-A4E4-8A0DB64DCE93}" srcOrd="1" destOrd="0" presId="urn:microsoft.com/office/officeart/2005/8/layout/orgChart1"/>
    <dgm:cxn modelId="{43E4587B-FDBA-4BE9-BB25-655A4CE74ED3}" type="presParOf" srcId="{5452009B-3553-4EA3-ABA4-CC62AF02A4A9}" destId="{183684C6-4118-4920-89E0-1ABF68C9461B}" srcOrd="1" destOrd="0" presId="urn:microsoft.com/office/officeart/2005/8/layout/orgChart1"/>
    <dgm:cxn modelId="{7B51090F-0382-4B48-84F4-5597D91081A1}" type="presParOf" srcId="{5452009B-3553-4EA3-ABA4-CC62AF02A4A9}" destId="{DC6E319C-448E-4DE7-B970-0321534730BE}" srcOrd="2" destOrd="0" presId="urn:microsoft.com/office/officeart/2005/8/layout/orgChart1"/>
    <dgm:cxn modelId="{3A919890-1BAB-4B3C-8214-4FC0D41B5672}" type="presParOf" srcId="{B5E109E0-1301-425E-BF8C-1196BB6CD4E9}" destId="{6CC14D58-AB31-4DC5-AC24-D201D83D4F7F}" srcOrd="2" destOrd="0" presId="urn:microsoft.com/office/officeart/2005/8/layout/orgChart1"/>
    <dgm:cxn modelId="{BF14D30E-ABDD-4E33-8CBB-4043AC518215}" type="presParOf" srcId="{B5E109E0-1301-425E-BF8C-1196BB6CD4E9}" destId="{5E141793-CBC3-44DA-A79C-5BB9693F3D23}" srcOrd="3" destOrd="0" presId="urn:microsoft.com/office/officeart/2005/8/layout/orgChart1"/>
    <dgm:cxn modelId="{C93B258E-8040-41CA-8926-9CE69D89D508}" type="presParOf" srcId="{5E141793-CBC3-44DA-A79C-5BB9693F3D23}" destId="{1076E4A5-4557-45E7-A7AC-E675013118D8}" srcOrd="0" destOrd="0" presId="urn:microsoft.com/office/officeart/2005/8/layout/orgChart1"/>
    <dgm:cxn modelId="{F3CC9CF8-54BD-41EE-AF14-ABBFB22FE873}" type="presParOf" srcId="{1076E4A5-4557-45E7-A7AC-E675013118D8}" destId="{7D44D70E-B22D-401E-8B85-15B1C85832A8}" srcOrd="0" destOrd="0" presId="urn:microsoft.com/office/officeart/2005/8/layout/orgChart1"/>
    <dgm:cxn modelId="{5FDCB1A9-583F-40F3-BE94-220C8CF123C4}" type="presParOf" srcId="{1076E4A5-4557-45E7-A7AC-E675013118D8}" destId="{43AD2231-4EB4-4F4B-8FE7-D77125F8F111}" srcOrd="1" destOrd="0" presId="urn:microsoft.com/office/officeart/2005/8/layout/orgChart1"/>
    <dgm:cxn modelId="{4EEEC043-0DA4-4B03-AB28-F37BFFF62C05}" type="presParOf" srcId="{5E141793-CBC3-44DA-A79C-5BB9693F3D23}" destId="{3C241288-12E0-45C3-A188-4C0CA0E9BEDA}" srcOrd="1" destOrd="0" presId="urn:microsoft.com/office/officeart/2005/8/layout/orgChart1"/>
    <dgm:cxn modelId="{90BF6C71-0D94-48C5-BFA9-8F38A6695D3A}" type="presParOf" srcId="{5E141793-CBC3-44DA-A79C-5BB9693F3D23}" destId="{E24B18B6-85CC-45C1-B086-F45668BB9AB4}" srcOrd="2" destOrd="0" presId="urn:microsoft.com/office/officeart/2005/8/layout/orgChart1"/>
    <dgm:cxn modelId="{6C1BB8A4-52BC-4759-B4BE-AEFCAB96027C}" type="presParOf" srcId="{B5E109E0-1301-425E-BF8C-1196BB6CD4E9}" destId="{7C218008-1CE1-4298-BF46-D90730F6401A}" srcOrd="4" destOrd="0" presId="urn:microsoft.com/office/officeart/2005/8/layout/orgChart1"/>
    <dgm:cxn modelId="{7A8D10F3-7693-4469-82CD-671E5BCFDF3C}" type="presParOf" srcId="{B5E109E0-1301-425E-BF8C-1196BB6CD4E9}" destId="{B501C3E1-0873-44E1-8CF1-A0B45F64200C}" srcOrd="5" destOrd="0" presId="urn:microsoft.com/office/officeart/2005/8/layout/orgChart1"/>
    <dgm:cxn modelId="{80FD877A-F3AB-4ADE-B053-14C239CB1CBC}" type="presParOf" srcId="{B501C3E1-0873-44E1-8CF1-A0B45F64200C}" destId="{01988D5E-A61C-468E-9140-433913B57B09}" srcOrd="0" destOrd="0" presId="urn:microsoft.com/office/officeart/2005/8/layout/orgChart1"/>
    <dgm:cxn modelId="{0750E82F-EE5B-4432-850C-5ADCEDEF087F}" type="presParOf" srcId="{01988D5E-A61C-468E-9140-433913B57B09}" destId="{ACECBFE0-650E-4B83-893B-DE9B9F78BCBF}" srcOrd="0" destOrd="0" presId="urn:microsoft.com/office/officeart/2005/8/layout/orgChart1"/>
    <dgm:cxn modelId="{D5A011B0-99EF-4284-A9E9-8AA1DB1F80E0}" type="presParOf" srcId="{01988D5E-A61C-468E-9140-433913B57B09}" destId="{02A8EB15-675A-4F32-A6BE-107880C1D306}" srcOrd="1" destOrd="0" presId="urn:microsoft.com/office/officeart/2005/8/layout/orgChart1"/>
    <dgm:cxn modelId="{793DFFB6-2179-4D0A-9B36-A3F7BB0E9AC8}" type="presParOf" srcId="{B501C3E1-0873-44E1-8CF1-A0B45F64200C}" destId="{8F780B04-76B8-485B-85B3-858EA0FDD693}" srcOrd="1" destOrd="0" presId="urn:microsoft.com/office/officeart/2005/8/layout/orgChart1"/>
    <dgm:cxn modelId="{260924BE-F1F0-485B-A3BF-6948E32CC58E}" type="presParOf" srcId="{B501C3E1-0873-44E1-8CF1-A0B45F64200C}" destId="{5FF1864E-C3C3-4361-B79F-2BC4438BDA74}" srcOrd="2" destOrd="0" presId="urn:microsoft.com/office/officeart/2005/8/layout/orgChart1"/>
    <dgm:cxn modelId="{29F7801C-B6FB-4BF5-BF1A-42FC6F19974C}" type="presParOf" srcId="{B52A0CF7-3F1B-4D8A-81EB-141E692E55BD}" destId="{D01A474A-84BF-48CE-A142-13649761C0D2}" srcOrd="2" destOrd="0" presId="urn:microsoft.com/office/officeart/2005/8/layout/orgChart1"/>
    <dgm:cxn modelId="{AFCFD0EF-602F-418B-A70B-D125A9193061}" type="presParOf" srcId="{D1CE6508-37BB-4881-B3F6-06BC519E6CC4}" destId="{837922B2-B5C7-4FA3-BF57-252810C7F40A}" srcOrd="4" destOrd="0" presId="urn:microsoft.com/office/officeart/2005/8/layout/orgChart1"/>
    <dgm:cxn modelId="{67E832F4-A971-4EB6-B854-7CA5D6AC7B42}" type="presParOf" srcId="{D1CE6508-37BB-4881-B3F6-06BC519E6CC4}" destId="{158D8CB2-A7AB-4290-A68C-04B33BD0D348}" srcOrd="5" destOrd="0" presId="urn:microsoft.com/office/officeart/2005/8/layout/orgChart1"/>
    <dgm:cxn modelId="{E31E8198-E46A-41A9-AC98-ACFC424D0310}" type="presParOf" srcId="{158D8CB2-A7AB-4290-A68C-04B33BD0D348}" destId="{AF44B0CE-713A-44B1-B456-A87E42CEDDAD}" srcOrd="0" destOrd="0" presId="urn:microsoft.com/office/officeart/2005/8/layout/orgChart1"/>
    <dgm:cxn modelId="{ECCF0BE7-6DE0-44C4-BBE8-27C43E47AEEC}" type="presParOf" srcId="{AF44B0CE-713A-44B1-B456-A87E42CEDDAD}" destId="{9B931160-9BDF-4BDD-9563-52FBDCEEB792}" srcOrd="0" destOrd="0" presId="urn:microsoft.com/office/officeart/2005/8/layout/orgChart1"/>
    <dgm:cxn modelId="{C9441125-1A43-4D78-BC55-97E3D5789A4E}" type="presParOf" srcId="{AF44B0CE-713A-44B1-B456-A87E42CEDDAD}" destId="{4A6F628E-8739-4BF2-BDD9-A7056E825110}" srcOrd="1" destOrd="0" presId="urn:microsoft.com/office/officeart/2005/8/layout/orgChart1"/>
    <dgm:cxn modelId="{922FD54D-1622-4A35-B4B1-681F3BD8D7F3}" type="presParOf" srcId="{158D8CB2-A7AB-4290-A68C-04B33BD0D348}" destId="{9BA0D216-DF9C-4599-818C-7403F3048813}" srcOrd="1" destOrd="0" presId="urn:microsoft.com/office/officeart/2005/8/layout/orgChart1"/>
    <dgm:cxn modelId="{21DA9CFF-71D3-4848-BD80-6A073F4EF04B}" type="presParOf" srcId="{9BA0D216-DF9C-4599-818C-7403F3048813}" destId="{C80BD13D-2828-4935-9E58-4723EDFE3172}" srcOrd="0" destOrd="0" presId="urn:microsoft.com/office/officeart/2005/8/layout/orgChart1"/>
    <dgm:cxn modelId="{9884E259-1B52-460E-9531-B2BA8C23EAD7}" type="presParOf" srcId="{9BA0D216-DF9C-4599-818C-7403F3048813}" destId="{E55C2D83-B9EB-4840-B63F-F8357EB351FF}" srcOrd="1" destOrd="0" presId="urn:microsoft.com/office/officeart/2005/8/layout/orgChart1"/>
    <dgm:cxn modelId="{CC876FEC-B64F-4A47-B6EE-58EE3EAF85EF}" type="presParOf" srcId="{E55C2D83-B9EB-4840-B63F-F8357EB351FF}" destId="{0FF92FB7-2F16-45EE-AB2A-CF7CE4A746FE}" srcOrd="0" destOrd="0" presId="urn:microsoft.com/office/officeart/2005/8/layout/orgChart1"/>
    <dgm:cxn modelId="{129B0833-B474-4598-8ACA-C318E5FC6137}" type="presParOf" srcId="{0FF92FB7-2F16-45EE-AB2A-CF7CE4A746FE}" destId="{4FDEBF48-ED81-488D-A94D-F589CEF41DF0}" srcOrd="0" destOrd="0" presId="urn:microsoft.com/office/officeart/2005/8/layout/orgChart1"/>
    <dgm:cxn modelId="{DA98C7A1-87E1-4CC9-9989-E668F039260E}" type="presParOf" srcId="{0FF92FB7-2F16-45EE-AB2A-CF7CE4A746FE}" destId="{F58A93F6-8F39-4E6C-8EAB-A58849B1CDAF}" srcOrd="1" destOrd="0" presId="urn:microsoft.com/office/officeart/2005/8/layout/orgChart1"/>
    <dgm:cxn modelId="{6D459D79-FFD4-4D83-B6D8-42EDB2068EEB}" type="presParOf" srcId="{E55C2D83-B9EB-4840-B63F-F8357EB351FF}" destId="{319CAD79-3932-4619-AF62-66ED067975ED}" srcOrd="1" destOrd="0" presId="urn:microsoft.com/office/officeart/2005/8/layout/orgChart1"/>
    <dgm:cxn modelId="{A0201AD4-E33B-4237-A6A0-634F39C62A0B}" type="presParOf" srcId="{E55C2D83-B9EB-4840-B63F-F8357EB351FF}" destId="{219CDF30-25F1-40AE-A103-26E8E5FFEAF7}" srcOrd="2" destOrd="0" presId="urn:microsoft.com/office/officeart/2005/8/layout/orgChart1"/>
    <dgm:cxn modelId="{FB74F5C8-9871-4D19-A713-714B2B35DFE7}" type="presParOf" srcId="{9BA0D216-DF9C-4599-818C-7403F3048813}" destId="{5ED83A6A-877D-4563-BD3C-ECF469C23AC3}" srcOrd="2" destOrd="0" presId="urn:microsoft.com/office/officeart/2005/8/layout/orgChart1"/>
    <dgm:cxn modelId="{447A4A53-17B3-4467-B940-871B1F52CF59}" type="presParOf" srcId="{9BA0D216-DF9C-4599-818C-7403F3048813}" destId="{2B126858-AA25-43BA-9AE1-3AE44A6CE85B}" srcOrd="3" destOrd="0" presId="urn:microsoft.com/office/officeart/2005/8/layout/orgChart1"/>
    <dgm:cxn modelId="{890D40A3-9F0D-4AD2-A271-B6ADEA2B8D1D}" type="presParOf" srcId="{2B126858-AA25-43BA-9AE1-3AE44A6CE85B}" destId="{E1C51F2B-9457-426A-B8AE-97C42D05CB75}" srcOrd="0" destOrd="0" presId="urn:microsoft.com/office/officeart/2005/8/layout/orgChart1"/>
    <dgm:cxn modelId="{7C31CEC2-AA2D-4F9B-8222-29950B841588}" type="presParOf" srcId="{E1C51F2B-9457-426A-B8AE-97C42D05CB75}" destId="{06A5E68E-021E-4E69-AEB6-25E472A0A887}" srcOrd="0" destOrd="0" presId="urn:microsoft.com/office/officeart/2005/8/layout/orgChart1"/>
    <dgm:cxn modelId="{AE8DE41F-0AA0-4A6E-843C-878FD638070F}" type="presParOf" srcId="{E1C51F2B-9457-426A-B8AE-97C42D05CB75}" destId="{B55AEEE4-886E-4D9E-98A2-8BC840E9537E}" srcOrd="1" destOrd="0" presId="urn:microsoft.com/office/officeart/2005/8/layout/orgChart1"/>
    <dgm:cxn modelId="{9D6D671E-59C1-4320-B7BB-7563E2D8C2E1}" type="presParOf" srcId="{2B126858-AA25-43BA-9AE1-3AE44A6CE85B}" destId="{86E75621-4884-4962-96E4-5748D07F0F9E}" srcOrd="1" destOrd="0" presId="urn:microsoft.com/office/officeart/2005/8/layout/orgChart1"/>
    <dgm:cxn modelId="{F0766E74-C295-4048-BC7E-94EF9678D911}" type="presParOf" srcId="{2B126858-AA25-43BA-9AE1-3AE44A6CE85B}" destId="{75371747-EE62-4B4B-BE50-1F8CF98260B7}" srcOrd="2" destOrd="0" presId="urn:microsoft.com/office/officeart/2005/8/layout/orgChart1"/>
    <dgm:cxn modelId="{9F4D99F1-6E73-42E4-93B0-8051A39451D7}" type="presParOf" srcId="{9BA0D216-DF9C-4599-818C-7403F3048813}" destId="{B90FBDDC-7B27-4187-A117-0770D25E8DD4}" srcOrd="4" destOrd="0" presId="urn:microsoft.com/office/officeart/2005/8/layout/orgChart1"/>
    <dgm:cxn modelId="{0FE7723D-D70F-459A-AA87-E64C15F819B4}" type="presParOf" srcId="{9BA0D216-DF9C-4599-818C-7403F3048813}" destId="{8FC4554A-841C-4157-B7F7-FB4E8FFA9B20}" srcOrd="5" destOrd="0" presId="urn:microsoft.com/office/officeart/2005/8/layout/orgChart1"/>
    <dgm:cxn modelId="{F1408271-6ADB-4A23-A722-68333003DCB1}" type="presParOf" srcId="{8FC4554A-841C-4157-B7F7-FB4E8FFA9B20}" destId="{79173384-879B-454C-A41B-D831D4514427}" srcOrd="0" destOrd="0" presId="urn:microsoft.com/office/officeart/2005/8/layout/orgChart1"/>
    <dgm:cxn modelId="{6EA71E67-8D92-4EAF-A84F-DD50FCE4061D}" type="presParOf" srcId="{79173384-879B-454C-A41B-D831D4514427}" destId="{4CAE209B-8367-4457-9B38-6BABF801084E}" srcOrd="0" destOrd="0" presId="urn:microsoft.com/office/officeart/2005/8/layout/orgChart1"/>
    <dgm:cxn modelId="{B76B51A9-3B86-4A0F-9CF5-3A9AC06B905D}" type="presParOf" srcId="{79173384-879B-454C-A41B-D831D4514427}" destId="{12DAD6AA-C2A1-483C-9C22-0450005F3EF8}" srcOrd="1" destOrd="0" presId="urn:microsoft.com/office/officeart/2005/8/layout/orgChart1"/>
    <dgm:cxn modelId="{1888496C-7D3C-47CF-AAD3-3AD129AB461F}" type="presParOf" srcId="{8FC4554A-841C-4157-B7F7-FB4E8FFA9B20}" destId="{F793F582-0517-4FB5-9D59-1E7A56595433}" srcOrd="1" destOrd="0" presId="urn:microsoft.com/office/officeart/2005/8/layout/orgChart1"/>
    <dgm:cxn modelId="{C96F0971-BB15-4EBE-AB7C-D28FE8FA35B8}" type="presParOf" srcId="{8FC4554A-841C-4157-B7F7-FB4E8FFA9B20}" destId="{60A066EB-584D-43F0-98AF-C1CDB36834BD}" srcOrd="2" destOrd="0" presId="urn:microsoft.com/office/officeart/2005/8/layout/orgChart1"/>
    <dgm:cxn modelId="{60F4BB47-6D5D-49CE-AFE3-A8EDA125F5C5}" type="presParOf" srcId="{9BA0D216-DF9C-4599-818C-7403F3048813}" destId="{9F3142A0-CE72-47A8-BD7A-4F2C1150D0E1}" srcOrd="6" destOrd="0" presId="urn:microsoft.com/office/officeart/2005/8/layout/orgChart1"/>
    <dgm:cxn modelId="{95CD64B2-122D-40CA-B8EC-6006A43E056C}" type="presParOf" srcId="{9BA0D216-DF9C-4599-818C-7403F3048813}" destId="{A0182B95-4262-4B47-A5EC-AA9B54DB6B58}" srcOrd="7" destOrd="0" presId="urn:microsoft.com/office/officeart/2005/8/layout/orgChart1"/>
    <dgm:cxn modelId="{22E28B28-E6F7-43EA-A694-0E917E0BC68E}" type="presParOf" srcId="{A0182B95-4262-4B47-A5EC-AA9B54DB6B58}" destId="{0D88A08A-71A6-4ED1-8EB9-2A6D2A768AB1}" srcOrd="0" destOrd="0" presId="urn:microsoft.com/office/officeart/2005/8/layout/orgChart1"/>
    <dgm:cxn modelId="{06AB60BC-3D57-419E-B143-093F167C8B35}" type="presParOf" srcId="{0D88A08A-71A6-4ED1-8EB9-2A6D2A768AB1}" destId="{714CD52A-AAB5-49EE-AF96-6D5C536706AC}" srcOrd="0" destOrd="0" presId="urn:microsoft.com/office/officeart/2005/8/layout/orgChart1"/>
    <dgm:cxn modelId="{372B2129-BEE9-4371-8202-A07B1DA3A014}" type="presParOf" srcId="{0D88A08A-71A6-4ED1-8EB9-2A6D2A768AB1}" destId="{70CFC487-04B4-4FBA-923E-7F579ED269DD}" srcOrd="1" destOrd="0" presId="urn:microsoft.com/office/officeart/2005/8/layout/orgChart1"/>
    <dgm:cxn modelId="{70A961D8-AC1F-4546-8DD2-821AD2CB504D}" type="presParOf" srcId="{A0182B95-4262-4B47-A5EC-AA9B54DB6B58}" destId="{B17D15F0-ECCD-4D64-9EAF-E6E7F688A0AD}" srcOrd="1" destOrd="0" presId="urn:microsoft.com/office/officeart/2005/8/layout/orgChart1"/>
    <dgm:cxn modelId="{6A725D36-3BD0-4305-B8F4-D90945564A04}" type="presParOf" srcId="{A0182B95-4262-4B47-A5EC-AA9B54DB6B58}" destId="{1AB84CFB-E6AE-4899-8798-883CFFA9158E}" srcOrd="2" destOrd="0" presId="urn:microsoft.com/office/officeart/2005/8/layout/orgChart1"/>
    <dgm:cxn modelId="{AB37DBA8-FFF7-419C-8F3E-072DFF389871}" type="presParOf" srcId="{158D8CB2-A7AB-4290-A68C-04B33BD0D348}" destId="{30C42ACB-CE6C-4CCE-A120-8CF807930A03}" srcOrd="2" destOrd="0" presId="urn:microsoft.com/office/officeart/2005/8/layout/orgChart1"/>
    <dgm:cxn modelId="{A5F0241F-B7A2-4B0F-A0CE-DA3A767581D1}" type="presParOf" srcId="{D1CE6508-37BB-4881-B3F6-06BC519E6CC4}" destId="{2C5D2725-D547-4293-B412-4B0F0C5F4495}" srcOrd="6" destOrd="0" presId="urn:microsoft.com/office/officeart/2005/8/layout/orgChart1"/>
    <dgm:cxn modelId="{2192584D-7C20-40B8-802D-424FCC728741}" type="presParOf" srcId="{D1CE6508-37BB-4881-B3F6-06BC519E6CC4}" destId="{5F79CD22-BB86-4C79-807A-8B8F2F3BF58B}" srcOrd="7" destOrd="0" presId="urn:microsoft.com/office/officeart/2005/8/layout/orgChart1"/>
    <dgm:cxn modelId="{6F1EC36F-E58C-488D-9313-3F812EC24777}" type="presParOf" srcId="{5F79CD22-BB86-4C79-807A-8B8F2F3BF58B}" destId="{FA90BFE4-8FC0-4CF9-9B6B-400CA1193388}" srcOrd="0" destOrd="0" presId="urn:microsoft.com/office/officeart/2005/8/layout/orgChart1"/>
    <dgm:cxn modelId="{6F3C8165-0B0F-4E06-8DFE-4B9BD02B4C6D}" type="presParOf" srcId="{FA90BFE4-8FC0-4CF9-9B6B-400CA1193388}" destId="{51D7BB62-1254-4BA7-9D4F-0306820B6A0D}" srcOrd="0" destOrd="0" presId="urn:microsoft.com/office/officeart/2005/8/layout/orgChart1"/>
    <dgm:cxn modelId="{03033A9C-10A7-4A77-BAF6-137C99AAE17A}" type="presParOf" srcId="{FA90BFE4-8FC0-4CF9-9B6B-400CA1193388}" destId="{32B0691F-2F3F-493F-818A-77FB212D6866}" srcOrd="1" destOrd="0" presId="urn:microsoft.com/office/officeart/2005/8/layout/orgChart1"/>
    <dgm:cxn modelId="{56A1759B-FB2B-49B3-8EE7-DC65C8B16621}" type="presParOf" srcId="{5F79CD22-BB86-4C79-807A-8B8F2F3BF58B}" destId="{51F24AA3-DEEF-413D-9A5A-5A7A2FDE8B93}" srcOrd="1" destOrd="0" presId="urn:microsoft.com/office/officeart/2005/8/layout/orgChart1"/>
    <dgm:cxn modelId="{55EF8AC3-6F84-447D-9421-EE0602475BDC}" type="presParOf" srcId="{51F24AA3-DEEF-413D-9A5A-5A7A2FDE8B93}" destId="{C4E29D2B-3CE6-4309-A811-EDF307EE414A}" srcOrd="0" destOrd="0" presId="urn:microsoft.com/office/officeart/2005/8/layout/orgChart1"/>
    <dgm:cxn modelId="{347640BF-64FA-4E30-BF90-369AEB87AEAF}" type="presParOf" srcId="{51F24AA3-DEEF-413D-9A5A-5A7A2FDE8B93}" destId="{9324AFFA-B4BB-4390-B251-7D6D5AC012E8}" srcOrd="1" destOrd="0" presId="urn:microsoft.com/office/officeart/2005/8/layout/orgChart1"/>
    <dgm:cxn modelId="{6CF2DD88-9C40-48BC-B668-BEEAB1FB72F4}" type="presParOf" srcId="{9324AFFA-B4BB-4390-B251-7D6D5AC012E8}" destId="{B0896F53-0E19-4609-B373-CF21F89191C0}" srcOrd="0" destOrd="0" presId="urn:microsoft.com/office/officeart/2005/8/layout/orgChart1"/>
    <dgm:cxn modelId="{3E50AC1F-3157-4EEF-99BB-EAAB31F42F17}" type="presParOf" srcId="{B0896F53-0E19-4609-B373-CF21F89191C0}" destId="{E8602580-5F93-49E3-AC5B-3E0F000F76A5}" srcOrd="0" destOrd="0" presId="urn:microsoft.com/office/officeart/2005/8/layout/orgChart1"/>
    <dgm:cxn modelId="{DE88FF78-9166-4E97-A3E4-48FCD11AB316}" type="presParOf" srcId="{B0896F53-0E19-4609-B373-CF21F89191C0}" destId="{BC4F53B1-C277-4B98-BA05-E079D48DFA1E}" srcOrd="1" destOrd="0" presId="urn:microsoft.com/office/officeart/2005/8/layout/orgChart1"/>
    <dgm:cxn modelId="{D9704FE1-4521-49A8-846D-D7E37869B550}" type="presParOf" srcId="{9324AFFA-B4BB-4390-B251-7D6D5AC012E8}" destId="{312C7431-921E-4EFB-9A0E-A9C18DE5DDAC}" srcOrd="1" destOrd="0" presId="urn:microsoft.com/office/officeart/2005/8/layout/orgChart1"/>
    <dgm:cxn modelId="{8FDECD62-DB8B-4033-8B95-2BBF43CC09B2}" type="presParOf" srcId="{9324AFFA-B4BB-4390-B251-7D6D5AC012E8}" destId="{80CA1ED3-ADD6-4C8E-8851-2044DCE3160B}" srcOrd="2" destOrd="0" presId="urn:microsoft.com/office/officeart/2005/8/layout/orgChart1"/>
    <dgm:cxn modelId="{8C98475A-1DF2-44EA-A38F-E315F6261C8E}" type="presParOf" srcId="{51F24AA3-DEEF-413D-9A5A-5A7A2FDE8B93}" destId="{269651B3-D380-41E3-BE8D-1B180509E19D}" srcOrd="2" destOrd="0" presId="urn:microsoft.com/office/officeart/2005/8/layout/orgChart1"/>
    <dgm:cxn modelId="{11344801-5A22-4804-BCA5-AD1C123FC49E}" type="presParOf" srcId="{51F24AA3-DEEF-413D-9A5A-5A7A2FDE8B93}" destId="{8B850DED-E93D-4687-88DE-3EF4FAC62182}" srcOrd="3" destOrd="0" presId="urn:microsoft.com/office/officeart/2005/8/layout/orgChart1"/>
    <dgm:cxn modelId="{21568E54-7DF0-4BCC-B028-3374CC26C2D1}" type="presParOf" srcId="{8B850DED-E93D-4687-88DE-3EF4FAC62182}" destId="{424CCF12-042F-4066-9578-F69B11B8A058}" srcOrd="0" destOrd="0" presId="urn:microsoft.com/office/officeart/2005/8/layout/orgChart1"/>
    <dgm:cxn modelId="{A674DDC5-0767-4649-B8FD-C4C60F857940}" type="presParOf" srcId="{424CCF12-042F-4066-9578-F69B11B8A058}" destId="{9E87E65F-ABF1-45AD-8A68-56405940ABD6}" srcOrd="0" destOrd="0" presId="urn:microsoft.com/office/officeart/2005/8/layout/orgChart1"/>
    <dgm:cxn modelId="{D488D3CF-9FAB-483E-9EA2-2884EB1FE83A}" type="presParOf" srcId="{424CCF12-042F-4066-9578-F69B11B8A058}" destId="{B2C95637-A60F-447B-AC7F-81D052BF7AA9}" srcOrd="1" destOrd="0" presId="urn:microsoft.com/office/officeart/2005/8/layout/orgChart1"/>
    <dgm:cxn modelId="{6255D808-8D08-47B5-BCC2-0769B5E6E39E}" type="presParOf" srcId="{8B850DED-E93D-4687-88DE-3EF4FAC62182}" destId="{5AAAEB2A-65AA-43D8-846D-CA30F544B213}" srcOrd="1" destOrd="0" presId="urn:microsoft.com/office/officeart/2005/8/layout/orgChart1"/>
    <dgm:cxn modelId="{95E3857A-3984-4275-8C5E-80F4ABE50CA0}" type="presParOf" srcId="{8B850DED-E93D-4687-88DE-3EF4FAC62182}" destId="{FC825D0B-0A69-456D-8D85-418E456AAC14}" srcOrd="2" destOrd="0" presId="urn:microsoft.com/office/officeart/2005/8/layout/orgChart1"/>
    <dgm:cxn modelId="{9C79AD65-4CB6-4DCD-B340-F27E4A06DCCE}" type="presParOf" srcId="{51F24AA3-DEEF-413D-9A5A-5A7A2FDE8B93}" destId="{F528E325-A7CD-4A11-8F12-AA208775E3DA}" srcOrd="4" destOrd="0" presId="urn:microsoft.com/office/officeart/2005/8/layout/orgChart1"/>
    <dgm:cxn modelId="{2C047EFA-467E-4113-A8FD-4834CE5DA777}" type="presParOf" srcId="{51F24AA3-DEEF-413D-9A5A-5A7A2FDE8B93}" destId="{B823B442-0876-423B-ABE1-746079FFD76E}" srcOrd="5" destOrd="0" presId="urn:microsoft.com/office/officeart/2005/8/layout/orgChart1"/>
    <dgm:cxn modelId="{6BADC755-88EF-4181-AE1D-0C2E42BD484D}" type="presParOf" srcId="{B823B442-0876-423B-ABE1-746079FFD76E}" destId="{4FF83ACD-28DC-45BC-8D3E-9576915A03BE}" srcOrd="0" destOrd="0" presId="urn:microsoft.com/office/officeart/2005/8/layout/orgChart1"/>
    <dgm:cxn modelId="{F0FB7388-F641-4FF3-9A0D-2DE9EAD78424}" type="presParOf" srcId="{4FF83ACD-28DC-45BC-8D3E-9576915A03BE}" destId="{F64433DA-2809-43B6-80D6-B6DB03F5F447}" srcOrd="0" destOrd="0" presId="urn:microsoft.com/office/officeart/2005/8/layout/orgChart1"/>
    <dgm:cxn modelId="{93163AAA-7CFC-42AA-AE13-9333964758DC}" type="presParOf" srcId="{4FF83ACD-28DC-45BC-8D3E-9576915A03BE}" destId="{666BC62C-2858-4DC3-B152-F5EC2F6B43B8}" srcOrd="1" destOrd="0" presId="urn:microsoft.com/office/officeart/2005/8/layout/orgChart1"/>
    <dgm:cxn modelId="{4C90CB04-920F-4421-AD00-570FBD5DF12E}" type="presParOf" srcId="{B823B442-0876-423B-ABE1-746079FFD76E}" destId="{AE1130DC-D749-490E-9FF1-C8482149E238}" srcOrd="1" destOrd="0" presId="urn:microsoft.com/office/officeart/2005/8/layout/orgChart1"/>
    <dgm:cxn modelId="{A69BEB47-892A-4782-85F2-D2D25B8FD0C3}" type="presParOf" srcId="{B823B442-0876-423B-ABE1-746079FFD76E}" destId="{0DC7DDF3-3DE9-4DA2-9480-666AA210236D}" srcOrd="2" destOrd="0" presId="urn:microsoft.com/office/officeart/2005/8/layout/orgChart1"/>
    <dgm:cxn modelId="{B171BA32-2C88-4A35-B597-32917DADE3D3}" type="presParOf" srcId="{51F24AA3-DEEF-413D-9A5A-5A7A2FDE8B93}" destId="{D762D166-3321-411A-930F-AB18C92A0B3F}" srcOrd="6" destOrd="0" presId="urn:microsoft.com/office/officeart/2005/8/layout/orgChart1"/>
    <dgm:cxn modelId="{21C8C2BE-72A7-464C-94A2-E236D680312F}" type="presParOf" srcId="{51F24AA3-DEEF-413D-9A5A-5A7A2FDE8B93}" destId="{50816746-7785-4AC9-AFE4-B9ADCD118796}" srcOrd="7" destOrd="0" presId="urn:microsoft.com/office/officeart/2005/8/layout/orgChart1"/>
    <dgm:cxn modelId="{7C62EA1F-4D43-4B17-A2A1-E64314842439}" type="presParOf" srcId="{50816746-7785-4AC9-AFE4-B9ADCD118796}" destId="{AAF515FE-5769-4CC1-A37C-6C5405D0DE35}" srcOrd="0" destOrd="0" presId="urn:microsoft.com/office/officeart/2005/8/layout/orgChart1"/>
    <dgm:cxn modelId="{ACF16E72-A345-4700-9D13-324F90C59E22}" type="presParOf" srcId="{AAF515FE-5769-4CC1-A37C-6C5405D0DE35}" destId="{DF975F94-0390-4A3C-B6C1-AECF7B0FF6AB}" srcOrd="0" destOrd="0" presId="urn:microsoft.com/office/officeart/2005/8/layout/orgChart1"/>
    <dgm:cxn modelId="{FE2A40A9-919A-4F0D-B1F8-B0759A79E89B}" type="presParOf" srcId="{AAF515FE-5769-4CC1-A37C-6C5405D0DE35}" destId="{7E56FBD0-A418-43CD-AA54-6A710551F5A9}" srcOrd="1" destOrd="0" presId="urn:microsoft.com/office/officeart/2005/8/layout/orgChart1"/>
    <dgm:cxn modelId="{E50AA688-9FBF-421D-AE7A-C9E9F16977A1}" type="presParOf" srcId="{50816746-7785-4AC9-AFE4-B9ADCD118796}" destId="{1681F3F7-CE5F-48CB-9130-577359CD042E}" srcOrd="1" destOrd="0" presId="urn:microsoft.com/office/officeart/2005/8/layout/orgChart1"/>
    <dgm:cxn modelId="{E847EEC7-4FAC-49C6-801E-C4B2767633E8}" type="presParOf" srcId="{50816746-7785-4AC9-AFE4-B9ADCD118796}" destId="{99A49210-05B3-49DB-9E9C-3C20F23732B8}" srcOrd="2" destOrd="0" presId="urn:microsoft.com/office/officeart/2005/8/layout/orgChart1"/>
    <dgm:cxn modelId="{75DB1DB7-C481-4913-A35E-7DED0DFA600F}" type="presParOf" srcId="{5F79CD22-BB86-4C79-807A-8B8F2F3BF58B}" destId="{28349628-A564-4734-8645-1CF556999405}" srcOrd="2" destOrd="0" presId="urn:microsoft.com/office/officeart/2005/8/layout/orgChart1"/>
    <dgm:cxn modelId="{0D99C1C1-BB90-4D9C-B897-5592B7A58F4D}" type="presParOf" srcId="{10687D43-4DF8-4126-8970-84E543F01191}" destId="{DCE5B355-EB4B-4B1A-82D3-1AD45528075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5811E7A-DA39-471F-B642-25EA6C7EBF46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F31DA4-E90A-4058-9C99-864579B6E147}">
      <dgm:prSet phldrT="[Текст]"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Зв’язки</a:t>
          </a:r>
          <a:r>
            <a:rPr lang="ru-RU" b="0" i="0" u="none" dirty="0">
              <a:latin typeface="Constantia" pitchFamily="18" charset="0"/>
            </a:rPr>
            <a:t> з </a:t>
          </a:r>
          <a:r>
            <a:rPr lang="ru-RU" b="0" i="0" u="none" dirty="0" err="1">
              <a:latin typeface="Constantia" pitchFamily="18" charset="0"/>
            </a:rPr>
            <a:t>громадськістю</a:t>
          </a:r>
          <a:r>
            <a:rPr lang="ru-RU" b="0" i="0" u="none" dirty="0">
              <a:latin typeface="Constantia" pitchFamily="18" charset="0"/>
            </a:rPr>
            <a:t> − </a:t>
          </a:r>
          <a:r>
            <a:rPr lang="ru-RU" b="0" i="0" u="none" dirty="0" err="1">
              <a:latin typeface="Constantia" pitchFamily="18" charset="0"/>
            </a:rPr>
            <a:t>налагодження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відносин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із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різними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контактними</a:t>
          </a:r>
          <a:r>
            <a:rPr lang="ru-RU" b="0" i="0" u="none" dirty="0">
              <a:latin typeface="Constantia" pitchFamily="18" charset="0"/>
            </a:rPr>
            <a:t> ау-</a:t>
          </a:r>
          <a:r>
            <a:rPr lang="ru-RU" b="0" i="0" u="none" dirty="0" err="1">
              <a:latin typeface="Constantia" pitchFamily="18" charset="0"/>
            </a:rPr>
            <a:t>диторіями</a:t>
          </a:r>
          <a:r>
            <a:rPr lang="ru-RU" b="0" i="0" u="none" dirty="0">
              <a:latin typeface="Constantia" pitchFamily="18" charset="0"/>
            </a:rPr>
            <a:t> для </a:t>
          </a:r>
          <a:r>
            <a:rPr lang="ru-RU" b="0" i="0" u="none" dirty="0" err="1">
              <a:latin typeface="Constantia" pitchFamily="18" charset="0"/>
            </a:rPr>
            <a:t>створення</a:t>
          </a:r>
          <a:r>
            <a:rPr lang="ru-RU" b="0" i="0" u="none" dirty="0">
              <a:latin typeface="Constantia" pitchFamily="18" charset="0"/>
            </a:rPr>
            <a:t> позитивного </a:t>
          </a:r>
          <a:r>
            <a:rPr lang="ru-RU" b="0" i="0" u="none" dirty="0" err="1">
              <a:latin typeface="Constantia" pitchFamily="18" charset="0"/>
            </a:rPr>
            <a:t>іміджу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органі-зації</a:t>
          </a:r>
          <a:r>
            <a:rPr lang="ru-RU" b="0" i="0" u="none" dirty="0">
              <a:latin typeface="Constantia" pitchFamily="18" charset="0"/>
            </a:rPr>
            <a:t> з одного боку та </a:t>
          </a:r>
          <a:r>
            <a:rPr lang="ru-RU" b="0" i="0" u="none" dirty="0" err="1">
              <a:latin typeface="Constantia" pitchFamily="18" charset="0"/>
            </a:rPr>
            <a:t>ліквідації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небажаних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smtClean="0">
              <a:latin typeface="Constantia" pitchFamily="18" charset="0"/>
            </a:rPr>
            <a:t>− </a:t>
          </a:r>
          <a:r>
            <a:rPr lang="ru-RU" b="0" i="0" u="none" dirty="0">
              <a:latin typeface="Constantia" pitchFamily="18" charset="0"/>
            </a:rPr>
            <a:t>з </a:t>
          </a:r>
          <a:r>
            <a:rPr lang="ru-RU" b="0" i="0" u="none" dirty="0" err="1">
              <a:latin typeface="Constantia" pitchFamily="18" charset="0"/>
            </a:rPr>
            <a:t>іншого</a:t>
          </a:r>
          <a:r>
            <a:rPr lang="ru-RU" b="0" i="0" u="none" dirty="0">
              <a:latin typeface="Constantia" pitchFamily="18" charset="0"/>
            </a:rPr>
            <a:t>.</a:t>
          </a:r>
          <a:endParaRPr lang="ru-RU" dirty="0">
            <a:latin typeface="Constantia" pitchFamily="18" charset="0"/>
          </a:endParaRPr>
        </a:p>
      </dgm:t>
    </dgm:pt>
    <dgm:pt modelId="{93E481FB-BECD-422D-A2F1-DF04FCE5BCE1}" type="parTrans" cxnId="{19F82597-88DA-4C74-B3CB-4E5310008F4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84E2A75-51C0-4AF0-8FCC-F3FA37553471}" type="sibTrans" cxnId="{19F82597-88DA-4C74-B3CB-4E5310008F4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4F69475-05D8-4A8D-B488-1B4D3D656DF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Принципи зв’язків з громадськістю:</a:t>
          </a:r>
          <a:endParaRPr lang="ru-RU">
            <a:latin typeface="Constantia" pitchFamily="18" charset="0"/>
          </a:endParaRPr>
        </a:p>
      </dgm:t>
    </dgm:pt>
    <dgm:pt modelId="{7654D88A-AEAA-4CBE-A3BF-323C9CE4F7A3}" type="parTrans" cxnId="{40E21A99-FF67-4291-8BF3-7C1C3B82AC0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C39C48C-0170-4C06-8FBC-D11F27D5B301}" type="sibTrans" cxnId="{40E21A99-FF67-4291-8BF3-7C1C3B82AC0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9D56348-28C3-4EC6-9F26-9FC8285C43C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адаптація діяльності школи до розвитку соціаль-них процесів;</a:t>
          </a:r>
          <a:endParaRPr lang="ru-RU">
            <a:latin typeface="Constantia" pitchFamily="18" charset="0"/>
          </a:endParaRPr>
        </a:p>
      </dgm:t>
    </dgm:pt>
    <dgm:pt modelId="{1A6409D5-27F6-4B04-B259-6E4AFBB24CD7}" type="parTrans" cxnId="{FEFE29EF-8BAD-449C-B61E-42B9255AD56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CB8AF7F-878F-49A4-80F1-4417FA069AE7}" type="sibTrans" cxnId="{FEFE29EF-8BAD-449C-B61E-42B9255AD56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7C5C4F2-AEB8-4C30-9271-5D266EC111D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сприяння соціальному визнанню шкільної політики;</a:t>
          </a:r>
          <a:endParaRPr lang="ru-RU">
            <a:latin typeface="Constantia" pitchFamily="18" charset="0"/>
          </a:endParaRPr>
        </a:p>
      </dgm:t>
    </dgm:pt>
    <dgm:pt modelId="{160D080A-444E-46C0-958C-147892C1DB62}" type="parTrans" cxnId="{29AFFF11-4616-4D94-8AE2-D775C6D908B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CA2A214-5576-4303-8FB4-BEC463C5CF77}" type="sibTrans" cxnId="{29AFFF11-4616-4D94-8AE2-D775C6D908B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F803EF0-5AEF-4E3E-8C48-242D0D260DAA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поліпшення іміджу школи;</a:t>
          </a:r>
          <a:endParaRPr lang="ru-RU">
            <a:latin typeface="Constantia" pitchFamily="18" charset="0"/>
          </a:endParaRPr>
        </a:p>
      </dgm:t>
    </dgm:pt>
    <dgm:pt modelId="{DD12AB2B-BBE7-4703-99A7-3D64C8933099}" type="parTrans" cxnId="{FF65FC4B-D5CE-43D9-A66B-99E34A50969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E605EAC-B96C-4116-9A14-374C22597EA5}" type="sibTrans" cxnId="{FF65FC4B-D5CE-43D9-A66B-99E34A50969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05C5B8C-E2FD-4D5A-A7D9-0C3BB22E9752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сприяння встановленню комунікацій між школою та цільовими групами.</a:t>
          </a:r>
          <a:endParaRPr lang="ru-RU">
            <a:latin typeface="Constantia" pitchFamily="18" charset="0"/>
          </a:endParaRPr>
        </a:p>
      </dgm:t>
    </dgm:pt>
    <dgm:pt modelId="{2E91C193-D46A-41CE-8321-1678C6CABEB6}" type="parTrans" cxnId="{9C7A317B-B524-4C9A-B208-07620B7C613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83B7567-D972-4909-B3F9-F2C19FD7F213}" type="sibTrans" cxnId="{9C7A317B-B524-4C9A-B208-07620B7C613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39FE0EB-B515-4E8C-B0CE-89719725DE60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Планування зв’язків з громадськістю:</a:t>
          </a:r>
          <a:endParaRPr lang="ru-RU">
            <a:latin typeface="Constantia" pitchFamily="18" charset="0"/>
          </a:endParaRPr>
        </a:p>
      </dgm:t>
    </dgm:pt>
    <dgm:pt modelId="{A368C2C3-B16A-4163-87C8-96D7C3A49807}" type="parTrans" cxnId="{A591F619-3533-4BCD-938B-B5DEE1745FA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43B17E9-A7FB-4679-BC1C-CFE83DB6870F}" type="sibTrans" cxnId="{A591F619-3533-4BCD-938B-B5DEE1745FA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76E325F-FE5C-441B-8394-38BD00DF2773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визначити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умови</a:t>
          </a:r>
          <a:r>
            <a:rPr lang="ru-RU" b="0" i="0" u="none" dirty="0">
              <a:latin typeface="Constantia" pitchFamily="18" charset="0"/>
            </a:rPr>
            <a:t>, </a:t>
          </a:r>
          <a:r>
            <a:rPr lang="ru-RU" b="0" i="0" u="none" dirty="0" err="1">
              <a:latin typeface="Constantia" pitchFamily="18" charset="0"/>
            </a:rPr>
            <a:t>необхідні</a:t>
          </a:r>
          <a:r>
            <a:rPr lang="ru-RU" b="0" i="0" u="none" dirty="0">
              <a:latin typeface="Constantia" pitchFamily="18" charset="0"/>
            </a:rPr>
            <a:t> для </a:t>
          </a:r>
          <a:r>
            <a:rPr lang="ru-RU" b="0" i="0" u="none" dirty="0" err="1">
              <a:latin typeface="Constantia" pitchFamily="18" charset="0"/>
            </a:rPr>
            <a:t>здійснення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 smtClean="0">
              <a:latin typeface="Constantia" pitchFamily="18" charset="0"/>
            </a:rPr>
            <a:t>комунікаційної</a:t>
          </a:r>
          <a:r>
            <a:rPr lang="ru-RU" b="0" i="0" u="none" dirty="0" smtClean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політики</a:t>
          </a:r>
          <a:r>
            <a:rPr lang="ru-RU" b="0" i="0" u="none" dirty="0">
              <a:latin typeface="Constantia" pitchFamily="18" charset="0"/>
            </a:rPr>
            <a:t>;</a:t>
          </a:r>
          <a:endParaRPr lang="ru-RU" dirty="0">
            <a:latin typeface="Constantia" pitchFamily="18" charset="0"/>
          </a:endParaRPr>
        </a:p>
      </dgm:t>
    </dgm:pt>
    <dgm:pt modelId="{923D5A68-F335-4E5D-A3B7-9841477F8F4B}" type="parTrans" cxnId="{ED3ADF5D-D3F6-494F-9143-A6DD7DD01A2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8106346-0CBB-4977-B99B-457C15DF16DD}" type="sibTrans" cxnId="{ED3ADF5D-D3F6-494F-9143-A6DD7DD01A2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238E255-251E-4C20-BE22-54265E2F1F7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визначити цілі та завдання комунікаційної полі-тики;</a:t>
          </a:r>
          <a:endParaRPr lang="ru-RU">
            <a:latin typeface="Constantia" pitchFamily="18" charset="0"/>
          </a:endParaRPr>
        </a:p>
      </dgm:t>
    </dgm:pt>
    <dgm:pt modelId="{DC1C4382-1F78-415C-B9DE-4FB8E7FD79CC}" type="parTrans" cxnId="{089E1D09-1F07-467B-B479-94739D369F0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6BA7F7A-7780-4611-BA4C-B48061558B11}" type="sibTrans" cxnId="{089E1D09-1F07-467B-B479-94739D369F0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26E4DD4-88AE-40B9-887E-45A984491386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з’ясувати, з якими цільовими групами прагне працювати школа;</a:t>
          </a:r>
          <a:endParaRPr lang="ru-RU">
            <a:latin typeface="Constantia" pitchFamily="18" charset="0"/>
          </a:endParaRPr>
        </a:p>
      </dgm:t>
    </dgm:pt>
    <dgm:pt modelId="{8F2C2F4D-BE35-44A2-A59C-FE4210F5531E}" type="parTrans" cxnId="{550DFF2A-CF2F-43B2-8830-98E8B3958AB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68BE631-88A7-446D-B662-A9F88D8768CC}" type="sibTrans" cxnId="{550DFF2A-CF2F-43B2-8830-98E8B3958AB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151FD26-E3E6-463E-8434-1CD3883BCD25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конкретизувати інформацію, яку хоче передати школа кожній цільовій групі;</a:t>
          </a:r>
          <a:endParaRPr lang="ru-RU">
            <a:latin typeface="Constantia" pitchFamily="18" charset="0"/>
          </a:endParaRPr>
        </a:p>
      </dgm:t>
    </dgm:pt>
    <dgm:pt modelId="{3DF511BB-9CF9-46B0-B5EA-4BF46C433051}" type="parTrans" cxnId="{F38D1775-6989-423A-A9E8-D1C815EA8C5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7E829AC-61A0-4650-B8E4-B95923518D9E}" type="sibTrans" cxnId="{F38D1775-6989-423A-A9E8-D1C815EA8C5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BD9E987-C677-472B-8860-B4D7CD533CC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вибрати інструментарій комунікації;</a:t>
          </a:r>
          <a:endParaRPr lang="ru-RU">
            <a:latin typeface="Constantia" pitchFamily="18" charset="0"/>
          </a:endParaRPr>
        </a:p>
      </dgm:t>
    </dgm:pt>
    <dgm:pt modelId="{F4F5CBC7-36CB-4502-9233-3749A9D695E5}" type="parTrans" cxnId="{5786FE54-10BC-4642-9A7D-AFDFDA7EF1A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5A86769-C75C-4C79-9E22-A495933CCBCF}" type="sibTrans" cxnId="{5786FE54-10BC-4642-9A7D-AFDFDA7EF1A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B9A796C-4BB4-4965-8A2A-FCE03B4B834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визначити послідовність заходів у здійсненні ко-мунікаційної політики</a:t>
          </a:r>
          <a:endParaRPr lang="ru-RU">
            <a:latin typeface="Constantia" pitchFamily="18" charset="0"/>
          </a:endParaRPr>
        </a:p>
      </dgm:t>
    </dgm:pt>
    <dgm:pt modelId="{0097FAE8-0AE3-469A-9D38-E2FAE1AE12E1}" type="parTrans" cxnId="{F23AD851-DC8A-4122-94C7-526AED4B303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89C5E15-0C53-4C18-8A4C-32A457A97CA3}" type="sibTrans" cxnId="{F23AD851-DC8A-4122-94C7-526AED4B303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953CF99-7EF3-4E34-BA94-B8DB7A2E2299}" type="pres">
      <dgm:prSet presAssocID="{25811E7A-DA39-471F-B642-25EA6C7EBF4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6EC5E9-2FC7-48D9-B88B-D07895566162}" type="pres">
      <dgm:prSet presAssocID="{9FF31DA4-E90A-4058-9C99-864579B6E147}" presName="roof" presStyleLbl="dkBgShp" presStyleIdx="0" presStyleCnt="2"/>
      <dgm:spPr/>
      <dgm:t>
        <a:bodyPr/>
        <a:lstStyle/>
        <a:p>
          <a:endParaRPr lang="ru-RU"/>
        </a:p>
      </dgm:t>
    </dgm:pt>
    <dgm:pt modelId="{2AFE0BE9-8D33-4C1C-92AB-D43CA7E05E43}" type="pres">
      <dgm:prSet presAssocID="{9FF31DA4-E90A-4058-9C99-864579B6E147}" presName="pillars" presStyleCnt="0"/>
      <dgm:spPr/>
    </dgm:pt>
    <dgm:pt modelId="{3E5BCDC1-9E1C-4DA6-A9E4-C00F46DAE7F5}" type="pres">
      <dgm:prSet presAssocID="{9FF31DA4-E90A-4058-9C99-864579B6E147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17D9D0-7A32-49FA-8961-0928B2971B2F}" type="pres">
      <dgm:prSet presAssocID="{439FE0EB-B515-4E8C-B0CE-89719725DE60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827262-6979-41BA-B888-CE57AB2E401B}" type="pres">
      <dgm:prSet presAssocID="{9FF31DA4-E90A-4058-9C99-864579B6E147}" presName="base" presStyleLbl="dkBgShp" presStyleIdx="1" presStyleCnt="2"/>
      <dgm:spPr/>
    </dgm:pt>
  </dgm:ptLst>
  <dgm:cxnLst>
    <dgm:cxn modelId="{2AA4D392-33E1-4876-86A1-7EF8E76DE5F6}" type="presOf" srcId="{AB9A796C-4BB4-4965-8A2A-FCE03B4B8341}" destId="{7E17D9D0-7A32-49FA-8961-0928B2971B2F}" srcOrd="0" destOrd="6" presId="urn:microsoft.com/office/officeart/2005/8/layout/hList3"/>
    <dgm:cxn modelId="{CC157310-9204-48D3-AFE2-4F54655ACB8D}" type="presOf" srcId="{E4F69475-05D8-4A8D-B488-1B4D3D656DFB}" destId="{3E5BCDC1-9E1C-4DA6-A9E4-C00F46DAE7F5}" srcOrd="0" destOrd="0" presId="urn:microsoft.com/office/officeart/2005/8/layout/hList3"/>
    <dgm:cxn modelId="{FEFE29EF-8BAD-449C-B61E-42B9255AD56C}" srcId="{E4F69475-05D8-4A8D-B488-1B4D3D656DFB}" destId="{79D56348-28C3-4EC6-9F26-9FC8285C43C9}" srcOrd="0" destOrd="0" parTransId="{1A6409D5-27F6-4B04-B259-6E4AFBB24CD7}" sibTransId="{5CB8AF7F-878F-49A4-80F1-4417FA069AE7}"/>
    <dgm:cxn modelId="{089E1D09-1F07-467B-B479-94739D369F07}" srcId="{439FE0EB-B515-4E8C-B0CE-89719725DE60}" destId="{6238E255-251E-4C20-BE22-54265E2F1F73}" srcOrd="1" destOrd="0" parTransId="{DC1C4382-1F78-415C-B9DE-4FB8E7FD79CC}" sibTransId="{26BA7F7A-7780-4611-BA4C-B48061558B11}"/>
    <dgm:cxn modelId="{ED3ADF5D-D3F6-494F-9143-A6DD7DD01A2E}" srcId="{439FE0EB-B515-4E8C-B0CE-89719725DE60}" destId="{276E325F-FE5C-441B-8394-38BD00DF2773}" srcOrd="0" destOrd="0" parTransId="{923D5A68-F335-4E5D-A3B7-9841477F8F4B}" sibTransId="{18106346-0CBB-4977-B99B-457C15DF16DD}"/>
    <dgm:cxn modelId="{40DDFEE2-9FE8-4FBA-A2FB-C5167ED149BD}" type="presOf" srcId="{8BD9E987-C677-472B-8860-B4D7CD533CC8}" destId="{7E17D9D0-7A32-49FA-8961-0928B2971B2F}" srcOrd="0" destOrd="5" presId="urn:microsoft.com/office/officeart/2005/8/layout/hList3"/>
    <dgm:cxn modelId="{8BC352F6-7903-494E-A2FE-03CBA11C65B1}" type="presOf" srcId="{926E4DD4-88AE-40B9-887E-45A984491386}" destId="{7E17D9D0-7A32-49FA-8961-0928B2971B2F}" srcOrd="0" destOrd="3" presId="urn:microsoft.com/office/officeart/2005/8/layout/hList3"/>
    <dgm:cxn modelId="{29AFFF11-4616-4D94-8AE2-D775C6D908BA}" srcId="{E4F69475-05D8-4A8D-B488-1B4D3D656DFB}" destId="{77C5C4F2-AEB8-4C30-9271-5D266EC111D3}" srcOrd="1" destOrd="0" parTransId="{160D080A-444E-46C0-958C-147892C1DB62}" sibTransId="{DCA2A214-5576-4303-8FB4-BEC463C5CF77}"/>
    <dgm:cxn modelId="{F23AD851-DC8A-4122-94C7-526AED4B3038}" srcId="{439FE0EB-B515-4E8C-B0CE-89719725DE60}" destId="{AB9A796C-4BB4-4965-8A2A-FCE03B4B8341}" srcOrd="5" destOrd="0" parTransId="{0097FAE8-0AE3-469A-9D38-E2FAE1AE12E1}" sibTransId="{089C5E15-0C53-4C18-8A4C-32A457A97CA3}"/>
    <dgm:cxn modelId="{19F82597-88DA-4C74-B3CB-4E5310008F41}" srcId="{25811E7A-DA39-471F-B642-25EA6C7EBF46}" destId="{9FF31DA4-E90A-4058-9C99-864579B6E147}" srcOrd="0" destOrd="0" parTransId="{93E481FB-BECD-422D-A2F1-DF04FCE5BCE1}" sibTransId="{484E2A75-51C0-4AF0-8FCC-F3FA37553471}"/>
    <dgm:cxn modelId="{AE04E7D7-61A0-44D2-B1E3-93E9AD3F5B9C}" type="presOf" srcId="{B05C5B8C-E2FD-4D5A-A7D9-0C3BB22E9752}" destId="{3E5BCDC1-9E1C-4DA6-A9E4-C00F46DAE7F5}" srcOrd="0" destOrd="4" presId="urn:microsoft.com/office/officeart/2005/8/layout/hList3"/>
    <dgm:cxn modelId="{6198A6D3-BD4E-4AD3-A346-ECCE378DAE65}" type="presOf" srcId="{5151FD26-E3E6-463E-8434-1CD3883BCD25}" destId="{7E17D9D0-7A32-49FA-8961-0928B2971B2F}" srcOrd="0" destOrd="4" presId="urn:microsoft.com/office/officeart/2005/8/layout/hList3"/>
    <dgm:cxn modelId="{5786FE54-10BC-4642-9A7D-AFDFDA7EF1AE}" srcId="{439FE0EB-B515-4E8C-B0CE-89719725DE60}" destId="{8BD9E987-C677-472B-8860-B4D7CD533CC8}" srcOrd="4" destOrd="0" parTransId="{F4F5CBC7-36CB-4502-9233-3749A9D695E5}" sibTransId="{15A86769-C75C-4C79-9E22-A495933CCBCF}"/>
    <dgm:cxn modelId="{C6D73EB3-F4CF-4B0A-8575-EC256EE3AC72}" type="presOf" srcId="{FF803EF0-5AEF-4E3E-8C48-242D0D260DAA}" destId="{3E5BCDC1-9E1C-4DA6-A9E4-C00F46DAE7F5}" srcOrd="0" destOrd="3" presId="urn:microsoft.com/office/officeart/2005/8/layout/hList3"/>
    <dgm:cxn modelId="{40E21A99-FF67-4291-8BF3-7C1C3B82AC06}" srcId="{9FF31DA4-E90A-4058-9C99-864579B6E147}" destId="{E4F69475-05D8-4A8D-B488-1B4D3D656DFB}" srcOrd="0" destOrd="0" parTransId="{7654D88A-AEAA-4CBE-A3BF-323C9CE4F7A3}" sibTransId="{CC39C48C-0170-4C06-8FBC-D11F27D5B301}"/>
    <dgm:cxn modelId="{550DFF2A-CF2F-43B2-8830-98E8B3958AB8}" srcId="{439FE0EB-B515-4E8C-B0CE-89719725DE60}" destId="{926E4DD4-88AE-40B9-887E-45A984491386}" srcOrd="2" destOrd="0" parTransId="{8F2C2F4D-BE35-44A2-A59C-FE4210F5531E}" sibTransId="{E68BE631-88A7-446D-B662-A9F88D8768CC}"/>
    <dgm:cxn modelId="{F38D1775-6989-423A-A9E8-D1C815EA8C52}" srcId="{439FE0EB-B515-4E8C-B0CE-89719725DE60}" destId="{5151FD26-E3E6-463E-8434-1CD3883BCD25}" srcOrd="3" destOrd="0" parTransId="{3DF511BB-9CF9-46B0-B5EA-4BF46C433051}" sibTransId="{27E829AC-61A0-4650-B8E4-B95923518D9E}"/>
    <dgm:cxn modelId="{F70E5D17-E994-461A-9867-64C4751A4113}" type="presOf" srcId="{79D56348-28C3-4EC6-9F26-9FC8285C43C9}" destId="{3E5BCDC1-9E1C-4DA6-A9E4-C00F46DAE7F5}" srcOrd="0" destOrd="1" presId="urn:microsoft.com/office/officeart/2005/8/layout/hList3"/>
    <dgm:cxn modelId="{0554B760-542A-4F4B-9C77-C8FE5BC38714}" type="presOf" srcId="{77C5C4F2-AEB8-4C30-9271-5D266EC111D3}" destId="{3E5BCDC1-9E1C-4DA6-A9E4-C00F46DAE7F5}" srcOrd="0" destOrd="2" presId="urn:microsoft.com/office/officeart/2005/8/layout/hList3"/>
    <dgm:cxn modelId="{2B1F358A-A0CE-4E9E-92BF-F88089741427}" type="presOf" srcId="{6238E255-251E-4C20-BE22-54265E2F1F73}" destId="{7E17D9D0-7A32-49FA-8961-0928B2971B2F}" srcOrd="0" destOrd="2" presId="urn:microsoft.com/office/officeart/2005/8/layout/hList3"/>
    <dgm:cxn modelId="{7743BFED-E974-41C8-95E7-B35588CD6B4E}" type="presOf" srcId="{25811E7A-DA39-471F-B642-25EA6C7EBF46}" destId="{5953CF99-7EF3-4E34-BA94-B8DB7A2E2299}" srcOrd="0" destOrd="0" presId="urn:microsoft.com/office/officeart/2005/8/layout/hList3"/>
    <dgm:cxn modelId="{52D2C0E8-BB9C-4B29-A255-6650888D7478}" type="presOf" srcId="{439FE0EB-B515-4E8C-B0CE-89719725DE60}" destId="{7E17D9D0-7A32-49FA-8961-0928B2971B2F}" srcOrd="0" destOrd="0" presId="urn:microsoft.com/office/officeart/2005/8/layout/hList3"/>
    <dgm:cxn modelId="{9C7A317B-B524-4C9A-B208-07620B7C6139}" srcId="{E4F69475-05D8-4A8D-B488-1B4D3D656DFB}" destId="{B05C5B8C-E2FD-4D5A-A7D9-0C3BB22E9752}" srcOrd="3" destOrd="0" parTransId="{2E91C193-D46A-41CE-8321-1678C6CABEB6}" sibTransId="{783B7567-D972-4909-B3F9-F2C19FD7F213}"/>
    <dgm:cxn modelId="{6F3AD27E-4E5F-47A1-9BF7-43E49B8F2450}" type="presOf" srcId="{276E325F-FE5C-441B-8394-38BD00DF2773}" destId="{7E17D9D0-7A32-49FA-8961-0928B2971B2F}" srcOrd="0" destOrd="1" presId="urn:microsoft.com/office/officeart/2005/8/layout/hList3"/>
    <dgm:cxn modelId="{A591F619-3533-4BCD-938B-B5DEE1745FAB}" srcId="{9FF31DA4-E90A-4058-9C99-864579B6E147}" destId="{439FE0EB-B515-4E8C-B0CE-89719725DE60}" srcOrd="1" destOrd="0" parTransId="{A368C2C3-B16A-4163-87C8-96D7C3A49807}" sibTransId="{443B17E9-A7FB-4679-BC1C-CFE83DB6870F}"/>
    <dgm:cxn modelId="{6B1D5D95-29A4-448D-9397-45AF51C20B69}" type="presOf" srcId="{9FF31DA4-E90A-4058-9C99-864579B6E147}" destId="{4B6EC5E9-2FC7-48D9-B88B-D07895566162}" srcOrd="0" destOrd="0" presId="urn:microsoft.com/office/officeart/2005/8/layout/hList3"/>
    <dgm:cxn modelId="{FF65FC4B-D5CE-43D9-A66B-99E34A509694}" srcId="{E4F69475-05D8-4A8D-B488-1B4D3D656DFB}" destId="{FF803EF0-5AEF-4E3E-8C48-242D0D260DAA}" srcOrd="2" destOrd="0" parTransId="{DD12AB2B-BBE7-4703-99A7-3D64C8933099}" sibTransId="{0E605EAC-B96C-4116-9A14-374C22597EA5}"/>
    <dgm:cxn modelId="{36EDF26A-7962-4147-BC11-A3FD8A281A31}" type="presParOf" srcId="{5953CF99-7EF3-4E34-BA94-B8DB7A2E2299}" destId="{4B6EC5E9-2FC7-48D9-B88B-D07895566162}" srcOrd="0" destOrd="0" presId="urn:microsoft.com/office/officeart/2005/8/layout/hList3"/>
    <dgm:cxn modelId="{62ADA85B-9C39-4577-9DB6-B9FA8ECFF1E9}" type="presParOf" srcId="{5953CF99-7EF3-4E34-BA94-B8DB7A2E2299}" destId="{2AFE0BE9-8D33-4C1C-92AB-D43CA7E05E43}" srcOrd="1" destOrd="0" presId="urn:microsoft.com/office/officeart/2005/8/layout/hList3"/>
    <dgm:cxn modelId="{6F975CA9-457B-4299-BB44-B0509A1690EE}" type="presParOf" srcId="{2AFE0BE9-8D33-4C1C-92AB-D43CA7E05E43}" destId="{3E5BCDC1-9E1C-4DA6-A9E4-C00F46DAE7F5}" srcOrd="0" destOrd="0" presId="urn:microsoft.com/office/officeart/2005/8/layout/hList3"/>
    <dgm:cxn modelId="{40E97921-94C5-4EA0-93FE-1E15C57D90EE}" type="presParOf" srcId="{2AFE0BE9-8D33-4C1C-92AB-D43CA7E05E43}" destId="{7E17D9D0-7A32-49FA-8961-0928B2971B2F}" srcOrd="1" destOrd="0" presId="urn:microsoft.com/office/officeart/2005/8/layout/hList3"/>
    <dgm:cxn modelId="{EB21A071-F8FC-4958-9D7F-167F46EEAFE2}" type="presParOf" srcId="{5953CF99-7EF3-4E34-BA94-B8DB7A2E2299}" destId="{61827262-6979-41BA-B888-CE57AB2E401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2560B0A-FDED-4268-845B-BFBD141A7486}" type="doc">
      <dgm:prSet loTypeId="urn:microsoft.com/office/officeart/2005/8/layout/radial1" loCatId="relationship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0C53E1B7-6026-473B-A2A0-0B0C2B607632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Моделі управління школою</a:t>
          </a:r>
        </a:p>
      </dgm:t>
    </dgm:pt>
    <dgm:pt modelId="{E98BF04B-16CE-476D-9161-AD9FFFF47EF8}" type="parTrans" cxnId="{EAACECAF-A0E9-42CD-BE74-0A5578C5409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979F647-D0D6-4226-B29D-5B085F56840A}" type="sibTrans" cxnId="{EAACECAF-A0E9-42CD-BE74-0A5578C5409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7C60F62-0DEE-436D-9975-62ABF3C0B34D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Адміністративно-функціональна</a:t>
          </a:r>
        </a:p>
      </dgm:t>
    </dgm:pt>
    <dgm:pt modelId="{A9D11096-2723-4FF7-9724-2999BC0B6C71}" type="parTrans" cxnId="{C8174CFF-F5E6-4ED2-952F-F0C0BB91F1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69E46BE-57DF-4B99-AEAE-1035C86B9E7B}" type="sibTrans" cxnId="{C8174CFF-F5E6-4ED2-952F-F0C0BB91F1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4C0F7C3-A809-4AFA-86D7-153F40C97843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Конкурентно- іміджева</a:t>
          </a:r>
        </a:p>
      </dgm:t>
    </dgm:pt>
    <dgm:pt modelId="{74A2B9D8-6DAE-409A-AC04-AA00314A4BE4}" type="parTrans" cxnId="{9A19368C-EF48-4DB2-B704-692B1BCCF05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3DF0B72-C243-4FC9-9817-9980D07E6EDD}" type="sibTrans" cxnId="{9A19368C-EF48-4DB2-B704-692B1BCCF05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CBDD369-6E11-481E-83A3-9479C87889C0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Проектно- інвестиційна</a:t>
          </a:r>
        </a:p>
      </dgm:t>
    </dgm:pt>
    <dgm:pt modelId="{9D0790E6-59DF-481D-A384-B8C1F79D9AAF}" type="parTrans" cxnId="{ABF60816-F01A-4A46-B446-91925D15842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54A31F9-F157-4C03-B6BE-13A3E0C20563}" type="sibTrans" cxnId="{ABF60816-F01A-4A46-B446-91925D15842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1619489-7377-48A1-B588-1C7325DF97A8}" type="pres">
      <dgm:prSet presAssocID="{C2560B0A-FDED-4268-845B-BFBD141A748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551A9B-CB95-420B-B041-B203A9BE7314}" type="pres">
      <dgm:prSet presAssocID="{0C53E1B7-6026-473B-A2A0-0B0C2B607632}" presName="centerShape" presStyleLbl="node0" presStyleIdx="0" presStyleCnt="1"/>
      <dgm:spPr/>
      <dgm:t>
        <a:bodyPr/>
        <a:lstStyle/>
        <a:p>
          <a:endParaRPr lang="ru-RU"/>
        </a:p>
      </dgm:t>
    </dgm:pt>
    <dgm:pt modelId="{050782FA-6807-4DA5-9FC1-2075737ADD39}" type="pres">
      <dgm:prSet presAssocID="{A9D11096-2723-4FF7-9724-2999BC0B6C71}" presName="Name9" presStyleLbl="parChTrans1D2" presStyleIdx="0" presStyleCnt="3"/>
      <dgm:spPr/>
      <dgm:t>
        <a:bodyPr/>
        <a:lstStyle/>
        <a:p>
          <a:endParaRPr lang="ru-RU"/>
        </a:p>
      </dgm:t>
    </dgm:pt>
    <dgm:pt modelId="{893A9E02-1702-4FC2-A0AD-299368903E7A}" type="pres">
      <dgm:prSet presAssocID="{A9D11096-2723-4FF7-9724-2999BC0B6C71}" presName="connTx" presStyleLbl="parChTrans1D2" presStyleIdx="0" presStyleCnt="3"/>
      <dgm:spPr/>
      <dgm:t>
        <a:bodyPr/>
        <a:lstStyle/>
        <a:p>
          <a:endParaRPr lang="ru-RU"/>
        </a:p>
      </dgm:t>
    </dgm:pt>
    <dgm:pt modelId="{99D18921-6341-4AF4-8117-BBDEC0123657}" type="pres">
      <dgm:prSet presAssocID="{37C60F62-0DEE-436D-9975-62ABF3C0B34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295081-026C-4F2D-B0CE-B57FA6FD4BC0}" type="pres">
      <dgm:prSet presAssocID="{74A2B9D8-6DAE-409A-AC04-AA00314A4BE4}" presName="Name9" presStyleLbl="parChTrans1D2" presStyleIdx="1" presStyleCnt="3"/>
      <dgm:spPr/>
      <dgm:t>
        <a:bodyPr/>
        <a:lstStyle/>
        <a:p>
          <a:endParaRPr lang="ru-RU"/>
        </a:p>
      </dgm:t>
    </dgm:pt>
    <dgm:pt modelId="{95EF6A7B-7BD4-48F7-9FF9-2E92B10A5CDC}" type="pres">
      <dgm:prSet presAssocID="{74A2B9D8-6DAE-409A-AC04-AA00314A4BE4}" presName="connTx" presStyleLbl="parChTrans1D2" presStyleIdx="1" presStyleCnt="3"/>
      <dgm:spPr/>
      <dgm:t>
        <a:bodyPr/>
        <a:lstStyle/>
        <a:p>
          <a:endParaRPr lang="ru-RU"/>
        </a:p>
      </dgm:t>
    </dgm:pt>
    <dgm:pt modelId="{919F6B74-0CB7-4479-BA77-D85516EF189D}" type="pres">
      <dgm:prSet presAssocID="{94C0F7C3-A809-4AFA-86D7-153F40C9784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4EC38E-165B-486E-86F5-394C53C5DF44}" type="pres">
      <dgm:prSet presAssocID="{9D0790E6-59DF-481D-A384-B8C1F79D9AAF}" presName="Name9" presStyleLbl="parChTrans1D2" presStyleIdx="2" presStyleCnt="3"/>
      <dgm:spPr/>
      <dgm:t>
        <a:bodyPr/>
        <a:lstStyle/>
        <a:p>
          <a:endParaRPr lang="ru-RU"/>
        </a:p>
      </dgm:t>
    </dgm:pt>
    <dgm:pt modelId="{6D6E106A-51BE-41D0-8103-78CB35D7F8AF}" type="pres">
      <dgm:prSet presAssocID="{9D0790E6-59DF-481D-A384-B8C1F79D9AAF}" presName="connTx" presStyleLbl="parChTrans1D2" presStyleIdx="2" presStyleCnt="3"/>
      <dgm:spPr/>
      <dgm:t>
        <a:bodyPr/>
        <a:lstStyle/>
        <a:p>
          <a:endParaRPr lang="ru-RU"/>
        </a:p>
      </dgm:t>
    </dgm:pt>
    <dgm:pt modelId="{A5B0FD86-9D81-4D26-AE4A-F14A48BDADA3}" type="pres">
      <dgm:prSet presAssocID="{9CBDD369-6E11-481E-83A3-9479C87889C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774455-23CD-4CC1-8A05-816391BD91DE}" type="presOf" srcId="{C2560B0A-FDED-4268-845B-BFBD141A7486}" destId="{91619489-7377-48A1-B588-1C7325DF97A8}" srcOrd="0" destOrd="0" presId="urn:microsoft.com/office/officeart/2005/8/layout/radial1"/>
    <dgm:cxn modelId="{34F6490F-A119-4B3C-B63A-BC0F782440BE}" type="presOf" srcId="{9CBDD369-6E11-481E-83A3-9479C87889C0}" destId="{A5B0FD86-9D81-4D26-AE4A-F14A48BDADA3}" srcOrd="0" destOrd="0" presId="urn:microsoft.com/office/officeart/2005/8/layout/radial1"/>
    <dgm:cxn modelId="{67A9569C-393D-4B8A-8C73-9CAB6BF2E1FB}" type="presOf" srcId="{74A2B9D8-6DAE-409A-AC04-AA00314A4BE4}" destId="{95EF6A7B-7BD4-48F7-9FF9-2E92B10A5CDC}" srcOrd="1" destOrd="0" presId="urn:microsoft.com/office/officeart/2005/8/layout/radial1"/>
    <dgm:cxn modelId="{CBD2C59A-EEFE-4913-A626-84DE163E1455}" type="presOf" srcId="{A9D11096-2723-4FF7-9724-2999BC0B6C71}" destId="{893A9E02-1702-4FC2-A0AD-299368903E7A}" srcOrd="1" destOrd="0" presId="urn:microsoft.com/office/officeart/2005/8/layout/radial1"/>
    <dgm:cxn modelId="{ABF60816-F01A-4A46-B446-91925D158424}" srcId="{0C53E1B7-6026-473B-A2A0-0B0C2B607632}" destId="{9CBDD369-6E11-481E-83A3-9479C87889C0}" srcOrd="2" destOrd="0" parTransId="{9D0790E6-59DF-481D-A384-B8C1F79D9AAF}" sibTransId="{154A31F9-F157-4C03-B6BE-13A3E0C20563}"/>
    <dgm:cxn modelId="{27E650CE-6696-4819-9E7E-CE85E0A81781}" type="presOf" srcId="{A9D11096-2723-4FF7-9724-2999BC0B6C71}" destId="{050782FA-6807-4DA5-9FC1-2075737ADD39}" srcOrd="0" destOrd="0" presId="urn:microsoft.com/office/officeart/2005/8/layout/radial1"/>
    <dgm:cxn modelId="{88215616-39EF-4E16-99C0-52CADBBE526E}" type="presOf" srcId="{94C0F7C3-A809-4AFA-86D7-153F40C97843}" destId="{919F6B74-0CB7-4479-BA77-D85516EF189D}" srcOrd="0" destOrd="0" presId="urn:microsoft.com/office/officeart/2005/8/layout/radial1"/>
    <dgm:cxn modelId="{C8174CFF-F5E6-4ED2-952F-F0C0BB91F1AF}" srcId="{0C53E1B7-6026-473B-A2A0-0B0C2B607632}" destId="{37C60F62-0DEE-436D-9975-62ABF3C0B34D}" srcOrd="0" destOrd="0" parTransId="{A9D11096-2723-4FF7-9724-2999BC0B6C71}" sibTransId="{569E46BE-57DF-4B99-AEAE-1035C86B9E7B}"/>
    <dgm:cxn modelId="{E0EB0B9E-E59B-40CE-AB5D-D9CA93B999F7}" type="presOf" srcId="{0C53E1B7-6026-473B-A2A0-0B0C2B607632}" destId="{0D551A9B-CB95-420B-B041-B203A9BE7314}" srcOrd="0" destOrd="0" presId="urn:microsoft.com/office/officeart/2005/8/layout/radial1"/>
    <dgm:cxn modelId="{9A19368C-EF48-4DB2-B704-692B1BCCF05D}" srcId="{0C53E1B7-6026-473B-A2A0-0B0C2B607632}" destId="{94C0F7C3-A809-4AFA-86D7-153F40C97843}" srcOrd="1" destOrd="0" parTransId="{74A2B9D8-6DAE-409A-AC04-AA00314A4BE4}" sibTransId="{A3DF0B72-C243-4FC9-9817-9980D07E6EDD}"/>
    <dgm:cxn modelId="{0E3E6832-EFD1-45AA-B384-997230949C52}" type="presOf" srcId="{9D0790E6-59DF-481D-A384-B8C1F79D9AAF}" destId="{F54EC38E-165B-486E-86F5-394C53C5DF44}" srcOrd="0" destOrd="0" presId="urn:microsoft.com/office/officeart/2005/8/layout/radial1"/>
    <dgm:cxn modelId="{EAACECAF-A0E9-42CD-BE74-0A5578C5409C}" srcId="{C2560B0A-FDED-4268-845B-BFBD141A7486}" destId="{0C53E1B7-6026-473B-A2A0-0B0C2B607632}" srcOrd="0" destOrd="0" parTransId="{E98BF04B-16CE-476D-9161-AD9FFFF47EF8}" sibTransId="{5979F647-D0D6-4226-B29D-5B085F56840A}"/>
    <dgm:cxn modelId="{885C334E-40EB-4357-A543-B38BE315E45F}" type="presOf" srcId="{37C60F62-0DEE-436D-9975-62ABF3C0B34D}" destId="{99D18921-6341-4AF4-8117-BBDEC0123657}" srcOrd="0" destOrd="0" presId="urn:microsoft.com/office/officeart/2005/8/layout/radial1"/>
    <dgm:cxn modelId="{EF5C0F96-40CD-47BB-97AA-ADA269F344BA}" type="presOf" srcId="{74A2B9D8-6DAE-409A-AC04-AA00314A4BE4}" destId="{39295081-026C-4F2D-B0CE-B57FA6FD4BC0}" srcOrd="0" destOrd="0" presId="urn:microsoft.com/office/officeart/2005/8/layout/radial1"/>
    <dgm:cxn modelId="{39031738-17E8-4F94-9818-FA693C0DC458}" type="presOf" srcId="{9D0790E6-59DF-481D-A384-B8C1F79D9AAF}" destId="{6D6E106A-51BE-41D0-8103-78CB35D7F8AF}" srcOrd="1" destOrd="0" presId="urn:microsoft.com/office/officeart/2005/8/layout/radial1"/>
    <dgm:cxn modelId="{0515696A-E3BE-4ED8-A1DD-510E28189EE7}" type="presParOf" srcId="{91619489-7377-48A1-B588-1C7325DF97A8}" destId="{0D551A9B-CB95-420B-B041-B203A9BE7314}" srcOrd="0" destOrd="0" presId="urn:microsoft.com/office/officeart/2005/8/layout/radial1"/>
    <dgm:cxn modelId="{251A0AAE-F299-48ED-AB5E-1DCD36E5A691}" type="presParOf" srcId="{91619489-7377-48A1-B588-1C7325DF97A8}" destId="{050782FA-6807-4DA5-9FC1-2075737ADD39}" srcOrd="1" destOrd="0" presId="urn:microsoft.com/office/officeart/2005/8/layout/radial1"/>
    <dgm:cxn modelId="{1216C986-F9FF-4CF5-A2C7-14A1A3F58327}" type="presParOf" srcId="{050782FA-6807-4DA5-9FC1-2075737ADD39}" destId="{893A9E02-1702-4FC2-A0AD-299368903E7A}" srcOrd="0" destOrd="0" presId="urn:microsoft.com/office/officeart/2005/8/layout/radial1"/>
    <dgm:cxn modelId="{FBE087FA-410B-4255-9796-E922B99F0743}" type="presParOf" srcId="{91619489-7377-48A1-B588-1C7325DF97A8}" destId="{99D18921-6341-4AF4-8117-BBDEC0123657}" srcOrd="2" destOrd="0" presId="urn:microsoft.com/office/officeart/2005/8/layout/radial1"/>
    <dgm:cxn modelId="{03B54448-D072-40B2-8742-E68BF5CC9BBC}" type="presParOf" srcId="{91619489-7377-48A1-B588-1C7325DF97A8}" destId="{39295081-026C-4F2D-B0CE-B57FA6FD4BC0}" srcOrd="3" destOrd="0" presId="urn:microsoft.com/office/officeart/2005/8/layout/radial1"/>
    <dgm:cxn modelId="{0220728D-D68B-40C9-8F6B-742C60B4CF91}" type="presParOf" srcId="{39295081-026C-4F2D-B0CE-B57FA6FD4BC0}" destId="{95EF6A7B-7BD4-48F7-9FF9-2E92B10A5CDC}" srcOrd="0" destOrd="0" presId="urn:microsoft.com/office/officeart/2005/8/layout/radial1"/>
    <dgm:cxn modelId="{04DA8A3C-3C39-4812-A2E6-4767ABB4A78A}" type="presParOf" srcId="{91619489-7377-48A1-B588-1C7325DF97A8}" destId="{919F6B74-0CB7-4479-BA77-D85516EF189D}" srcOrd="4" destOrd="0" presId="urn:microsoft.com/office/officeart/2005/8/layout/radial1"/>
    <dgm:cxn modelId="{079CC7EC-1127-41E6-9F14-6B62E9184890}" type="presParOf" srcId="{91619489-7377-48A1-B588-1C7325DF97A8}" destId="{F54EC38E-165B-486E-86F5-394C53C5DF44}" srcOrd="5" destOrd="0" presId="urn:microsoft.com/office/officeart/2005/8/layout/radial1"/>
    <dgm:cxn modelId="{36892FD6-0992-4BF6-B586-9B6B1252F8BC}" type="presParOf" srcId="{F54EC38E-165B-486E-86F5-394C53C5DF44}" destId="{6D6E106A-51BE-41D0-8103-78CB35D7F8AF}" srcOrd="0" destOrd="0" presId="urn:microsoft.com/office/officeart/2005/8/layout/radial1"/>
    <dgm:cxn modelId="{4FFE36B1-88F5-453D-8E00-A25ED2081C18}" type="presParOf" srcId="{91619489-7377-48A1-B588-1C7325DF97A8}" destId="{A5B0FD86-9D81-4D26-AE4A-F14A48BDADA3}" srcOrd="6" destOrd="0" presId="urn:microsoft.com/office/officeart/2005/8/layout/radial1"/>
  </dgm:cxnLst>
  <dgm:bg/>
  <dgm:whole>
    <a:ln w="28575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ABAE515-B5F0-440F-A79F-028C238FEFF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8BCB67-B784-4C6A-81DB-349867501D9F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Концепція школи:</a:t>
          </a:r>
          <a:endParaRPr lang="ru-RU">
            <a:latin typeface="Constantia" pitchFamily="18" charset="0"/>
          </a:endParaRPr>
        </a:p>
      </dgm:t>
    </dgm:pt>
    <dgm:pt modelId="{B88C11DC-C323-4D87-9D4D-4626C778E97C}" type="parTrans" cxnId="{70401520-2D40-4C8E-B4A0-791FE04BB5F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5ADA876-848D-444D-8801-BBC4BFC6F907}" type="sibTrans" cxnId="{70401520-2D40-4C8E-B4A0-791FE04BB5F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AC8552A-E541-49DF-B84A-09A01CE64F0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аналіз освітньої ситуації в школі;</a:t>
          </a:r>
          <a:endParaRPr lang="ru-RU">
            <a:latin typeface="Constantia" pitchFamily="18" charset="0"/>
          </a:endParaRPr>
        </a:p>
      </dgm:t>
    </dgm:pt>
    <dgm:pt modelId="{BDD638B5-3549-4B87-A11A-CE5E8E9B6168}" type="parTrans" cxnId="{CDA949C1-7768-48C0-A35E-C6D9F61182E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400DC53-A16F-4616-B95A-6CAA0945057E}" type="sibTrans" cxnId="{CDA949C1-7768-48C0-A35E-C6D9F61182E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5030A66-850D-4C7C-B5A4-551E943AB005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актуальність концепції;</a:t>
          </a:r>
          <a:endParaRPr lang="ru-RU">
            <a:latin typeface="Constantia" pitchFamily="18" charset="0"/>
          </a:endParaRPr>
        </a:p>
      </dgm:t>
    </dgm:pt>
    <dgm:pt modelId="{7D7921AA-C16B-49F4-855C-D41CDC6758F9}" type="parTrans" cxnId="{54497BEA-5F98-4D22-8E36-D8E569DC07A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B773580-3D4E-452E-95F9-0246E63B52A7}" type="sibTrans" cxnId="{54497BEA-5F98-4D22-8E36-D8E569DC07A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38F45E9-C8B8-4EE5-A61C-02ED6DB32D7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цілі та завдання розвитку школи;</a:t>
          </a:r>
          <a:endParaRPr lang="ru-RU">
            <a:latin typeface="Constantia" pitchFamily="18" charset="0"/>
          </a:endParaRPr>
        </a:p>
      </dgm:t>
    </dgm:pt>
    <dgm:pt modelId="{12D9FEC6-2238-4076-AFB7-594CE710920F}" type="parTrans" cxnId="{E9C15709-3393-4F61-B85C-E99C68F9120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F4AB150-09B8-45B1-8826-3CFFEA045106}" type="sibTrans" cxnId="{E9C15709-3393-4F61-B85C-E99C68F9120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84D7C01-9915-4145-8150-E88D6357379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сутність концепції;</a:t>
          </a:r>
          <a:endParaRPr lang="ru-RU">
            <a:latin typeface="Constantia" pitchFamily="18" charset="0"/>
          </a:endParaRPr>
        </a:p>
      </dgm:t>
    </dgm:pt>
    <dgm:pt modelId="{26ADD37B-4062-41FB-BD89-AD2DEC2FC59B}" type="parTrans" cxnId="{E5D59F7E-2543-4500-B6CB-6CAAC35BFBB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3791657-BD4F-473D-A9B0-AD06D647F6BB}" type="sibTrans" cxnId="{E5D59F7E-2543-4500-B6CB-6CAAC35BFBB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40AC763-9F4A-4DC2-9528-6FD77AFA504A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шляхи оновлення системи роботи школи;</a:t>
          </a:r>
          <a:endParaRPr lang="ru-RU">
            <a:latin typeface="Constantia" pitchFamily="18" charset="0"/>
          </a:endParaRPr>
        </a:p>
      </dgm:t>
    </dgm:pt>
    <dgm:pt modelId="{DBD13156-0D8A-41B3-95B0-CE4033283D80}" type="parTrans" cxnId="{A9344D0D-98FB-446A-97B9-C776A357486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627764F-9A77-4FFD-B4D9-598FE459EA97}" type="sibTrans" cxnId="{A9344D0D-98FB-446A-97B9-C776A357486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1E8BB5D-FDCF-46DD-B685-073D95738B4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шляхи оновлення управління школою;</a:t>
          </a:r>
          <a:endParaRPr lang="ru-RU">
            <a:latin typeface="Constantia" pitchFamily="18" charset="0"/>
          </a:endParaRPr>
        </a:p>
      </dgm:t>
    </dgm:pt>
    <dgm:pt modelId="{F5900307-E80A-436B-90F3-956CB3096EC4}" type="parTrans" cxnId="{F1388FE4-E0B5-4D56-BF5D-DB43ECA19C7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348C2A0-27A9-49D3-8829-29050063AC77}" type="sibTrans" cxnId="{F1388FE4-E0B5-4D56-BF5D-DB43ECA19C7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3793479-0C24-4D83-BBD2-8996D9F8919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очікувані результати.</a:t>
          </a:r>
          <a:endParaRPr lang="ru-RU">
            <a:latin typeface="Constantia" pitchFamily="18" charset="0"/>
          </a:endParaRPr>
        </a:p>
      </dgm:t>
    </dgm:pt>
    <dgm:pt modelId="{E7A7A56F-DB01-4410-9669-E72CEF597BA4}" type="parTrans" cxnId="{816B53F5-8E1A-4B7E-95E7-051D555F37B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E252CB3-BABB-4442-A7AF-7477AEC34634}" type="sibTrans" cxnId="{816B53F5-8E1A-4B7E-95E7-051D555F37B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A4AC718-1B80-4450-8AE4-56496AC5E430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Цільова програма розвитку школи:</a:t>
          </a:r>
          <a:endParaRPr lang="ru-RU">
            <a:latin typeface="Constantia" pitchFamily="18" charset="0"/>
          </a:endParaRPr>
        </a:p>
      </dgm:t>
    </dgm:pt>
    <dgm:pt modelId="{705434AE-111A-4148-A581-99D052DBC86E}" type="parTrans" cxnId="{A16A475D-A400-4E75-8293-227FC8F67A3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6329250-71D4-4404-968F-F72568E2A347}" type="sibTrans" cxnId="{A16A475D-A400-4E75-8293-227FC8F67A3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221CD47-1493-45BE-8119-1CBC188F4E5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Опис проблеми.</a:t>
          </a:r>
          <a:endParaRPr lang="ru-RU">
            <a:latin typeface="Constantia" pitchFamily="18" charset="0"/>
          </a:endParaRPr>
        </a:p>
      </dgm:t>
    </dgm:pt>
    <dgm:pt modelId="{74D000F5-FED3-46A2-8FD3-1B28AB237D28}" type="parTrans" cxnId="{9735208D-94B9-4DE2-8A65-F36F4F2A978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C794A5C-F67A-4FBD-A921-9B403409DEC0}" type="sibTrans" cxnId="{9735208D-94B9-4DE2-8A65-F36F4F2A978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0E1F1DB-6206-4C7E-9D44-939CEAD540A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Вихідні науково-теоретичні положення розвитку школи.</a:t>
          </a:r>
          <a:endParaRPr lang="ru-RU">
            <a:latin typeface="Constantia" pitchFamily="18" charset="0"/>
          </a:endParaRPr>
        </a:p>
      </dgm:t>
    </dgm:pt>
    <dgm:pt modelId="{84CDAE7B-0F7C-4966-B5D0-06256031F6CC}" type="parTrans" cxnId="{B3065A8F-9C51-4563-B053-130334C16C1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DBBF584-E47F-4D9D-8634-0060A9923BDE}" type="sibTrans" cxnId="{B3065A8F-9C51-4563-B053-130334C16C1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2C20645-3405-4C7E-B6A4-068B7768C10C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Мета та завдання.</a:t>
          </a:r>
          <a:endParaRPr lang="ru-RU">
            <a:latin typeface="Constantia" pitchFamily="18" charset="0"/>
          </a:endParaRPr>
        </a:p>
      </dgm:t>
    </dgm:pt>
    <dgm:pt modelId="{9EBAA1E1-70AD-426B-905A-4B74EC768AAC}" type="parTrans" cxnId="{BDBE460F-FB52-404E-8FBF-2467E211683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FDDD715-EBC8-4C67-8117-0483EA9FC11C}" type="sibTrans" cxnId="{BDBE460F-FB52-404E-8FBF-2467E211683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C3FBF64-33FD-4386-9597-17898C5BA04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Система критеріїв та показників оцінювання результату.</a:t>
          </a:r>
          <a:endParaRPr lang="ru-RU">
            <a:latin typeface="Constantia" pitchFamily="18" charset="0"/>
          </a:endParaRPr>
        </a:p>
      </dgm:t>
    </dgm:pt>
    <dgm:pt modelId="{8170B0BE-895F-4B21-A547-D10F66B3ABF7}" type="parTrans" cxnId="{B6382C62-4B7E-4CED-9681-CEC94800497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09A865E-19BE-47DD-AF65-7E57C9A7F88C}" type="sibTrans" cxnId="{B6382C62-4B7E-4CED-9681-CEC94800497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DB77844-5831-417D-8001-8766871C003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План заходів.</a:t>
          </a:r>
          <a:endParaRPr lang="ru-RU">
            <a:latin typeface="Constantia" pitchFamily="18" charset="0"/>
          </a:endParaRPr>
        </a:p>
      </dgm:t>
    </dgm:pt>
    <dgm:pt modelId="{CDCE3BF0-E821-4C42-ABD1-8FD8683FF301}" type="parTrans" cxnId="{019906B4-EAAE-4E93-BF89-4CB615D2B7C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DA63FA0-9ED6-4740-BF1B-4B97DFEE7403}" type="sibTrans" cxnId="{019906B4-EAAE-4E93-BF89-4CB615D2B7C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458FFB8-8C09-4FD0-A3F4-325697D65A0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Ресурсне та інформаційне забезпечення управління.</a:t>
          </a:r>
          <a:endParaRPr lang="ru-RU">
            <a:latin typeface="Constantia" pitchFamily="18" charset="0"/>
          </a:endParaRPr>
        </a:p>
      </dgm:t>
    </dgm:pt>
    <dgm:pt modelId="{06EE84FA-D9B8-400D-878E-073103F026B9}" type="parTrans" cxnId="{AE078556-37A2-4480-828B-ECBB25FB081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3A4D280-A37A-4354-B336-DD60C4FCF069}" type="sibTrans" cxnId="{AE078556-37A2-4480-828B-ECBB25FB081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E7C8D1D-44AA-4B46-AC10-97398BF66F4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Контроль за ходом виконання програми.</a:t>
          </a:r>
          <a:endParaRPr lang="ru-RU">
            <a:latin typeface="Constantia" pitchFamily="18" charset="0"/>
          </a:endParaRPr>
        </a:p>
      </dgm:t>
    </dgm:pt>
    <dgm:pt modelId="{E71C8FC9-4560-40FE-A9CB-24F216A1115D}" type="parTrans" cxnId="{F18CCC17-6A06-4750-BC5F-A9D44721F69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7D876A3-931B-4753-8436-CF232A3C539A}" type="sibTrans" cxnId="{F18CCC17-6A06-4750-BC5F-A9D44721F69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12ADF9A-3B41-4F68-A4BF-0130D79793F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Коригування виконання програми.</a:t>
          </a:r>
          <a:endParaRPr lang="ru-RU">
            <a:latin typeface="Constantia" pitchFamily="18" charset="0"/>
          </a:endParaRPr>
        </a:p>
      </dgm:t>
    </dgm:pt>
    <dgm:pt modelId="{731D9953-FAD1-495A-ACF2-371BBEC3519A}" type="parTrans" cxnId="{D63F4341-2FB0-438F-9496-ADE93BEFDD3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E299E82-BD2D-405A-B013-E5B8D7426DB9}" type="sibTrans" cxnId="{D63F4341-2FB0-438F-9496-ADE93BEFDD3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D812153-79B4-4FDB-9019-788BD7D494A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Поточний та підсумковий аналіз виконання програми.</a:t>
          </a:r>
          <a:endParaRPr lang="ru-RU">
            <a:latin typeface="Constantia" pitchFamily="18" charset="0"/>
          </a:endParaRPr>
        </a:p>
      </dgm:t>
    </dgm:pt>
    <dgm:pt modelId="{C75FD55A-9948-43EC-B342-6952AC2C5EF4}" type="parTrans" cxnId="{B6E3836C-F882-4322-ADD2-DF0283AB06F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E510780-6DFD-4421-85A9-858157077780}" type="sibTrans" cxnId="{B6E3836C-F882-4322-ADD2-DF0283AB06F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1869258-EB20-4CE6-8AA0-6BEE52BA16C2}" type="pres">
      <dgm:prSet presAssocID="{7ABAE515-B5F0-440F-A79F-028C238FEFF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81231B-8269-4152-81DC-5FAB1A0B039C}" type="pres">
      <dgm:prSet presAssocID="{EB8BCB67-B784-4C6A-81DB-349867501D9F}" presName="composite" presStyleCnt="0"/>
      <dgm:spPr/>
    </dgm:pt>
    <dgm:pt modelId="{A4C8B21E-32C2-4231-A3A2-8AF31AF01B05}" type="pres">
      <dgm:prSet presAssocID="{EB8BCB67-B784-4C6A-81DB-349867501D9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A8628B-963D-4C43-A3EB-3386C275AC08}" type="pres">
      <dgm:prSet presAssocID="{EB8BCB67-B784-4C6A-81DB-349867501D9F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87FF1C-FB4A-4600-BD88-BDEBA9E31F00}" type="pres">
      <dgm:prSet presAssocID="{65ADA876-848D-444D-8801-BBC4BFC6F907}" presName="space" presStyleCnt="0"/>
      <dgm:spPr/>
    </dgm:pt>
    <dgm:pt modelId="{786CD3C1-F250-4B6D-B0A3-03163D87F01D}" type="pres">
      <dgm:prSet presAssocID="{0A4AC718-1B80-4450-8AE4-56496AC5E430}" presName="composite" presStyleCnt="0"/>
      <dgm:spPr/>
    </dgm:pt>
    <dgm:pt modelId="{9AE6815A-8920-4C4A-BD3B-83A41903DA9B}" type="pres">
      <dgm:prSet presAssocID="{0A4AC718-1B80-4450-8AE4-56496AC5E43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5A2FBA-F2B4-4D30-A24A-5433FA8EF322}" type="pres">
      <dgm:prSet presAssocID="{0A4AC718-1B80-4450-8AE4-56496AC5E430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149181-5FB1-450E-B9E8-C6167F195527}" type="presOf" srcId="{0A4AC718-1B80-4450-8AE4-56496AC5E430}" destId="{9AE6815A-8920-4C4A-BD3B-83A41903DA9B}" srcOrd="0" destOrd="0" presId="urn:microsoft.com/office/officeart/2005/8/layout/hList1"/>
    <dgm:cxn modelId="{F1388FE4-E0B5-4D56-BF5D-DB43ECA19C74}" srcId="{EB8BCB67-B784-4C6A-81DB-349867501D9F}" destId="{E1E8BB5D-FDCF-46DD-B685-073D95738B4F}" srcOrd="5" destOrd="0" parTransId="{F5900307-E80A-436B-90F3-956CB3096EC4}" sibTransId="{1348C2A0-27A9-49D3-8829-29050063AC77}"/>
    <dgm:cxn modelId="{AE078556-37A2-4480-828B-ECBB25FB081C}" srcId="{0A4AC718-1B80-4450-8AE4-56496AC5E430}" destId="{9458FFB8-8C09-4FD0-A3F4-325697D65A01}" srcOrd="5" destOrd="0" parTransId="{06EE84FA-D9B8-400D-878E-073103F026B9}" sibTransId="{33A4D280-A37A-4354-B336-DD60C4FCF069}"/>
    <dgm:cxn modelId="{1F2AB20A-2DAF-43EC-89F1-55ED0AE9203B}" type="presOf" srcId="{DC3FBF64-33FD-4386-9597-17898C5BA04D}" destId="{325A2FBA-F2B4-4D30-A24A-5433FA8EF322}" srcOrd="0" destOrd="3" presId="urn:microsoft.com/office/officeart/2005/8/layout/hList1"/>
    <dgm:cxn modelId="{4D54829E-5D5D-4948-8F04-4E65BC88B1D9}" type="presOf" srcId="{8DB77844-5831-417D-8001-8766871C0031}" destId="{325A2FBA-F2B4-4D30-A24A-5433FA8EF322}" srcOrd="0" destOrd="4" presId="urn:microsoft.com/office/officeart/2005/8/layout/hList1"/>
    <dgm:cxn modelId="{A9344D0D-98FB-446A-97B9-C776A3574866}" srcId="{EB8BCB67-B784-4C6A-81DB-349867501D9F}" destId="{940AC763-9F4A-4DC2-9528-6FD77AFA504A}" srcOrd="4" destOrd="0" parTransId="{DBD13156-0D8A-41B3-95B0-CE4033283D80}" sibTransId="{7627764F-9A77-4FFD-B4D9-598FE459EA97}"/>
    <dgm:cxn modelId="{9B439576-4687-4E43-9490-F7581ABD0954}" type="presOf" srcId="{812ADF9A-3B41-4F68-A4BF-0130D79793FF}" destId="{325A2FBA-F2B4-4D30-A24A-5433FA8EF322}" srcOrd="0" destOrd="7" presId="urn:microsoft.com/office/officeart/2005/8/layout/hList1"/>
    <dgm:cxn modelId="{F18CCC17-6A06-4750-BC5F-A9D44721F69D}" srcId="{0A4AC718-1B80-4450-8AE4-56496AC5E430}" destId="{EE7C8D1D-44AA-4B46-AC10-97398BF66F4D}" srcOrd="6" destOrd="0" parTransId="{E71C8FC9-4560-40FE-A9CB-24F216A1115D}" sibTransId="{87D876A3-931B-4753-8436-CF232A3C539A}"/>
    <dgm:cxn modelId="{3F06A70B-D2F6-4345-9870-1EB4E8C970A0}" type="presOf" srcId="{638F45E9-C8B8-4EE5-A61C-02ED6DB32D74}" destId="{F5A8628B-963D-4C43-A3EB-3386C275AC08}" srcOrd="0" destOrd="2" presId="urn:microsoft.com/office/officeart/2005/8/layout/hList1"/>
    <dgm:cxn modelId="{B3065A8F-9C51-4563-B053-130334C16C18}" srcId="{0A4AC718-1B80-4450-8AE4-56496AC5E430}" destId="{20E1F1DB-6206-4C7E-9D44-939CEAD540A4}" srcOrd="1" destOrd="0" parTransId="{84CDAE7B-0F7C-4966-B5D0-06256031F6CC}" sibTransId="{9DBBF584-E47F-4D9D-8634-0060A9923BDE}"/>
    <dgm:cxn modelId="{59F15291-3917-4DC0-BD7C-10F6F3C429AA}" type="presOf" srcId="{E1E8BB5D-FDCF-46DD-B685-073D95738B4F}" destId="{F5A8628B-963D-4C43-A3EB-3386C275AC08}" srcOrd="0" destOrd="5" presId="urn:microsoft.com/office/officeart/2005/8/layout/hList1"/>
    <dgm:cxn modelId="{D63F4341-2FB0-438F-9496-ADE93BEFDD3D}" srcId="{0A4AC718-1B80-4450-8AE4-56496AC5E430}" destId="{812ADF9A-3B41-4F68-A4BF-0130D79793FF}" srcOrd="7" destOrd="0" parTransId="{731D9953-FAD1-495A-ACF2-371BBEC3519A}" sibTransId="{BE299E82-BD2D-405A-B013-E5B8D7426DB9}"/>
    <dgm:cxn modelId="{71EA1F5D-0155-42FF-93D3-E74C5E19E498}" type="presOf" srcId="{7ABAE515-B5F0-440F-A79F-028C238FEFF3}" destId="{11869258-EB20-4CE6-8AA0-6BEE52BA16C2}" srcOrd="0" destOrd="0" presId="urn:microsoft.com/office/officeart/2005/8/layout/hList1"/>
    <dgm:cxn modelId="{55BE6464-9800-4066-B476-E92194A0AF02}" type="presOf" srcId="{9458FFB8-8C09-4FD0-A3F4-325697D65A01}" destId="{325A2FBA-F2B4-4D30-A24A-5433FA8EF322}" srcOrd="0" destOrd="5" presId="urn:microsoft.com/office/officeart/2005/8/layout/hList1"/>
    <dgm:cxn modelId="{B4002827-BF51-46F8-B3E2-A37BA98C06F9}" type="presOf" srcId="{83793479-0C24-4D83-BBD2-8996D9F8919F}" destId="{F5A8628B-963D-4C43-A3EB-3386C275AC08}" srcOrd="0" destOrd="6" presId="urn:microsoft.com/office/officeart/2005/8/layout/hList1"/>
    <dgm:cxn modelId="{A530E819-F768-4998-883F-B1F2E4A4153A}" type="presOf" srcId="{02C20645-3405-4C7E-B6A4-068B7768C10C}" destId="{325A2FBA-F2B4-4D30-A24A-5433FA8EF322}" srcOrd="0" destOrd="2" presId="urn:microsoft.com/office/officeart/2005/8/layout/hList1"/>
    <dgm:cxn modelId="{B6382C62-4B7E-4CED-9681-CEC94800497D}" srcId="{0A4AC718-1B80-4450-8AE4-56496AC5E430}" destId="{DC3FBF64-33FD-4386-9597-17898C5BA04D}" srcOrd="3" destOrd="0" parTransId="{8170B0BE-895F-4B21-A547-D10F66B3ABF7}" sibTransId="{309A865E-19BE-47DD-AF65-7E57C9A7F88C}"/>
    <dgm:cxn modelId="{BDBE460F-FB52-404E-8FBF-2467E211683E}" srcId="{0A4AC718-1B80-4450-8AE4-56496AC5E430}" destId="{02C20645-3405-4C7E-B6A4-068B7768C10C}" srcOrd="2" destOrd="0" parTransId="{9EBAA1E1-70AD-426B-905A-4B74EC768AAC}" sibTransId="{7FDDD715-EBC8-4C67-8117-0483EA9FC11C}"/>
    <dgm:cxn modelId="{BD461387-3085-4DF8-B2EB-D7C3108BD4AD}" type="presOf" srcId="{25030A66-850D-4C7C-B5A4-551E943AB005}" destId="{F5A8628B-963D-4C43-A3EB-3386C275AC08}" srcOrd="0" destOrd="1" presId="urn:microsoft.com/office/officeart/2005/8/layout/hList1"/>
    <dgm:cxn modelId="{9735208D-94B9-4DE2-8A65-F36F4F2A978A}" srcId="{0A4AC718-1B80-4450-8AE4-56496AC5E430}" destId="{8221CD47-1493-45BE-8119-1CBC188F4E5F}" srcOrd="0" destOrd="0" parTransId="{74D000F5-FED3-46A2-8FD3-1B28AB237D28}" sibTransId="{1C794A5C-F67A-4FBD-A921-9B403409DEC0}"/>
    <dgm:cxn modelId="{B6E3836C-F882-4322-ADD2-DF0283AB06F0}" srcId="{0A4AC718-1B80-4450-8AE4-56496AC5E430}" destId="{ED812153-79B4-4FDB-9019-788BD7D494AD}" srcOrd="8" destOrd="0" parTransId="{C75FD55A-9948-43EC-B342-6952AC2C5EF4}" sibTransId="{CE510780-6DFD-4421-85A9-858157077780}"/>
    <dgm:cxn modelId="{CDA949C1-7768-48C0-A35E-C6D9F61182E0}" srcId="{EB8BCB67-B784-4C6A-81DB-349867501D9F}" destId="{BAC8552A-E541-49DF-B84A-09A01CE64F0E}" srcOrd="0" destOrd="0" parTransId="{BDD638B5-3549-4B87-A11A-CE5E8E9B6168}" sibTransId="{9400DC53-A16F-4616-B95A-6CAA0945057E}"/>
    <dgm:cxn modelId="{C8C0F3E5-B34F-4FFD-8A30-0EB88B453A45}" type="presOf" srcId="{B84D7C01-9915-4145-8150-E88D63573794}" destId="{F5A8628B-963D-4C43-A3EB-3386C275AC08}" srcOrd="0" destOrd="3" presId="urn:microsoft.com/office/officeart/2005/8/layout/hList1"/>
    <dgm:cxn modelId="{CBC6A9D4-08AC-4586-A658-45F2A0AAE79C}" type="presOf" srcId="{20E1F1DB-6206-4C7E-9D44-939CEAD540A4}" destId="{325A2FBA-F2B4-4D30-A24A-5433FA8EF322}" srcOrd="0" destOrd="1" presId="urn:microsoft.com/office/officeart/2005/8/layout/hList1"/>
    <dgm:cxn modelId="{1F0467FF-D326-46B6-82FD-91A977A49786}" type="presOf" srcId="{940AC763-9F4A-4DC2-9528-6FD77AFA504A}" destId="{F5A8628B-963D-4C43-A3EB-3386C275AC08}" srcOrd="0" destOrd="4" presId="urn:microsoft.com/office/officeart/2005/8/layout/hList1"/>
    <dgm:cxn modelId="{E5D59F7E-2543-4500-B6CB-6CAAC35BFBB1}" srcId="{EB8BCB67-B784-4C6A-81DB-349867501D9F}" destId="{B84D7C01-9915-4145-8150-E88D63573794}" srcOrd="3" destOrd="0" parTransId="{26ADD37B-4062-41FB-BD89-AD2DEC2FC59B}" sibTransId="{C3791657-BD4F-473D-A9B0-AD06D647F6BB}"/>
    <dgm:cxn modelId="{E9C15709-3393-4F61-B85C-E99C68F9120F}" srcId="{EB8BCB67-B784-4C6A-81DB-349867501D9F}" destId="{638F45E9-C8B8-4EE5-A61C-02ED6DB32D74}" srcOrd="2" destOrd="0" parTransId="{12D9FEC6-2238-4076-AFB7-594CE710920F}" sibTransId="{7F4AB150-09B8-45B1-8826-3CFFEA045106}"/>
    <dgm:cxn modelId="{A16A475D-A400-4E75-8293-227FC8F67A3A}" srcId="{7ABAE515-B5F0-440F-A79F-028C238FEFF3}" destId="{0A4AC718-1B80-4450-8AE4-56496AC5E430}" srcOrd="1" destOrd="0" parTransId="{705434AE-111A-4148-A581-99D052DBC86E}" sibTransId="{46329250-71D4-4404-968F-F72568E2A347}"/>
    <dgm:cxn modelId="{816B53F5-8E1A-4B7E-95E7-051D555F37B1}" srcId="{EB8BCB67-B784-4C6A-81DB-349867501D9F}" destId="{83793479-0C24-4D83-BBD2-8996D9F8919F}" srcOrd="6" destOrd="0" parTransId="{E7A7A56F-DB01-4410-9669-E72CEF597BA4}" sibTransId="{FE252CB3-BABB-4442-A7AF-7477AEC34634}"/>
    <dgm:cxn modelId="{1F2FEC35-D980-4839-8BB6-F92ACB046CA5}" type="presOf" srcId="{8221CD47-1493-45BE-8119-1CBC188F4E5F}" destId="{325A2FBA-F2B4-4D30-A24A-5433FA8EF322}" srcOrd="0" destOrd="0" presId="urn:microsoft.com/office/officeart/2005/8/layout/hList1"/>
    <dgm:cxn modelId="{E1147D9F-6354-4879-83A0-AB38965A07E9}" type="presOf" srcId="{BAC8552A-E541-49DF-B84A-09A01CE64F0E}" destId="{F5A8628B-963D-4C43-A3EB-3386C275AC08}" srcOrd="0" destOrd="0" presId="urn:microsoft.com/office/officeart/2005/8/layout/hList1"/>
    <dgm:cxn modelId="{70401520-2D40-4C8E-B4A0-791FE04BB5F0}" srcId="{7ABAE515-B5F0-440F-A79F-028C238FEFF3}" destId="{EB8BCB67-B784-4C6A-81DB-349867501D9F}" srcOrd="0" destOrd="0" parTransId="{B88C11DC-C323-4D87-9D4D-4626C778E97C}" sibTransId="{65ADA876-848D-444D-8801-BBC4BFC6F907}"/>
    <dgm:cxn modelId="{54497BEA-5F98-4D22-8E36-D8E569DC07A3}" srcId="{EB8BCB67-B784-4C6A-81DB-349867501D9F}" destId="{25030A66-850D-4C7C-B5A4-551E943AB005}" srcOrd="1" destOrd="0" parTransId="{7D7921AA-C16B-49F4-855C-D41CDC6758F9}" sibTransId="{9B773580-3D4E-452E-95F9-0246E63B52A7}"/>
    <dgm:cxn modelId="{35B999F3-9A27-432D-A958-A1A5E3AD20AA}" type="presOf" srcId="{EE7C8D1D-44AA-4B46-AC10-97398BF66F4D}" destId="{325A2FBA-F2B4-4D30-A24A-5433FA8EF322}" srcOrd="0" destOrd="6" presId="urn:microsoft.com/office/officeart/2005/8/layout/hList1"/>
    <dgm:cxn modelId="{491F0753-E1E2-464E-973B-B6818386F9D6}" type="presOf" srcId="{ED812153-79B4-4FDB-9019-788BD7D494AD}" destId="{325A2FBA-F2B4-4D30-A24A-5433FA8EF322}" srcOrd="0" destOrd="8" presId="urn:microsoft.com/office/officeart/2005/8/layout/hList1"/>
    <dgm:cxn modelId="{7BFAA2DA-D693-4898-8FC3-F74BB7562A27}" type="presOf" srcId="{EB8BCB67-B784-4C6A-81DB-349867501D9F}" destId="{A4C8B21E-32C2-4231-A3A2-8AF31AF01B05}" srcOrd="0" destOrd="0" presId="urn:microsoft.com/office/officeart/2005/8/layout/hList1"/>
    <dgm:cxn modelId="{019906B4-EAAE-4E93-BF89-4CB615D2B7CE}" srcId="{0A4AC718-1B80-4450-8AE4-56496AC5E430}" destId="{8DB77844-5831-417D-8001-8766871C0031}" srcOrd="4" destOrd="0" parTransId="{CDCE3BF0-E821-4C42-ABD1-8FD8683FF301}" sibTransId="{3DA63FA0-9ED6-4740-BF1B-4B97DFEE7403}"/>
    <dgm:cxn modelId="{6DBA783C-A0A7-48B7-856C-B31DEBCE2252}" type="presParOf" srcId="{11869258-EB20-4CE6-8AA0-6BEE52BA16C2}" destId="{1481231B-8269-4152-81DC-5FAB1A0B039C}" srcOrd="0" destOrd="0" presId="urn:microsoft.com/office/officeart/2005/8/layout/hList1"/>
    <dgm:cxn modelId="{81A5A396-9514-4EE4-A990-F34E0DAFDCFD}" type="presParOf" srcId="{1481231B-8269-4152-81DC-5FAB1A0B039C}" destId="{A4C8B21E-32C2-4231-A3A2-8AF31AF01B05}" srcOrd="0" destOrd="0" presId="urn:microsoft.com/office/officeart/2005/8/layout/hList1"/>
    <dgm:cxn modelId="{F74385AC-1366-4393-B846-DE2986C9B077}" type="presParOf" srcId="{1481231B-8269-4152-81DC-5FAB1A0B039C}" destId="{F5A8628B-963D-4C43-A3EB-3386C275AC08}" srcOrd="1" destOrd="0" presId="urn:microsoft.com/office/officeart/2005/8/layout/hList1"/>
    <dgm:cxn modelId="{E8F15010-1805-4184-8B19-FFE159B5453F}" type="presParOf" srcId="{11869258-EB20-4CE6-8AA0-6BEE52BA16C2}" destId="{9F87FF1C-FB4A-4600-BD88-BDEBA9E31F00}" srcOrd="1" destOrd="0" presId="urn:microsoft.com/office/officeart/2005/8/layout/hList1"/>
    <dgm:cxn modelId="{FF973EBF-9A46-455C-A5AA-AE8D6C71AD74}" type="presParOf" srcId="{11869258-EB20-4CE6-8AA0-6BEE52BA16C2}" destId="{786CD3C1-F250-4B6D-B0A3-03163D87F01D}" srcOrd="2" destOrd="0" presId="urn:microsoft.com/office/officeart/2005/8/layout/hList1"/>
    <dgm:cxn modelId="{113CA8D2-C175-4118-A404-95EBAFCD3FB3}" type="presParOf" srcId="{786CD3C1-F250-4B6D-B0A3-03163D87F01D}" destId="{9AE6815A-8920-4C4A-BD3B-83A41903DA9B}" srcOrd="0" destOrd="0" presId="urn:microsoft.com/office/officeart/2005/8/layout/hList1"/>
    <dgm:cxn modelId="{F5197C24-39F8-4D50-8B0D-939778860607}" type="presParOf" srcId="{786CD3C1-F250-4B6D-B0A3-03163D87F01D}" destId="{325A2FBA-F2B4-4D30-A24A-5433FA8EF32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E57CB1B-6076-4482-A815-4B2E5318B5D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39AB9C-5411-4E60-9BD0-B921EB6CD5F6}">
      <dgm:prSet phldrT="[Текст]"/>
      <dgm:spPr/>
      <dgm:t>
        <a:bodyPr/>
        <a:lstStyle/>
        <a:p>
          <a:r>
            <a:rPr lang="ru-RU" b="0" i="0" u="none"/>
            <a:t>Основні завдання управління персоналом:</a:t>
          </a:r>
          <a:endParaRPr lang="ru-RU">
            <a:latin typeface="Constantia" pitchFamily="18" charset="0"/>
          </a:endParaRPr>
        </a:p>
      </dgm:t>
    </dgm:pt>
    <dgm:pt modelId="{7AEF36D5-1F06-4BD5-9F14-C03DE1E13B37}" type="parTrans" cxnId="{268509C4-6667-461E-9287-3699C1215BA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82C7488-4216-4200-8D67-65038CB35EA6}" type="sibTrans" cxnId="{268509C4-6667-461E-9287-3699C1215BA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24C7512-BB3E-42BF-BF00-810A4BE77082}">
      <dgm:prSet/>
      <dgm:spPr/>
      <dgm:t>
        <a:bodyPr/>
        <a:lstStyle/>
        <a:p>
          <a:r>
            <a:rPr lang="ru-RU" b="0" i="0" u="none"/>
            <a:t>підбір персоналу;</a:t>
          </a:r>
          <a:endParaRPr lang="ru-RU"/>
        </a:p>
      </dgm:t>
    </dgm:pt>
    <dgm:pt modelId="{93E4E923-524D-452C-B43C-0190DE6799DB}" type="parTrans" cxnId="{7DBB7713-7ABC-4FDB-8D97-6649AB406DB5}">
      <dgm:prSet/>
      <dgm:spPr/>
      <dgm:t>
        <a:bodyPr/>
        <a:lstStyle/>
        <a:p>
          <a:endParaRPr lang="ru-RU"/>
        </a:p>
      </dgm:t>
    </dgm:pt>
    <dgm:pt modelId="{9629E613-76A3-43B7-AB53-DB6B1CB4D218}" type="sibTrans" cxnId="{7DBB7713-7ABC-4FDB-8D97-6649AB406DB5}">
      <dgm:prSet/>
      <dgm:spPr/>
      <dgm:t>
        <a:bodyPr/>
        <a:lstStyle/>
        <a:p>
          <a:endParaRPr lang="ru-RU"/>
        </a:p>
      </dgm:t>
    </dgm:pt>
    <dgm:pt modelId="{AF9C2132-99AB-4CF3-84D3-B00C027D27A3}">
      <dgm:prSet/>
      <dgm:spPr/>
      <dgm:t>
        <a:bodyPr/>
        <a:lstStyle/>
        <a:p>
          <a:r>
            <a:rPr lang="ru-RU" b="0" i="0" u="none"/>
            <a:t>характеристика спільних цілей;</a:t>
          </a:r>
          <a:endParaRPr lang="ru-RU"/>
        </a:p>
      </dgm:t>
    </dgm:pt>
    <dgm:pt modelId="{AE6B17CD-7E18-4CB0-AC03-FE693925564E}" type="parTrans" cxnId="{F62A5591-A13E-4FA6-9E66-1677CCA79B84}">
      <dgm:prSet/>
      <dgm:spPr/>
      <dgm:t>
        <a:bodyPr/>
        <a:lstStyle/>
        <a:p>
          <a:endParaRPr lang="ru-RU"/>
        </a:p>
      </dgm:t>
    </dgm:pt>
    <dgm:pt modelId="{777EECE8-1BA0-439A-8CC2-CA7ADEF8A69C}" type="sibTrans" cxnId="{F62A5591-A13E-4FA6-9E66-1677CCA79B84}">
      <dgm:prSet/>
      <dgm:spPr/>
      <dgm:t>
        <a:bodyPr/>
        <a:lstStyle/>
        <a:p>
          <a:endParaRPr lang="ru-RU"/>
        </a:p>
      </dgm:t>
    </dgm:pt>
    <dgm:pt modelId="{81B5D310-2EC0-4D65-9FC5-A293CB84E641}">
      <dgm:prSet/>
      <dgm:spPr/>
      <dgm:t>
        <a:bodyPr/>
        <a:lstStyle/>
        <a:p>
          <a:r>
            <a:rPr lang="ru-RU" b="0" i="0" u="none"/>
            <a:t>мотивація діяльності людей;</a:t>
          </a:r>
          <a:endParaRPr lang="ru-RU"/>
        </a:p>
      </dgm:t>
    </dgm:pt>
    <dgm:pt modelId="{75E9FA35-2700-43E0-9F87-5AFB80E59132}" type="parTrans" cxnId="{69A21EB8-C923-4918-8D5E-045776BD14EC}">
      <dgm:prSet/>
      <dgm:spPr/>
      <dgm:t>
        <a:bodyPr/>
        <a:lstStyle/>
        <a:p>
          <a:endParaRPr lang="ru-RU"/>
        </a:p>
      </dgm:t>
    </dgm:pt>
    <dgm:pt modelId="{2EAC0AFE-8920-4F62-B122-7C1D2E285BF0}" type="sibTrans" cxnId="{69A21EB8-C923-4918-8D5E-045776BD14EC}">
      <dgm:prSet/>
      <dgm:spPr/>
      <dgm:t>
        <a:bodyPr/>
        <a:lstStyle/>
        <a:p>
          <a:endParaRPr lang="ru-RU"/>
        </a:p>
      </dgm:t>
    </dgm:pt>
    <dgm:pt modelId="{5F3D1887-73C0-443B-9A5C-90C40E39B5C2}">
      <dgm:prSet/>
      <dgm:spPr/>
      <dgm:t>
        <a:bodyPr/>
        <a:lstStyle/>
        <a:p>
          <a:r>
            <a:rPr lang="ru-RU" b="0" i="0" u="none"/>
            <a:t>заохочення людей до спільних дій;</a:t>
          </a:r>
          <a:endParaRPr lang="ru-RU"/>
        </a:p>
      </dgm:t>
    </dgm:pt>
    <dgm:pt modelId="{044E59F5-E1DB-4E5A-8F9E-1E7E73E9DA48}" type="parTrans" cxnId="{48A8273C-E25D-42E7-9E1D-6894FFD9DCED}">
      <dgm:prSet/>
      <dgm:spPr/>
      <dgm:t>
        <a:bodyPr/>
        <a:lstStyle/>
        <a:p>
          <a:endParaRPr lang="ru-RU"/>
        </a:p>
      </dgm:t>
    </dgm:pt>
    <dgm:pt modelId="{49FE9C96-04E3-47C6-83CD-5AB3FB6ED76E}" type="sibTrans" cxnId="{48A8273C-E25D-42E7-9E1D-6894FFD9DCED}">
      <dgm:prSet/>
      <dgm:spPr/>
      <dgm:t>
        <a:bodyPr/>
        <a:lstStyle/>
        <a:p>
          <a:endParaRPr lang="ru-RU"/>
        </a:p>
      </dgm:t>
    </dgm:pt>
    <dgm:pt modelId="{C94D2088-D307-488B-B256-C496FFEA972F}">
      <dgm:prSet/>
      <dgm:spPr/>
      <dgm:t>
        <a:bodyPr/>
        <a:lstStyle/>
        <a:p>
          <a:r>
            <a:rPr lang="ru-RU" b="0" i="0" u="none"/>
            <a:t>формування необхідних трудових умінь;</a:t>
          </a:r>
          <a:endParaRPr lang="ru-RU"/>
        </a:p>
      </dgm:t>
    </dgm:pt>
    <dgm:pt modelId="{31CAF314-9597-4773-B68A-F5E4AD184890}" type="parTrans" cxnId="{7B646465-725B-4362-AE51-FC7025D9AF74}">
      <dgm:prSet/>
      <dgm:spPr/>
      <dgm:t>
        <a:bodyPr/>
        <a:lstStyle/>
        <a:p>
          <a:endParaRPr lang="ru-RU"/>
        </a:p>
      </dgm:t>
    </dgm:pt>
    <dgm:pt modelId="{67C109AB-6DEC-489F-8DC7-6E899F6EC2EE}" type="sibTrans" cxnId="{7B646465-725B-4362-AE51-FC7025D9AF74}">
      <dgm:prSet/>
      <dgm:spPr/>
      <dgm:t>
        <a:bodyPr/>
        <a:lstStyle/>
        <a:p>
          <a:endParaRPr lang="ru-RU"/>
        </a:p>
      </dgm:t>
    </dgm:pt>
    <dgm:pt modelId="{F0BE8A62-2F4E-4580-924E-3AEBF1BA54DC}">
      <dgm:prSet/>
      <dgm:spPr/>
      <dgm:t>
        <a:bodyPr/>
        <a:lstStyle/>
        <a:p>
          <a:r>
            <a:rPr lang="ru-RU" b="0" i="0" u="none"/>
            <a:t>забезпечення професійного розвитку.</a:t>
          </a:r>
          <a:endParaRPr lang="ru-RU"/>
        </a:p>
      </dgm:t>
    </dgm:pt>
    <dgm:pt modelId="{B065E88C-7FE9-4B84-9D7C-262289C2D7CB}" type="parTrans" cxnId="{ABF635DA-5337-41D6-98C3-EE9E43928BFB}">
      <dgm:prSet/>
      <dgm:spPr/>
      <dgm:t>
        <a:bodyPr/>
        <a:lstStyle/>
        <a:p>
          <a:endParaRPr lang="ru-RU"/>
        </a:p>
      </dgm:t>
    </dgm:pt>
    <dgm:pt modelId="{1B8A8708-D441-4418-855C-2D436BFE3AFD}" type="sibTrans" cxnId="{ABF635DA-5337-41D6-98C3-EE9E43928BFB}">
      <dgm:prSet/>
      <dgm:spPr/>
      <dgm:t>
        <a:bodyPr/>
        <a:lstStyle/>
        <a:p>
          <a:endParaRPr lang="ru-RU"/>
        </a:p>
      </dgm:t>
    </dgm:pt>
    <dgm:pt modelId="{29C09943-C180-4321-998B-C8FDEE232054}">
      <dgm:prSet/>
      <dgm:spPr/>
      <dgm:t>
        <a:bodyPr/>
        <a:lstStyle/>
        <a:p>
          <a:r>
            <a:rPr lang="ru-RU" b="0" i="0" u="none"/>
            <a:t>Фактори мотивації персоналу:</a:t>
          </a:r>
          <a:endParaRPr lang="ru-RU"/>
        </a:p>
      </dgm:t>
    </dgm:pt>
    <dgm:pt modelId="{22FAD120-82C1-48BD-BD10-0072D75690EB}" type="parTrans" cxnId="{41D53DE0-1683-4C11-BAE4-345CE1EF48F1}">
      <dgm:prSet/>
      <dgm:spPr/>
      <dgm:t>
        <a:bodyPr/>
        <a:lstStyle/>
        <a:p>
          <a:endParaRPr lang="ru-RU"/>
        </a:p>
      </dgm:t>
    </dgm:pt>
    <dgm:pt modelId="{25134B8A-CF80-4A8D-9322-A7BD2BC03E8D}" type="sibTrans" cxnId="{41D53DE0-1683-4C11-BAE4-345CE1EF48F1}">
      <dgm:prSet/>
      <dgm:spPr/>
      <dgm:t>
        <a:bodyPr/>
        <a:lstStyle/>
        <a:p>
          <a:endParaRPr lang="ru-RU"/>
        </a:p>
      </dgm:t>
    </dgm:pt>
    <dgm:pt modelId="{58610888-F202-4523-B2D2-2EAA6A8DA787}">
      <dgm:prSet/>
      <dgm:spPr/>
      <dgm:t>
        <a:bodyPr/>
        <a:lstStyle/>
        <a:p>
          <a:r>
            <a:rPr lang="ru-RU" b="0" i="0" u="none"/>
            <a:t>досягнення успіху і професійний розвиток;</a:t>
          </a:r>
          <a:endParaRPr lang="ru-RU"/>
        </a:p>
      </dgm:t>
    </dgm:pt>
    <dgm:pt modelId="{F95537E8-84F3-414F-BFCB-E2E9BFE23C78}" type="parTrans" cxnId="{DD0EC6E9-7B03-426C-80C5-9B438EE4D0B7}">
      <dgm:prSet/>
      <dgm:spPr/>
      <dgm:t>
        <a:bodyPr/>
        <a:lstStyle/>
        <a:p>
          <a:endParaRPr lang="ru-RU"/>
        </a:p>
      </dgm:t>
    </dgm:pt>
    <dgm:pt modelId="{428CA8B3-C360-41DE-BBEA-F16FCC0E953C}" type="sibTrans" cxnId="{DD0EC6E9-7B03-426C-80C5-9B438EE4D0B7}">
      <dgm:prSet/>
      <dgm:spPr/>
      <dgm:t>
        <a:bodyPr/>
        <a:lstStyle/>
        <a:p>
          <a:endParaRPr lang="ru-RU"/>
        </a:p>
      </dgm:t>
    </dgm:pt>
    <dgm:pt modelId="{9A2489AF-A871-4E1C-9044-9FCECD1197DA}">
      <dgm:prSet/>
      <dgm:spPr/>
      <dgm:t>
        <a:bodyPr/>
        <a:lstStyle/>
        <a:p>
          <a:r>
            <a:rPr lang="ru-RU" b="0" i="0" u="none"/>
            <a:t>гарантована зайнятість;</a:t>
          </a:r>
          <a:endParaRPr lang="ru-RU"/>
        </a:p>
      </dgm:t>
    </dgm:pt>
    <dgm:pt modelId="{97167229-745E-4FD7-B426-A7E9DB01C105}" type="parTrans" cxnId="{9AB5AF5A-3014-4245-BEFF-C532E8D448F2}">
      <dgm:prSet/>
      <dgm:spPr/>
      <dgm:t>
        <a:bodyPr/>
        <a:lstStyle/>
        <a:p>
          <a:endParaRPr lang="ru-RU"/>
        </a:p>
      </dgm:t>
    </dgm:pt>
    <dgm:pt modelId="{7F52A5EA-F159-4986-80B0-432DE865AF0A}" type="sibTrans" cxnId="{9AB5AF5A-3014-4245-BEFF-C532E8D448F2}">
      <dgm:prSet/>
      <dgm:spPr/>
      <dgm:t>
        <a:bodyPr/>
        <a:lstStyle/>
        <a:p>
          <a:endParaRPr lang="ru-RU"/>
        </a:p>
      </dgm:t>
    </dgm:pt>
    <dgm:pt modelId="{B6A93564-67B4-4365-A357-BD14BC4E80CC}">
      <dgm:prSet/>
      <dgm:spPr/>
      <dgm:t>
        <a:bodyPr/>
        <a:lstStyle/>
        <a:p>
          <a:r>
            <a:rPr lang="ru-RU" b="0" i="0" u="none"/>
            <a:t>комфортні умови роботи;</a:t>
          </a:r>
          <a:endParaRPr lang="ru-RU"/>
        </a:p>
      </dgm:t>
    </dgm:pt>
    <dgm:pt modelId="{0CCF45B3-3C02-431F-BC25-231CF6014CFE}" type="parTrans" cxnId="{7EBBCF02-AD23-44ED-B386-17B6383EF43C}">
      <dgm:prSet/>
      <dgm:spPr/>
      <dgm:t>
        <a:bodyPr/>
        <a:lstStyle/>
        <a:p>
          <a:endParaRPr lang="ru-RU"/>
        </a:p>
      </dgm:t>
    </dgm:pt>
    <dgm:pt modelId="{56C406BE-DD15-4B30-A0B8-1818964C16D5}" type="sibTrans" cxnId="{7EBBCF02-AD23-44ED-B386-17B6383EF43C}">
      <dgm:prSet/>
      <dgm:spPr/>
      <dgm:t>
        <a:bodyPr/>
        <a:lstStyle/>
        <a:p>
          <a:endParaRPr lang="ru-RU"/>
        </a:p>
      </dgm:t>
    </dgm:pt>
    <dgm:pt modelId="{8D434A41-4050-411E-AA7B-120AE5AA8DA1}">
      <dgm:prSet/>
      <dgm:spPr/>
      <dgm:t>
        <a:bodyPr/>
        <a:lstStyle/>
        <a:p>
          <a:r>
            <a:rPr lang="ru-RU" b="0" i="0" u="none"/>
            <a:t>кар’єра;</a:t>
          </a:r>
          <a:endParaRPr lang="ru-RU"/>
        </a:p>
      </dgm:t>
    </dgm:pt>
    <dgm:pt modelId="{4EA0AB02-E203-41FD-A2CE-76426E6FEE16}" type="parTrans" cxnId="{59F1F83D-E134-48DD-92C7-4B4C4CEA9FD6}">
      <dgm:prSet/>
      <dgm:spPr/>
      <dgm:t>
        <a:bodyPr/>
        <a:lstStyle/>
        <a:p>
          <a:endParaRPr lang="ru-RU"/>
        </a:p>
      </dgm:t>
    </dgm:pt>
    <dgm:pt modelId="{82A79396-15D6-42ED-9233-A390ABAE3615}" type="sibTrans" cxnId="{59F1F83D-E134-48DD-92C7-4B4C4CEA9FD6}">
      <dgm:prSet/>
      <dgm:spPr/>
      <dgm:t>
        <a:bodyPr/>
        <a:lstStyle/>
        <a:p>
          <a:endParaRPr lang="ru-RU"/>
        </a:p>
      </dgm:t>
    </dgm:pt>
    <dgm:pt modelId="{FA53532D-E63A-4230-9F7B-8B897DD26E1E}">
      <dgm:prSet/>
      <dgm:spPr/>
      <dgm:t>
        <a:bodyPr/>
        <a:lstStyle/>
        <a:p>
          <a:r>
            <a:rPr lang="ru-RU" b="0" i="0" u="none"/>
            <a:t>винагорода;</a:t>
          </a:r>
          <a:endParaRPr lang="ru-RU"/>
        </a:p>
      </dgm:t>
    </dgm:pt>
    <dgm:pt modelId="{7BBD82B4-1034-447D-B9A6-325385A5FA26}" type="parTrans" cxnId="{C334FB21-D66E-408E-8CC9-D38410B85729}">
      <dgm:prSet/>
      <dgm:spPr/>
      <dgm:t>
        <a:bodyPr/>
        <a:lstStyle/>
        <a:p>
          <a:endParaRPr lang="ru-RU"/>
        </a:p>
      </dgm:t>
    </dgm:pt>
    <dgm:pt modelId="{9A2EDB1D-FDB8-43E5-B17C-498F19495017}" type="sibTrans" cxnId="{C334FB21-D66E-408E-8CC9-D38410B85729}">
      <dgm:prSet/>
      <dgm:spPr/>
      <dgm:t>
        <a:bodyPr/>
        <a:lstStyle/>
        <a:p>
          <a:endParaRPr lang="ru-RU"/>
        </a:p>
      </dgm:t>
    </dgm:pt>
    <dgm:pt modelId="{D4507CB1-EEAA-4207-BAB0-EBEB8D522CCB}">
      <dgm:prSet/>
      <dgm:spPr/>
      <dgm:t>
        <a:bodyPr/>
        <a:lstStyle/>
        <a:p>
          <a:r>
            <a:rPr lang="ru-RU" b="0" i="0" u="none"/>
            <a:t>компетентне керівництво;</a:t>
          </a:r>
          <a:endParaRPr lang="ru-RU"/>
        </a:p>
      </dgm:t>
    </dgm:pt>
    <dgm:pt modelId="{FB978449-E010-45E4-A0C8-0DA412FCB8BC}" type="parTrans" cxnId="{E776A1D5-6B7F-470A-8A8D-3CCBD95178F3}">
      <dgm:prSet/>
      <dgm:spPr/>
      <dgm:t>
        <a:bodyPr/>
        <a:lstStyle/>
        <a:p>
          <a:endParaRPr lang="ru-RU"/>
        </a:p>
      </dgm:t>
    </dgm:pt>
    <dgm:pt modelId="{226AE72F-A1A5-463D-B9C5-2BD3BB10B846}" type="sibTrans" cxnId="{E776A1D5-6B7F-470A-8A8D-3CCBD95178F3}">
      <dgm:prSet/>
      <dgm:spPr/>
      <dgm:t>
        <a:bodyPr/>
        <a:lstStyle/>
        <a:p>
          <a:endParaRPr lang="ru-RU"/>
        </a:p>
      </dgm:t>
    </dgm:pt>
    <dgm:pt modelId="{74B8231E-7D71-47D1-BC83-B45763DDC623}">
      <dgm:prSet/>
      <dgm:spPr/>
      <dgm:t>
        <a:bodyPr/>
        <a:lstStyle/>
        <a:p>
          <a:r>
            <a:rPr lang="ru-RU" b="0" i="0" u="none"/>
            <a:t>відчуття причетності до справи;</a:t>
          </a:r>
          <a:endParaRPr lang="ru-RU"/>
        </a:p>
      </dgm:t>
    </dgm:pt>
    <dgm:pt modelId="{B2499EB6-9FA0-489E-8D8C-4C8C6E0B6156}" type="parTrans" cxnId="{FAF857DC-2E9F-4D3B-B58E-AF483FCA6290}">
      <dgm:prSet/>
      <dgm:spPr/>
      <dgm:t>
        <a:bodyPr/>
        <a:lstStyle/>
        <a:p>
          <a:endParaRPr lang="ru-RU"/>
        </a:p>
      </dgm:t>
    </dgm:pt>
    <dgm:pt modelId="{AF2994F7-56BF-4688-B4D2-6D6BF0DA5767}" type="sibTrans" cxnId="{FAF857DC-2E9F-4D3B-B58E-AF483FCA6290}">
      <dgm:prSet/>
      <dgm:spPr/>
      <dgm:t>
        <a:bodyPr/>
        <a:lstStyle/>
        <a:p>
          <a:endParaRPr lang="ru-RU"/>
        </a:p>
      </dgm:t>
    </dgm:pt>
    <dgm:pt modelId="{B0F5B721-942D-41C7-8BF8-2F35C91EC675}">
      <dgm:prSet/>
      <dgm:spPr/>
      <dgm:t>
        <a:bodyPr/>
        <a:lstStyle/>
        <a:p>
          <a:r>
            <a:rPr lang="ru-RU" b="0" i="0" u="none"/>
            <a:t>цікава робота, задоволення нею;</a:t>
          </a:r>
          <a:endParaRPr lang="ru-RU"/>
        </a:p>
      </dgm:t>
    </dgm:pt>
    <dgm:pt modelId="{7D45F1D0-D2DE-453B-89E0-E912437B74E4}" type="parTrans" cxnId="{70144007-F182-4B30-9CA9-80453B2E362C}">
      <dgm:prSet/>
      <dgm:spPr/>
      <dgm:t>
        <a:bodyPr/>
        <a:lstStyle/>
        <a:p>
          <a:endParaRPr lang="ru-RU"/>
        </a:p>
      </dgm:t>
    </dgm:pt>
    <dgm:pt modelId="{E6FC51DA-6023-4555-854A-FEBFDD28DDD5}" type="sibTrans" cxnId="{70144007-F182-4B30-9CA9-80453B2E362C}">
      <dgm:prSet/>
      <dgm:spPr/>
      <dgm:t>
        <a:bodyPr/>
        <a:lstStyle/>
        <a:p>
          <a:endParaRPr lang="ru-RU"/>
        </a:p>
      </dgm:t>
    </dgm:pt>
    <dgm:pt modelId="{B385017E-582A-4C51-9E7C-13AD6CBE1407}">
      <dgm:prSet/>
      <dgm:spPr/>
      <dgm:t>
        <a:bodyPr/>
        <a:lstStyle/>
        <a:p>
          <a:r>
            <a:rPr lang="ru-RU" b="0" i="0" u="none"/>
            <a:t>визнання особистих досягнень і здібностей;</a:t>
          </a:r>
          <a:endParaRPr lang="ru-RU"/>
        </a:p>
      </dgm:t>
    </dgm:pt>
    <dgm:pt modelId="{4E45C8FC-9A73-49CB-B446-13F87874FA11}" type="parTrans" cxnId="{FBC98E51-C93E-40C9-A579-C68C486CC189}">
      <dgm:prSet/>
      <dgm:spPr/>
      <dgm:t>
        <a:bodyPr/>
        <a:lstStyle/>
        <a:p>
          <a:endParaRPr lang="ru-RU"/>
        </a:p>
      </dgm:t>
    </dgm:pt>
    <dgm:pt modelId="{D37C27B7-3DB7-41E1-87D3-16797BBB6E11}" type="sibTrans" cxnId="{FBC98E51-C93E-40C9-A579-C68C486CC189}">
      <dgm:prSet/>
      <dgm:spPr/>
      <dgm:t>
        <a:bodyPr/>
        <a:lstStyle/>
        <a:p>
          <a:endParaRPr lang="ru-RU"/>
        </a:p>
      </dgm:t>
    </dgm:pt>
    <dgm:pt modelId="{5E280D56-B025-4913-B36C-367D534A1BB2}">
      <dgm:prSet/>
      <dgm:spPr/>
      <dgm:t>
        <a:bodyPr/>
        <a:lstStyle/>
        <a:p>
          <a:r>
            <a:rPr lang="ru-RU" b="0" i="0" u="none"/>
            <a:t>позитивний психологічний мікроклімат.</a:t>
          </a:r>
          <a:endParaRPr lang="ru-RU"/>
        </a:p>
      </dgm:t>
    </dgm:pt>
    <dgm:pt modelId="{69ABDC40-1C3E-491F-BE95-BF9D2B3204FF}" type="parTrans" cxnId="{095782D7-91C5-415D-BF32-9D60FE54C9A5}">
      <dgm:prSet/>
      <dgm:spPr/>
      <dgm:t>
        <a:bodyPr/>
        <a:lstStyle/>
        <a:p>
          <a:endParaRPr lang="ru-RU"/>
        </a:p>
      </dgm:t>
    </dgm:pt>
    <dgm:pt modelId="{A40694FA-FDD8-4AD5-8D1C-249225E7D43E}" type="sibTrans" cxnId="{095782D7-91C5-415D-BF32-9D60FE54C9A5}">
      <dgm:prSet/>
      <dgm:spPr/>
      <dgm:t>
        <a:bodyPr/>
        <a:lstStyle/>
        <a:p>
          <a:endParaRPr lang="ru-RU"/>
        </a:p>
      </dgm:t>
    </dgm:pt>
    <dgm:pt modelId="{45D333EB-37AE-4727-B5DE-60DE1BCD9E03}" type="pres">
      <dgm:prSet presAssocID="{3E57CB1B-6076-4482-A815-4B2E5318B5D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7E5DA0-9D31-40C2-8EBC-889704D2A979}" type="pres">
      <dgm:prSet presAssocID="{E239AB9C-5411-4E60-9BD0-B921EB6CD5F6}" presName="composite" presStyleCnt="0"/>
      <dgm:spPr/>
    </dgm:pt>
    <dgm:pt modelId="{C209E6CB-029F-4B52-98A8-83B6A87C3D1E}" type="pres">
      <dgm:prSet presAssocID="{E239AB9C-5411-4E60-9BD0-B921EB6CD5F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9B9A7-2C1C-4674-9730-6EB0F832097E}" type="pres">
      <dgm:prSet presAssocID="{E239AB9C-5411-4E60-9BD0-B921EB6CD5F6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037230-5A72-49F2-BC16-B118643EBC9A}" type="pres">
      <dgm:prSet presAssocID="{F82C7488-4216-4200-8D67-65038CB35EA6}" presName="space" presStyleCnt="0"/>
      <dgm:spPr/>
    </dgm:pt>
    <dgm:pt modelId="{2AEB7AF4-B4D2-4756-980A-6BF1B1CF0A78}" type="pres">
      <dgm:prSet presAssocID="{29C09943-C180-4321-998B-C8FDEE232054}" presName="composite" presStyleCnt="0"/>
      <dgm:spPr/>
    </dgm:pt>
    <dgm:pt modelId="{0342875F-394D-45EB-B246-057DF538A972}" type="pres">
      <dgm:prSet presAssocID="{29C09943-C180-4321-998B-C8FDEE23205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E27461-4205-4659-8E7A-B09D125121ED}" type="pres">
      <dgm:prSet presAssocID="{29C09943-C180-4321-998B-C8FDEE232054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3C2DB6-CA3C-445C-A8A6-E5D0D65E3519}" type="presOf" srcId="{FA53532D-E63A-4230-9F7B-8B897DD26E1E}" destId="{CFE27461-4205-4659-8E7A-B09D125121ED}" srcOrd="0" destOrd="4" presId="urn:microsoft.com/office/officeart/2005/8/layout/hList1"/>
    <dgm:cxn modelId="{E35CAEA5-F962-4AA4-B16C-E1E9452B6E66}" type="presOf" srcId="{D4507CB1-EEAA-4207-BAB0-EBEB8D522CCB}" destId="{CFE27461-4205-4659-8E7A-B09D125121ED}" srcOrd="0" destOrd="5" presId="urn:microsoft.com/office/officeart/2005/8/layout/hList1"/>
    <dgm:cxn modelId="{91AE6E31-B672-4FD7-ABDE-F90120ED64CA}" type="presOf" srcId="{B6A93564-67B4-4365-A357-BD14BC4E80CC}" destId="{CFE27461-4205-4659-8E7A-B09D125121ED}" srcOrd="0" destOrd="2" presId="urn:microsoft.com/office/officeart/2005/8/layout/hList1"/>
    <dgm:cxn modelId="{E35C1B67-9BCE-4F77-95F0-5F8EEA3ED2C2}" type="presOf" srcId="{29C09943-C180-4321-998B-C8FDEE232054}" destId="{0342875F-394D-45EB-B246-057DF538A972}" srcOrd="0" destOrd="0" presId="urn:microsoft.com/office/officeart/2005/8/layout/hList1"/>
    <dgm:cxn modelId="{0966F0DE-F195-4EED-A70D-D7B8CFB831CC}" type="presOf" srcId="{E239AB9C-5411-4E60-9BD0-B921EB6CD5F6}" destId="{C209E6CB-029F-4B52-98A8-83B6A87C3D1E}" srcOrd="0" destOrd="0" presId="urn:microsoft.com/office/officeart/2005/8/layout/hList1"/>
    <dgm:cxn modelId="{E121DC7A-DF25-4909-9EBA-0BBEBD65DD8C}" type="presOf" srcId="{724C7512-BB3E-42BF-BF00-810A4BE77082}" destId="{8089B9A7-2C1C-4674-9730-6EB0F832097E}" srcOrd="0" destOrd="0" presId="urn:microsoft.com/office/officeart/2005/8/layout/hList1"/>
    <dgm:cxn modelId="{B79FC031-C7CB-4857-BAA6-2F9A6B8DB9E4}" type="presOf" srcId="{B0F5B721-942D-41C7-8BF8-2F35C91EC675}" destId="{CFE27461-4205-4659-8E7A-B09D125121ED}" srcOrd="0" destOrd="7" presId="urn:microsoft.com/office/officeart/2005/8/layout/hList1"/>
    <dgm:cxn modelId="{41D53DE0-1683-4C11-BAE4-345CE1EF48F1}" srcId="{3E57CB1B-6076-4482-A815-4B2E5318B5D1}" destId="{29C09943-C180-4321-998B-C8FDEE232054}" srcOrd="1" destOrd="0" parTransId="{22FAD120-82C1-48BD-BD10-0072D75690EB}" sibTransId="{25134B8A-CF80-4A8D-9322-A7BD2BC03E8D}"/>
    <dgm:cxn modelId="{E776A1D5-6B7F-470A-8A8D-3CCBD95178F3}" srcId="{29C09943-C180-4321-998B-C8FDEE232054}" destId="{D4507CB1-EEAA-4207-BAB0-EBEB8D522CCB}" srcOrd="5" destOrd="0" parTransId="{FB978449-E010-45E4-A0C8-0DA412FCB8BC}" sibTransId="{226AE72F-A1A5-463D-B9C5-2BD3BB10B846}"/>
    <dgm:cxn modelId="{70144007-F182-4B30-9CA9-80453B2E362C}" srcId="{29C09943-C180-4321-998B-C8FDEE232054}" destId="{B0F5B721-942D-41C7-8BF8-2F35C91EC675}" srcOrd="7" destOrd="0" parTransId="{7D45F1D0-D2DE-453B-89E0-E912437B74E4}" sibTransId="{E6FC51DA-6023-4555-854A-FEBFDD28DDD5}"/>
    <dgm:cxn modelId="{5852F63F-69CD-47ED-97E0-80F2815B19FD}" type="presOf" srcId="{81B5D310-2EC0-4D65-9FC5-A293CB84E641}" destId="{8089B9A7-2C1C-4674-9730-6EB0F832097E}" srcOrd="0" destOrd="2" presId="urn:microsoft.com/office/officeart/2005/8/layout/hList1"/>
    <dgm:cxn modelId="{7EBBCF02-AD23-44ED-B386-17B6383EF43C}" srcId="{29C09943-C180-4321-998B-C8FDEE232054}" destId="{B6A93564-67B4-4365-A357-BD14BC4E80CC}" srcOrd="2" destOrd="0" parTransId="{0CCF45B3-3C02-431F-BC25-231CF6014CFE}" sibTransId="{56C406BE-DD15-4B30-A0B8-1818964C16D5}"/>
    <dgm:cxn modelId="{D4928B32-12AB-4C2F-B836-2F206C8EED52}" type="presOf" srcId="{3E57CB1B-6076-4482-A815-4B2E5318B5D1}" destId="{45D333EB-37AE-4727-B5DE-60DE1BCD9E03}" srcOrd="0" destOrd="0" presId="urn:microsoft.com/office/officeart/2005/8/layout/hList1"/>
    <dgm:cxn modelId="{F62A5591-A13E-4FA6-9E66-1677CCA79B84}" srcId="{E239AB9C-5411-4E60-9BD0-B921EB6CD5F6}" destId="{AF9C2132-99AB-4CF3-84D3-B00C027D27A3}" srcOrd="1" destOrd="0" parTransId="{AE6B17CD-7E18-4CB0-AC03-FE693925564E}" sibTransId="{777EECE8-1BA0-439A-8CC2-CA7ADEF8A69C}"/>
    <dgm:cxn modelId="{ABF635DA-5337-41D6-98C3-EE9E43928BFB}" srcId="{E239AB9C-5411-4E60-9BD0-B921EB6CD5F6}" destId="{F0BE8A62-2F4E-4580-924E-3AEBF1BA54DC}" srcOrd="5" destOrd="0" parTransId="{B065E88C-7FE9-4B84-9D7C-262289C2D7CB}" sibTransId="{1B8A8708-D441-4418-855C-2D436BFE3AFD}"/>
    <dgm:cxn modelId="{4A05A45C-23EA-47B0-A301-F052BCE631E8}" type="presOf" srcId="{5E280D56-B025-4913-B36C-367D534A1BB2}" destId="{CFE27461-4205-4659-8E7A-B09D125121ED}" srcOrd="0" destOrd="9" presId="urn:microsoft.com/office/officeart/2005/8/layout/hList1"/>
    <dgm:cxn modelId="{9A5EA0B9-AB8B-4E15-84F3-EB63956AA3DA}" type="presOf" srcId="{B385017E-582A-4C51-9E7C-13AD6CBE1407}" destId="{CFE27461-4205-4659-8E7A-B09D125121ED}" srcOrd="0" destOrd="8" presId="urn:microsoft.com/office/officeart/2005/8/layout/hList1"/>
    <dgm:cxn modelId="{DD0EC6E9-7B03-426C-80C5-9B438EE4D0B7}" srcId="{29C09943-C180-4321-998B-C8FDEE232054}" destId="{58610888-F202-4523-B2D2-2EAA6A8DA787}" srcOrd="0" destOrd="0" parTransId="{F95537E8-84F3-414F-BFCB-E2E9BFE23C78}" sibTransId="{428CA8B3-C360-41DE-BBEA-F16FCC0E953C}"/>
    <dgm:cxn modelId="{2346699C-9D1F-472A-BEF8-A66E01E2D7BC}" type="presOf" srcId="{8D434A41-4050-411E-AA7B-120AE5AA8DA1}" destId="{CFE27461-4205-4659-8E7A-B09D125121ED}" srcOrd="0" destOrd="3" presId="urn:microsoft.com/office/officeart/2005/8/layout/hList1"/>
    <dgm:cxn modelId="{7DBB7713-7ABC-4FDB-8D97-6649AB406DB5}" srcId="{E239AB9C-5411-4E60-9BD0-B921EB6CD5F6}" destId="{724C7512-BB3E-42BF-BF00-810A4BE77082}" srcOrd="0" destOrd="0" parTransId="{93E4E923-524D-452C-B43C-0190DE6799DB}" sibTransId="{9629E613-76A3-43B7-AB53-DB6B1CB4D218}"/>
    <dgm:cxn modelId="{69A21EB8-C923-4918-8D5E-045776BD14EC}" srcId="{E239AB9C-5411-4E60-9BD0-B921EB6CD5F6}" destId="{81B5D310-2EC0-4D65-9FC5-A293CB84E641}" srcOrd="2" destOrd="0" parTransId="{75E9FA35-2700-43E0-9F87-5AFB80E59132}" sibTransId="{2EAC0AFE-8920-4F62-B122-7C1D2E285BF0}"/>
    <dgm:cxn modelId="{48A8273C-E25D-42E7-9E1D-6894FFD9DCED}" srcId="{E239AB9C-5411-4E60-9BD0-B921EB6CD5F6}" destId="{5F3D1887-73C0-443B-9A5C-90C40E39B5C2}" srcOrd="3" destOrd="0" parTransId="{044E59F5-E1DB-4E5A-8F9E-1E7E73E9DA48}" sibTransId="{49FE9C96-04E3-47C6-83CD-5AB3FB6ED76E}"/>
    <dgm:cxn modelId="{857D00F7-FF36-4770-86FC-07651BD55FE4}" type="presOf" srcId="{9A2489AF-A871-4E1C-9044-9FCECD1197DA}" destId="{CFE27461-4205-4659-8E7A-B09D125121ED}" srcOrd="0" destOrd="1" presId="urn:microsoft.com/office/officeart/2005/8/layout/hList1"/>
    <dgm:cxn modelId="{1CE26CB8-9F7E-4885-83A7-DFFAF7926841}" type="presOf" srcId="{5F3D1887-73C0-443B-9A5C-90C40E39B5C2}" destId="{8089B9A7-2C1C-4674-9730-6EB0F832097E}" srcOrd="0" destOrd="3" presId="urn:microsoft.com/office/officeart/2005/8/layout/hList1"/>
    <dgm:cxn modelId="{FAF857DC-2E9F-4D3B-B58E-AF483FCA6290}" srcId="{29C09943-C180-4321-998B-C8FDEE232054}" destId="{74B8231E-7D71-47D1-BC83-B45763DDC623}" srcOrd="6" destOrd="0" parTransId="{B2499EB6-9FA0-489E-8D8C-4C8C6E0B6156}" sibTransId="{AF2994F7-56BF-4688-B4D2-6D6BF0DA5767}"/>
    <dgm:cxn modelId="{11706EA1-C964-45D8-8FC3-5EE25369FD4D}" type="presOf" srcId="{AF9C2132-99AB-4CF3-84D3-B00C027D27A3}" destId="{8089B9A7-2C1C-4674-9730-6EB0F832097E}" srcOrd="0" destOrd="1" presId="urn:microsoft.com/office/officeart/2005/8/layout/hList1"/>
    <dgm:cxn modelId="{FBC98E51-C93E-40C9-A579-C68C486CC189}" srcId="{29C09943-C180-4321-998B-C8FDEE232054}" destId="{B385017E-582A-4C51-9E7C-13AD6CBE1407}" srcOrd="8" destOrd="0" parTransId="{4E45C8FC-9A73-49CB-B446-13F87874FA11}" sibTransId="{D37C27B7-3DB7-41E1-87D3-16797BBB6E11}"/>
    <dgm:cxn modelId="{7B646465-725B-4362-AE51-FC7025D9AF74}" srcId="{E239AB9C-5411-4E60-9BD0-B921EB6CD5F6}" destId="{C94D2088-D307-488B-B256-C496FFEA972F}" srcOrd="4" destOrd="0" parTransId="{31CAF314-9597-4773-B68A-F5E4AD184890}" sibTransId="{67C109AB-6DEC-489F-8DC7-6E899F6EC2EE}"/>
    <dgm:cxn modelId="{9AB5AF5A-3014-4245-BEFF-C532E8D448F2}" srcId="{29C09943-C180-4321-998B-C8FDEE232054}" destId="{9A2489AF-A871-4E1C-9044-9FCECD1197DA}" srcOrd="1" destOrd="0" parTransId="{97167229-745E-4FD7-B426-A7E9DB01C105}" sibTransId="{7F52A5EA-F159-4986-80B0-432DE865AF0A}"/>
    <dgm:cxn modelId="{250AEB35-29CE-47AC-BA26-37C2E9FC9FB9}" type="presOf" srcId="{F0BE8A62-2F4E-4580-924E-3AEBF1BA54DC}" destId="{8089B9A7-2C1C-4674-9730-6EB0F832097E}" srcOrd="0" destOrd="5" presId="urn:microsoft.com/office/officeart/2005/8/layout/hList1"/>
    <dgm:cxn modelId="{095782D7-91C5-415D-BF32-9D60FE54C9A5}" srcId="{29C09943-C180-4321-998B-C8FDEE232054}" destId="{5E280D56-B025-4913-B36C-367D534A1BB2}" srcOrd="9" destOrd="0" parTransId="{69ABDC40-1C3E-491F-BE95-BF9D2B3204FF}" sibTransId="{A40694FA-FDD8-4AD5-8D1C-249225E7D43E}"/>
    <dgm:cxn modelId="{C2373B15-A920-4A5C-9A37-6AB26A43F8C2}" type="presOf" srcId="{C94D2088-D307-488B-B256-C496FFEA972F}" destId="{8089B9A7-2C1C-4674-9730-6EB0F832097E}" srcOrd="0" destOrd="4" presId="urn:microsoft.com/office/officeart/2005/8/layout/hList1"/>
    <dgm:cxn modelId="{268509C4-6667-461E-9287-3699C1215BA2}" srcId="{3E57CB1B-6076-4482-A815-4B2E5318B5D1}" destId="{E239AB9C-5411-4E60-9BD0-B921EB6CD5F6}" srcOrd="0" destOrd="0" parTransId="{7AEF36D5-1F06-4BD5-9F14-C03DE1E13B37}" sibTransId="{F82C7488-4216-4200-8D67-65038CB35EA6}"/>
    <dgm:cxn modelId="{59F1F83D-E134-48DD-92C7-4B4C4CEA9FD6}" srcId="{29C09943-C180-4321-998B-C8FDEE232054}" destId="{8D434A41-4050-411E-AA7B-120AE5AA8DA1}" srcOrd="3" destOrd="0" parTransId="{4EA0AB02-E203-41FD-A2CE-76426E6FEE16}" sibTransId="{82A79396-15D6-42ED-9233-A390ABAE3615}"/>
    <dgm:cxn modelId="{AC70BF03-0B7C-41CD-A296-45B8A9081443}" type="presOf" srcId="{74B8231E-7D71-47D1-BC83-B45763DDC623}" destId="{CFE27461-4205-4659-8E7A-B09D125121ED}" srcOrd="0" destOrd="6" presId="urn:microsoft.com/office/officeart/2005/8/layout/hList1"/>
    <dgm:cxn modelId="{C334FB21-D66E-408E-8CC9-D38410B85729}" srcId="{29C09943-C180-4321-998B-C8FDEE232054}" destId="{FA53532D-E63A-4230-9F7B-8B897DD26E1E}" srcOrd="4" destOrd="0" parTransId="{7BBD82B4-1034-447D-B9A6-325385A5FA26}" sibTransId="{9A2EDB1D-FDB8-43E5-B17C-498F19495017}"/>
    <dgm:cxn modelId="{C3ABFC83-D59D-48AE-806E-17BE30578463}" type="presOf" srcId="{58610888-F202-4523-B2D2-2EAA6A8DA787}" destId="{CFE27461-4205-4659-8E7A-B09D125121ED}" srcOrd="0" destOrd="0" presId="urn:microsoft.com/office/officeart/2005/8/layout/hList1"/>
    <dgm:cxn modelId="{DE8EA9ED-40BA-46C5-9A81-2A0C0374A05A}" type="presParOf" srcId="{45D333EB-37AE-4727-B5DE-60DE1BCD9E03}" destId="{117E5DA0-9D31-40C2-8EBC-889704D2A979}" srcOrd="0" destOrd="0" presId="urn:microsoft.com/office/officeart/2005/8/layout/hList1"/>
    <dgm:cxn modelId="{573A5514-AE9C-4911-B171-7270271C0132}" type="presParOf" srcId="{117E5DA0-9D31-40C2-8EBC-889704D2A979}" destId="{C209E6CB-029F-4B52-98A8-83B6A87C3D1E}" srcOrd="0" destOrd="0" presId="urn:microsoft.com/office/officeart/2005/8/layout/hList1"/>
    <dgm:cxn modelId="{216D493E-ABDE-4997-90FD-A608199C5CAB}" type="presParOf" srcId="{117E5DA0-9D31-40C2-8EBC-889704D2A979}" destId="{8089B9A7-2C1C-4674-9730-6EB0F832097E}" srcOrd="1" destOrd="0" presId="urn:microsoft.com/office/officeart/2005/8/layout/hList1"/>
    <dgm:cxn modelId="{98CA85AA-07C1-4DB8-BF5A-A1B8BDD9F58D}" type="presParOf" srcId="{45D333EB-37AE-4727-B5DE-60DE1BCD9E03}" destId="{15037230-5A72-49F2-BC16-B118643EBC9A}" srcOrd="1" destOrd="0" presId="urn:microsoft.com/office/officeart/2005/8/layout/hList1"/>
    <dgm:cxn modelId="{4C368024-0D0A-4407-A206-F33B8A95812B}" type="presParOf" srcId="{45D333EB-37AE-4727-B5DE-60DE1BCD9E03}" destId="{2AEB7AF4-B4D2-4756-980A-6BF1B1CF0A78}" srcOrd="2" destOrd="0" presId="urn:microsoft.com/office/officeart/2005/8/layout/hList1"/>
    <dgm:cxn modelId="{ACE1EAD2-1816-41E0-96EA-68AAD896523D}" type="presParOf" srcId="{2AEB7AF4-B4D2-4756-980A-6BF1B1CF0A78}" destId="{0342875F-394D-45EB-B246-057DF538A972}" srcOrd="0" destOrd="0" presId="urn:microsoft.com/office/officeart/2005/8/layout/hList1"/>
    <dgm:cxn modelId="{65BDC7AD-3F71-46BA-B9A1-5126EF4A0AA4}" type="presParOf" srcId="{2AEB7AF4-B4D2-4756-980A-6BF1B1CF0A78}" destId="{CFE27461-4205-4659-8E7A-B09D125121E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E57CB1B-6076-4482-A815-4B2E5318B5D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39AB9C-5411-4E60-9BD0-B921EB6CD5F6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Планування професійного розвитку персоналу:</a:t>
          </a:r>
          <a:endParaRPr lang="ru-RU">
            <a:latin typeface="Constantia" pitchFamily="18" charset="0"/>
          </a:endParaRPr>
        </a:p>
      </dgm:t>
    </dgm:pt>
    <dgm:pt modelId="{7AEF36D5-1F06-4BD5-9F14-C03DE1E13B37}" type="parTrans" cxnId="{268509C4-6667-461E-9287-3699C1215BA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82C7488-4216-4200-8D67-65038CB35EA6}" type="sibTrans" cxnId="{268509C4-6667-461E-9287-3699C1215BA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E0AB74F-1C00-4B13-9FB4-44C590408EF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Визначити вимоги до професіоналізму праців-ників.</a:t>
          </a:r>
          <a:endParaRPr lang="ru-RU">
            <a:latin typeface="Constantia" pitchFamily="18" charset="0"/>
          </a:endParaRPr>
        </a:p>
      </dgm:t>
    </dgm:pt>
    <dgm:pt modelId="{288C79C3-AC41-4B9D-A579-109A17F112AE}" type="parTrans" cxnId="{F3A4F338-AF83-4EC5-9579-B40248BC7CE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D34074F-8E43-4B69-8437-543706324029}" type="sibTrans" cxnId="{F3A4F338-AF83-4EC5-9579-B40248BC7CE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0BB52B0-2264-4606-8564-2C7E0B367AC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Проаналізувати результативність діяльності працівників.</a:t>
          </a:r>
          <a:endParaRPr lang="ru-RU">
            <a:latin typeface="Constantia" pitchFamily="18" charset="0"/>
          </a:endParaRPr>
        </a:p>
      </dgm:t>
    </dgm:pt>
    <dgm:pt modelId="{607109A1-56A8-4636-8CE1-7AF52B0E8E9A}" type="parTrans" cxnId="{3DCDC050-52A0-49D3-8ABB-16A9A0B06BF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F795C17-CE0D-41C6-BAC6-57C123D687F9}" type="sibTrans" cxnId="{3DCDC050-52A0-49D3-8ABB-16A9A0B06BF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ADB75AA-844B-40B7-AD2A-6E00A59943A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Визначити наявний рівень професіоналізму пра-цівників.</a:t>
          </a:r>
          <a:endParaRPr lang="ru-RU">
            <a:latin typeface="Constantia" pitchFamily="18" charset="0"/>
          </a:endParaRPr>
        </a:p>
      </dgm:t>
    </dgm:pt>
    <dgm:pt modelId="{FFF8A3D3-EB24-4BF8-AE26-6C97B0D606AD}" type="parTrans" cxnId="{0C31B027-734B-4CFD-AF78-7FE9F8EA830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24C9A96-44F5-4181-A8AA-8C5EF39FF170}" type="sibTrans" cxnId="{0C31B027-734B-4CFD-AF78-7FE9F8EA830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FA4A761-5014-41E4-9867-DC25CBCBAEB2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Врахувати соціальний запит споживачів освітніх послуг щодо професіоналізму працівників.</a:t>
          </a:r>
          <a:endParaRPr lang="ru-RU">
            <a:latin typeface="Constantia" pitchFamily="18" charset="0"/>
          </a:endParaRPr>
        </a:p>
      </dgm:t>
    </dgm:pt>
    <dgm:pt modelId="{D3A5DEDE-74C8-40AC-941B-B2F1BB04DF69}" type="parTrans" cxnId="{159D7075-9FA4-45B0-B503-98C11C750BF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50AD409-C141-44A9-8A10-47B2A40BE7F0}" type="sibTrans" cxnId="{159D7075-9FA4-45B0-B503-98C11C750BF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92291AD-54A3-4C40-9B34-7FD69E794082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Визначити пріоритети розвитку професіоналізму працівників.</a:t>
          </a:r>
          <a:endParaRPr lang="ru-RU">
            <a:latin typeface="Constantia" pitchFamily="18" charset="0"/>
          </a:endParaRPr>
        </a:p>
      </dgm:t>
    </dgm:pt>
    <dgm:pt modelId="{B5B91E86-053B-4E82-A707-A196A37542E2}" type="parTrans" cxnId="{E7913785-8AB2-4558-9E08-B5DFEDF7743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7EE6E5E-ED45-4FC9-A5D4-4D562BE01ABA}" type="sibTrans" cxnId="{E7913785-8AB2-4558-9E08-B5DFEDF7743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F588C80-880A-4331-A31A-001046C81D82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Розробити план професійного розвитку.</a:t>
          </a:r>
          <a:endParaRPr lang="ru-RU">
            <a:latin typeface="Constantia" pitchFamily="18" charset="0"/>
          </a:endParaRPr>
        </a:p>
      </dgm:t>
    </dgm:pt>
    <dgm:pt modelId="{FFC82B9A-FCB6-46A6-ABAD-DB7DDABB4388}" type="parTrans" cxnId="{F4696460-9775-4F55-8481-4998C3EFCEF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D94BE29-6DCF-447D-BFF7-1938B1C8FD0B}" type="sibTrans" cxnId="{F4696460-9775-4F55-8481-4998C3EFCEF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3F3010B-06DF-4DBF-A137-77E5DE08FB7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Обрати форми і методи професійного розвитку.</a:t>
          </a:r>
          <a:endParaRPr lang="ru-RU">
            <a:latin typeface="Constantia" pitchFamily="18" charset="0"/>
          </a:endParaRPr>
        </a:p>
      </dgm:t>
    </dgm:pt>
    <dgm:pt modelId="{AC13EA30-19A3-4FCE-AC97-0D033CDFC10F}" type="parTrans" cxnId="{E4F3350C-9801-4A00-96FA-177327E7CF8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12ECE88-DADA-43FD-A4C5-EC97D6F615F7}" type="sibTrans" cxnId="{E4F3350C-9801-4A00-96FA-177327E7CF8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D45FA72-B981-439D-A9CA-14BBE2BF217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Здійснити моніторинг розвитку професіоналізму працівників.</a:t>
          </a:r>
          <a:endParaRPr lang="ru-RU">
            <a:latin typeface="Constantia" pitchFamily="18" charset="0"/>
          </a:endParaRPr>
        </a:p>
      </dgm:t>
    </dgm:pt>
    <dgm:pt modelId="{4F46501D-BDD3-41F6-9A59-DAFB1D09403B}" type="parTrans" cxnId="{1A04AA20-9C55-44E1-931C-E5828B44AF9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35BE1EC-E46C-4575-B75D-0996E595D9C4}" type="sibTrans" cxnId="{1A04AA20-9C55-44E1-931C-E5828B44AF9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08067A9-48FE-4861-B693-8E91C36478B2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Форми навчання персоналу:</a:t>
          </a:r>
          <a:endParaRPr lang="ru-RU">
            <a:latin typeface="Constantia" pitchFamily="18" charset="0"/>
          </a:endParaRPr>
        </a:p>
      </dgm:t>
    </dgm:pt>
    <dgm:pt modelId="{B0694A31-0E84-4924-9758-E7EE6EC27AAA}" type="parTrans" cxnId="{6849CE8C-0442-4555-B3ED-FD5850355AE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CA05EB6-4108-47B4-87FF-A47310563AD3}" type="sibTrans" cxnId="{6849CE8C-0442-4555-B3ED-FD5850355AE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A953976-AADC-41B7-8E3F-0C92663F01C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наставництво;</a:t>
          </a:r>
          <a:endParaRPr lang="ru-RU">
            <a:latin typeface="Constantia" pitchFamily="18" charset="0"/>
          </a:endParaRPr>
        </a:p>
      </dgm:t>
    </dgm:pt>
    <dgm:pt modelId="{F17BFD7B-B1F9-4D54-BFDD-F0A34A171E46}" type="parTrans" cxnId="{EE9CAD34-3E72-46D8-849F-9D32DAEF2B9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AECDF52-24F8-4B55-BF87-F26E963E329B}" type="sibTrans" cxnId="{EE9CAD34-3E72-46D8-849F-9D32DAEF2B9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37C4B9F-E479-441B-A1D5-B9B47C0C2985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консультації;</a:t>
          </a:r>
          <a:endParaRPr lang="ru-RU">
            <a:latin typeface="Constantia" pitchFamily="18" charset="0"/>
          </a:endParaRPr>
        </a:p>
      </dgm:t>
    </dgm:pt>
    <dgm:pt modelId="{735D5708-4F24-48F3-8B2A-D384C314938B}" type="parTrans" cxnId="{57459454-9F2D-4F23-84D7-1998CD970A5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0EE9698-938C-4A0D-A84B-753B07CDA364}" type="sibTrans" cxnId="{57459454-9F2D-4F23-84D7-1998CD970A5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DA7CD7C-5A67-471F-8F31-EAE59C73F75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методичні об’єднання;</a:t>
          </a:r>
          <a:endParaRPr lang="ru-RU">
            <a:latin typeface="Constantia" pitchFamily="18" charset="0"/>
          </a:endParaRPr>
        </a:p>
      </dgm:t>
    </dgm:pt>
    <dgm:pt modelId="{4C941BA5-62D7-441A-874A-7141EFCA532F}" type="parTrans" cxnId="{DDEB27BA-6970-493A-80F9-4E06B56FBD0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5C208AB-7BD1-4250-815A-2F3BCA6421C8}" type="sibTrans" cxnId="{DDEB27BA-6970-493A-80F9-4E06B56FBD0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6404072-584F-4D77-82A8-D738E0BE5737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творчі групи;</a:t>
          </a:r>
          <a:endParaRPr lang="ru-RU">
            <a:latin typeface="Constantia" pitchFamily="18" charset="0"/>
          </a:endParaRPr>
        </a:p>
      </dgm:t>
    </dgm:pt>
    <dgm:pt modelId="{3F01BC82-3158-422A-A6C5-3ABF2BD42C76}" type="parTrans" cxnId="{5129AD2D-21FE-4A08-A078-53639FC5340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E800F55-D1FD-414E-AD6A-BE19C829D0B9}" type="sibTrans" cxnId="{5129AD2D-21FE-4A08-A078-53639FC5340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1049F7F-BD57-4EBB-B6F1-C8FF8586F41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системна науково-методична робота в школі</a:t>
          </a:r>
          <a:endParaRPr lang="ru-RU">
            <a:latin typeface="Constantia" pitchFamily="18" charset="0"/>
          </a:endParaRPr>
        </a:p>
      </dgm:t>
    </dgm:pt>
    <dgm:pt modelId="{DBEE045E-5382-4E9C-9175-795DF2DBA86F}" type="parTrans" cxnId="{569219EC-CE08-4E48-99C6-7A58DF46988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AB84409-3206-4187-A46D-362E1928FEBF}" type="sibTrans" cxnId="{569219EC-CE08-4E48-99C6-7A58DF46988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6A71629-9F93-4551-8F75-5877DEE7CC2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курси підвищення кваліфікації;</a:t>
          </a:r>
          <a:endParaRPr lang="ru-RU">
            <a:latin typeface="Constantia" pitchFamily="18" charset="0"/>
          </a:endParaRPr>
        </a:p>
      </dgm:t>
    </dgm:pt>
    <dgm:pt modelId="{04289B7D-1F8F-488C-B781-EDE6E6653916}" type="parTrans" cxnId="{93136B19-D8E3-42B6-AB09-637B6CA510C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2E9994A-2245-4F2A-BA44-6669341D2357}" type="sibTrans" cxnId="{93136B19-D8E3-42B6-AB09-637B6CA510C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E1365BA-0039-478C-8FF7-9C1D65CDFE77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стажування;</a:t>
          </a:r>
          <a:endParaRPr lang="ru-RU">
            <a:latin typeface="Constantia" pitchFamily="18" charset="0"/>
          </a:endParaRPr>
        </a:p>
      </dgm:t>
    </dgm:pt>
    <dgm:pt modelId="{D4BE0560-65D0-4567-B42A-B8522E1A9B7F}" type="parTrans" cxnId="{55026E85-9539-48E6-835C-FA41F92FF1B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F21FA9A-7FF4-4728-8DB9-E2846110594D}" type="sibTrans" cxnId="{55026E85-9539-48E6-835C-FA41F92FF1B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7969233-77A8-45D8-8105-60C24BA5A07A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участь у проектах;</a:t>
          </a:r>
          <a:endParaRPr lang="ru-RU">
            <a:latin typeface="Constantia" pitchFamily="18" charset="0"/>
          </a:endParaRPr>
        </a:p>
      </dgm:t>
    </dgm:pt>
    <dgm:pt modelId="{260A1E43-A1C3-4096-BC8A-B7133EF54742}" type="parTrans" cxnId="{F6C6EACF-A9EB-4B75-A17C-F72869E60B3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A486111-4A7D-47F6-B6ED-A3D17D518954}" type="sibTrans" cxnId="{F6C6EACF-A9EB-4B75-A17C-F72869E60B3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79E5593-4AEB-4658-B82B-4034A9F2F38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семінари та конференції;</a:t>
          </a:r>
          <a:endParaRPr lang="ru-RU">
            <a:latin typeface="Constantia" pitchFamily="18" charset="0"/>
          </a:endParaRPr>
        </a:p>
      </dgm:t>
    </dgm:pt>
    <dgm:pt modelId="{C6964543-8B7B-48B5-BFDE-0BA497C7ECD7}" type="parTrans" cxnId="{14B1F2E7-B92E-4212-AFB3-E01D4DA3D1C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71CDECE-E4A4-420C-A4BB-51345219F8C7}" type="sibTrans" cxnId="{14B1F2E7-B92E-4212-AFB3-E01D4DA3D1C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1B6B169-1D51-46C8-9E36-CC28252F442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система науково-методичної роботи у методичному кабінеті, інституті післядипломної педагогічної освіти.</a:t>
          </a:r>
          <a:endParaRPr lang="ru-RU">
            <a:latin typeface="Constantia" pitchFamily="18" charset="0"/>
          </a:endParaRPr>
        </a:p>
      </dgm:t>
    </dgm:pt>
    <dgm:pt modelId="{F844DC8C-4876-42E2-A23C-2ECFCDD57242}" type="parTrans" cxnId="{6ABB3174-3980-41C7-9873-2CB56DC4794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5EAAC69-BB24-4CAA-B4F5-809F8837DEF7}" type="sibTrans" cxnId="{6ABB3174-3980-41C7-9873-2CB56DC4794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6A042F0-C910-4DFE-A759-7DC43E12984C}" type="pres">
      <dgm:prSet presAssocID="{3E57CB1B-6076-4482-A815-4B2E5318B5D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E90ACD-0BAE-4344-AFB6-D818A764CE26}" type="pres">
      <dgm:prSet presAssocID="{E239AB9C-5411-4E60-9BD0-B921EB6CD5F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61E2D0-E15C-49A5-AC7C-441544B02E5E}" type="pres">
      <dgm:prSet presAssocID="{E239AB9C-5411-4E60-9BD0-B921EB6CD5F6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C42D97-551A-45BA-A313-1A414955B983}" type="pres">
      <dgm:prSet presAssocID="{D08067A9-48FE-4861-B693-8E91C36478B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FB6851-6CDC-47FD-8DC7-09435ACB29CF}" type="pres">
      <dgm:prSet presAssocID="{D08067A9-48FE-4861-B693-8E91C36478B2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31B027-734B-4CFD-AF78-7FE9F8EA8300}" srcId="{E239AB9C-5411-4E60-9BD0-B921EB6CD5F6}" destId="{AADB75AA-844B-40B7-AD2A-6E00A59943AF}" srcOrd="2" destOrd="0" parTransId="{FFF8A3D3-EB24-4BF8-AE26-6C97B0D606AD}" sibTransId="{424C9A96-44F5-4181-A8AA-8C5EF39FF170}"/>
    <dgm:cxn modelId="{93BBD3E6-5CBC-4327-9CB0-52FDA0D25BCA}" type="presOf" srcId="{137C4B9F-E479-441B-A1D5-B9B47C0C2985}" destId="{2EFB6851-6CDC-47FD-8DC7-09435ACB29CF}" srcOrd="0" destOrd="1" presId="urn:microsoft.com/office/officeart/2005/8/layout/vList2"/>
    <dgm:cxn modelId="{55026E85-9539-48E6-835C-FA41F92FF1B2}" srcId="{D08067A9-48FE-4861-B693-8E91C36478B2}" destId="{8E1365BA-0039-478C-8FF7-9C1D65CDFE77}" srcOrd="6" destOrd="0" parTransId="{D4BE0560-65D0-4567-B42A-B8522E1A9B7F}" sibTransId="{2F21FA9A-7FF4-4728-8DB9-E2846110594D}"/>
    <dgm:cxn modelId="{E7913785-8AB2-4558-9E08-B5DFEDF77430}" srcId="{E239AB9C-5411-4E60-9BD0-B921EB6CD5F6}" destId="{192291AD-54A3-4C40-9B34-7FD69E794082}" srcOrd="4" destOrd="0" parTransId="{B5B91E86-053B-4E82-A707-A196A37542E2}" sibTransId="{D7EE6E5E-ED45-4FC9-A5D4-4D562BE01ABA}"/>
    <dgm:cxn modelId="{93136B19-D8E3-42B6-AB09-637B6CA510CB}" srcId="{D08067A9-48FE-4861-B693-8E91C36478B2}" destId="{D6A71629-9F93-4551-8F75-5877DEE7CC2D}" srcOrd="5" destOrd="0" parTransId="{04289B7D-1F8F-488C-B781-EDE6E6653916}" sibTransId="{D2E9994A-2245-4F2A-BA44-6669341D2357}"/>
    <dgm:cxn modelId="{08CFCFF6-0D33-4A66-AC96-BB049BEB414B}" type="presOf" srcId="{192291AD-54A3-4C40-9B34-7FD69E794082}" destId="{B961E2D0-E15C-49A5-AC7C-441544B02E5E}" srcOrd="0" destOrd="4" presId="urn:microsoft.com/office/officeart/2005/8/layout/vList2"/>
    <dgm:cxn modelId="{84D34C63-F84F-42CF-BBC6-708E37E024B0}" type="presOf" srcId="{A1049F7F-BD57-4EBB-B6F1-C8FF8586F418}" destId="{2EFB6851-6CDC-47FD-8DC7-09435ACB29CF}" srcOrd="0" destOrd="4" presId="urn:microsoft.com/office/officeart/2005/8/layout/vList2"/>
    <dgm:cxn modelId="{B1299AFF-1F6D-48DE-B858-92D8B34BE069}" type="presOf" srcId="{6FA4A761-5014-41E4-9867-DC25CBCBAEB2}" destId="{B961E2D0-E15C-49A5-AC7C-441544B02E5E}" srcOrd="0" destOrd="3" presId="urn:microsoft.com/office/officeart/2005/8/layout/vList2"/>
    <dgm:cxn modelId="{4E41618D-2E5C-4CB6-A424-D361C59D12EF}" type="presOf" srcId="{FA953976-AADC-41B7-8E3F-0C92663F01C9}" destId="{2EFB6851-6CDC-47FD-8DC7-09435ACB29CF}" srcOrd="0" destOrd="0" presId="urn:microsoft.com/office/officeart/2005/8/layout/vList2"/>
    <dgm:cxn modelId="{2716E652-8CEE-4CB1-B3C5-DB069FCE4177}" type="presOf" srcId="{EF588C80-880A-4331-A31A-001046C81D82}" destId="{B961E2D0-E15C-49A5-AC7C-441544B02E5E}" srcOrd="0" destOrd="5" presId="urn:microsoft.com/office/officeart/2005/8/layout/vList2"/>
    <dgm:cxn modelId="{9C1DA7F4-BCAB-4BB5-8644-BBD0E07B69A1}" type="presOf" srcId="{D6404072-584F-4D77-82A8-D738E0BE5737}" destId="{2EFB6851-6CDC-47FD-8DC7-09435ACB29CF}" srcOrd="0" destOrd="3" presId="urn:microsoft.com/office/officeart/2005/8/layout/vList2"/>
    <dgm:cxn modelId="{159D7075-9FA4-45B0-B503-98C11C750BFD}" srcId="{E239AB9C-5411-4E60-9BD0-B921EB6CD5F6}" destId="{6FA4A761-5014-41E4-9867-DC25CBCBAEB2}" srcOrd="3" destOrd="0" parTransId="{D3A5DEDE-74C8-40AC-941B-B2F1BB04DF69}" sibTransId="{150AD409-C141-44A9-8A10-47B2A40BE7F0}"/>
    <dgm:cxn modelId="{DEE0BA3B-E244-4D80-8B12-8A5743E1D0B1}" type="presOf" srcId="{17969233-77A8-45D8-8105-60C24BA5A07A}" destId="{2EFB6851-6CDC-47FD-8DC7-09435ACB29CF}" srcOrd="0" destOrd="7" presId="urn:microsoft.com/office/officeart/2005/8/layout/vList2"/>
    <dgm:cxn modelId="{5129AD2D-21FE-4A08-A078-53639FC53401}" srcId="{D08067A9-48FE-4861-B693-8E91C36478B2}" destId="{D6404072-584F-4D77-82A8-D738E0BE5737}" srcOrd="3" destOrd="0" parTransId="{3F01BC82-3158-422A-A6C5-3ABF2BD42C76}" sibTransId="{9E800F55-D1FD-414E-AD6A-BE19C829D0B9}"/>
    <dgm:cxn modelId="{B90636E6-0D2C-4D05-966E-2D1176ACC22A}" type="presOf" srcId="{EE0AB74F-1C00-4B13-9FB4-44C590408EF8}" destId="{B961E2D0-E15C-49A5-AC7C-441544B02E5E}" srcOrd="0" destOrd="0" presId="urn:microsoft.com/office/officeart/2005/8/layout/vList2"/>
    <dgm:cxn modelId="{DF572EBB-E122-415D-A018-B77CD5AF1464}" type="presOf" srcId="{E239AB9C-5411-4E60-9BD0-B921EB6CD5F6}" destId="{99E90ACD-0BAE-4344-AFB6-D818A764CE26}" srcOrd="0" destOrd="0" presId="urn:microsoft.com/office/officeart/2005/8/layout/vList2"/>
    <dgm:cxn modelId="{51005C23-5F3E-4DC6-9181-7A7CF4587446}" type="presOf" srcId="{11B6B169-1D51-46C8-9E36-CC28252F442E}" destId="{2EFB6851-6CDC-47FD-8DC7-09435ACB29CF}" srcOrd="0" destOrd="9" presId="urn:microsoft.com/office/officeart/2005/8/layout/vList2"/>
    <dgm:cxn modelId="{F3A4F338-AF83-4EC5-9579-B40248BC7CEA}" srcId="{E239AB9C-5411-4E60-9BD0-B921EB6CD5F6}" destId="{EE0AB74F-1C00-4B13-9FB4-44C590408EF8}" srcOrd="0" destOrd="0" parTransId="{288C79C3-AC41-4B9D-A579-109A17F112AE}" sibTransId="{8D34074F-8E43-4B69-8437-543706324029}"/>
    <dgm:cxn modelId="{8A9200B4-9AAE-41D4-81E4-6D947116170C}" type="presOf" srcId="{0DA7CD7C-5A67-471F-8F31-EAE59C73F753}" destId="{2EFB6851-6CDC-47FD-8DC7-09435ACB29CF}" srcOrd="0" destOrd="2" presId="urn:microsoft.com/office/officeart/2005/8/layout/vList2"/>
    <dgm:cxn modelId="{500EC629-0172-4219-B2B6-261D6BD21253}" type="presOf" srcId="{D6A71629-9F93-4551-8F75-5877DEE7CC2D}" destId="{2EFB6851-6CDC-47FD-8DC7-09435ACB29CF}" srcOrd="0" destOrd="5" presId="urn:microsoft.com/office/officeart/2005/8/layout/vList2"/>
    <dgm:cxn modelId="{EE9CAD34-3E72-46D8-849F-9D32DAEF2B96}" srcId="{D08067A9-48FE-4861-B693-8E91C36478B2}" destId="{FA953976-AADC-41B7-8E3F-0C92663F01C9}" srcOrd="0" destOrd="0" parTransId="{F17BFD7B-B1F9-4D54-BFDD-F0A34A171E46}" sibTransId="{6AECDF52-24F8-4B55-BF87-F26E963E329B}"/>
    <dgm:cxn modelId="{EF0B843F-47B5-4AF6-9BFF-743687D375F5}" type="presOf" srcId="{8D45FA72-B981-439D-A9CA-14BBE2BF2179}" destId="{B961E2D0-E15C-49A5-AC7C-441544B02E5E}" srcOrd="0" destOrd="7" presId="urn:microsoft.com/office/officeart/2005/8/layout/vList2"/>
    <dgm:cxn modelId="{14B1F2E7-B92E-4212-AFB3-E01D4DA3D1C1}" srcId="{D08067A9-48FE-4861-B693-8E91C36478B2}" destId="{779E5593-4AEB-4658-B82B-4034A9F2F38B}" srcOrd="8" destOrd="0" parTransId="{C6964543-8B7B-48B5-BFDE-0BA497C7ECD7}" sibTransId="{071CDECE-E4A4-420C-A4BB-51345219F8C7}"/>
    <dgm:cxn modelId="{F4696460-9775-4F55-8481-4998C3EFCEFE}" srcId="{E239AB9C-5411-4E60-9BD0-B921EB6CD5F6}" destId="{EF588C80-880A-4331-A31A-001046C81D82}" srcOrd="5" destOrd="0" parTransId="{FFC82B9A-FCB6-46A6-ABAD-DB7DDABB4388}" sibTransId="{6D94BE29-6DCF-447D-BFF7-1938B1C8FD0B}"/>
    <dgm:cxn modelId="{DDEB27BA-6970-493A-80F9-4E06B56FBD0B}" srcId="{D08067A9-48FE-4861-B693-8E91C36478B2}" destId="{0DA7CD7C-5A67-471F-8F31-EAE59C73F753}" srcOrd="2" destOrd="0" parTransId="{4C941BA5-62D7-441A-874A-7141EFCA532F}" sibTransId="{55C208AB-7BD1-4250-815A-2F3BCA6421C8}"/>
    <dgm:cxn modelId="{22DD3F66-0D0A-4955-95E1-83700464694E}" type="presOf" srcId="{3E57CB1B-6076-4482-A815-4B2E5318B5D1}" destId="{D6A042F0-C910-4DFE-A759-7DC43E12984C}" srcOrd="0" destOrd="0" presId="urn:microsoft.com/office/officeart/2005/8/layout/vList2"/>
    <dgm:cxn modelId="{8258536C-0A48-41CE-BAF6-F6E9E0A640CB}" type="presOf" srcId="{779E5593-4AEB-4658-B82B-4034A9F2F38B}" destId="{2EFB6851-6CDC-47FD-8DC7-09435ACB29CF}" srcOrd="0" destOrd="8" presId="urn:microsoft.com/office/officeart/2005/8/layout/vList2"/>
    <dgm:cxn modelId="{6849CE8C-0442-4555-B3ED-FD5850355AED}" srcId="{3E57CB1B-6076-4482-A815-4B2E5318B5D1}" destId="{D08067A9-48FE-4861-B693-8E91C36478B2}" srcOrd="1" destOrd="0" parTransId="{B0694A31-0E84-4924-9758-E7EE6EC27AAA}" sibTransId="{8CA05EB6-4108-47B4-87FF-A47310563AD3}"/>
    <dgm:cxn modelId="{E4F3350C-9801-4A00-96FA-177327E7CF8C}" srcId="{E239AB9C-5411-4E60-9BD0-B921EB6CD5F6}" destId="{D3F3010B-06DF-4DBF-A137-77E5DE08FB71}" srcOrd="6" destOrd="0" parTransId="{AC13EA30-19A3-4FCE-AC97-0D033CDFC10F}" sibTransId="{F12ECE88-DADA-43FD-A4C5-EC97D6F615F7}"/>
    <dgm:cxn modelId="{6ABB3174-3980-41C7-9873-2CB56DC4794D}" srcId="{D08067A9-48FE-4861-B693-8E91C36478B2}" destId="{11B6B169-1D51-46C8-9E36-CC28252F442E}" srcOrd="9" destOrd="0" parTransId="{F844DC8C-4876-42E2-A23C-2ECFCDD57242}" sibTransId="{95EAAC69-BB24-4CAA-B4F5-809F8837DEF7}"/>
    <dgm:cxn modelId="{57459454-9F2D-4F23-84D7-1998CD970A50}" srcId="{D08067A9-48FE-4861-B693-8E91C36478B2}" destId="{137C4B9F-E479-441B-A1D5-B9B47C0C2985}" srcOrd="1" destOrd="0" parTransId="{735D5708-4F24-48F3-8B2A-D384C314938B}" sibTransId="{40EE9698-938C-4A0D-A84B-753B07CDA364}"/>
    <dgm:cxn modelId="{1A04AA20-9C55-44E1-931C-E5828B44AF99}" srcId="{E239AB9C-5411-4E60-9BD0-B921EB6CD5F6}" destId="{8D45FA72-B981-439D-A9CA-14BBE2BF2179}" srcOrd="7" destOrd="0" parTransId="{4F46501D-BDD3-41F6-9A59-DAFB1D09403B}" sibTransId="{B35BE1EC-E46C-4575-B75D-0996E595D9C4}"/>
    <dgm:cxn modelId="{EAD93E44-A4C3-480B-BB42-F893BF660B24}" type="presOf" srcId="{D3F3010B-06DF-4DBF-A137-77E5DE08FB71}" destId="{B961E2D0-E15C-49A5-AC7C-441544B02E5E}" srcOrd="0" destOrd="6" presId="urn:microsoft.com/office/officeart/2005/8/layout/vList2"/>
    <dgm:cxn modelId="{25AF4C9D-424E-46E6-85BA-F66374E69FA3}" type="presOf" srcId="{8E1365BA-0039-478C-8FF7-9C1D65CDFE77}" destId="{2EFB6851-6CDC-47FD-8DC7-09435ACB29CF}" srcOrd="0" destOrd="6" presId="urn:microsoft.com/office/officeart/2005/8/layout/vList2"/>
    <dgm:cxn modelId="{268509C4-6667-461E-9287-3699C1215BA2}" srcId="{3E57CB1B-6076-4482-A815-4B2E5318B5D1}" destId="{E239AB9C-5411-4E60-9BD0-B921EB6CD5F6}" srcOrd="0" destOrd="0" parTransId="{7AEF36D5-1F06-4BD5-9F14-C03DE1E13B37}" sibTransId="{F82C7488-4216-4200-8D67-65038CB35EA6}"/>
    <dgm:cxn modelId="{569219EC-CE08-4E48-99C6-7A58DF469881}" srcId="{D08067A9-48FE-4861-B693-8E91C36478B2}" destId="{A1049F7F-BD57-4EBB-B6F1-C8FF8586F418}" srcOrd="4" destOrd="0" parTransId="{DBEE045E-5382-4E9C-9175-795DF2DBA86F}" sibTransId="{5AB84409-3206-4187-A46D-362E1928FEBF}"/>
    <dgm:cxn modelId="{1A8091AD-94DC-42A0-ABD8-62F703473C6A}" type="presOf" srcId="{D08067A9-48FE-4861-B693-8E91C36478B2}" destId="{81C42D97-551A-45BA-A313-1A414955B983}" srcOrd="0" destOrd="0" presId="urn:microsoft.com/office/officeart/2005/8/layout/vList2"/>
    <dgm:cxn modelId="{3DCDC050-52A0-49D3-8ABB-16A9A0B06BF4}" srcId="{E239AB9C-5411-4E60-9BD0-B921EB6CD5F6}" destId="{40BB52B0-2264-4606-8564-2C7E0B367AC3}" srcOrd="1" destOrd="0" parTransId="{607109A1-56A8-4636-8CE1-7AF52B0E8E9A}" sibTransId="{AF795C17-CE0D-41C6-BAC6-57C123D687F9}"/>
    <dgm:cxn modelId="{91D10764-F883-456F-818D-A79FC817C874}" type="presOf" srcId="{AADB75AA-844B-40B7-AD2A-6E00A59943AF}" destId="{B961E2D0-E15C-49A5-AC7C-441544B02E5E}" srcOrd="0" destOrd="2" presId="urn:microsoft.com/office/officeart/2005/8/layout/vList2"/>
    <dgm:cxn modelId="{F33B8D6E-CDA0-4E23-97EB-57DF89FA3627}" type="presOf" srcId="{40BB52B0-2264-4606-8564-2C7E0B367AC3}" destId="{B961E2D0-E15C-49A5-AC7C-441544B02E5E}" srcOrd="0" destOrd="1" presId="urn:microsoft.com/office/officeart/2005/8/layout/vList2"/>
    <dgm:cxn modelId="{F6C6EACF-A9EB-4B75-A17C-F72869E60B34}" srcId="{D08067A9-48FE-4861-B693-8E91C36478B2}" destId="{17969233-77A8-45D8-8105-60C24BA5A07A}" srcOrd="7" destOrd="0" parTransId="{260A1E43-A1C3-4096-BC8A-B7133EF54742}" sibTransId="{7A486111-4A7D-47F6-B6ED-A3D17D518954}"/>
    <dgm:cxn modelId="{A355D858-273E-4FDA-81A0-CD95712E384C}" type="presParOf" srcId="{D6A042F0-C910-4DFE-A759-7DC43E12984C}" destId="{99E90ACD-0BAE-4344-AFB6-D818A764CE26}" srcOrd="0" destOrd="0" presId="urn:microsoft.com/office/officeart/2005/8/layout/vList2"/>
    <dgm:cxn modelId="{9CCE6818-DDDD-4AC2-8C5E-A9A8495F8219}" type="presParOf" srcId="{D6A042F0-C910-4DFE-A759-7DC43E12984C}" destId="{B961E2D0-E15C-49A5-AC7C-441544B02E5E}" srcOrd="1" destOrd="0" presId="urn:microsoft.com/office/officeart/2005/8/layout/vList2"/>
    <dgm:cxn modelId="{7BCA62D1-19CE-4CE2-963A-084CF576A3C1}" type="presParOf" srcId="{D6A042F0-C910-4DFE-A759-7DC43E12984C}" destId="{81C42D97-551A-45BA-A313-1A414955B983}" srcOrd="2" destOrd="0" presId="urn:microsoft.com/office/officeart/2005/8/layout/vList2"/>
    <dgm:cxn modelId="{A7E8E15B-7973-4A3F-87B3-4E406C79209B}" type="presParOf" srcId="{D6A042F0-C910-4DFE-A759-7DC43E12984C}" destId="{2EFB6851-6CDC-47FD-8DC7-09435ACB29C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EC55755-1025-4D74-8D4A-B395EF8ED380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FF7348-3C5E-4E69-AB89-8BED2CB87D20}">
      <dgm:prSet phldrT="[Текст]"/>
      <dgm:spPr/>
      <dgm:t>
        <a:bodyPr/>
        <a:lstStyle/>
        <a:p>
          <a:r>
            <a:rPr lang="ru-RU" b="0" i="0" u="none" dirty="0"/>
            <a:t>Команда − </a:t>
          </a:r>
          <a:r>
            <a:rPr lang="ru-RU" b="0" i="0" u="none" dirty="0" err="1"/>
            <a:t>це</a:t>
          </a:r>
          <a:r>
            <a:rPr lang="ru-RU" b="0" i="0" u="none" dirty="0"/>
            <a:t> </a:t>
          </a:r>
          <a:r>
            <a:rPr lang="ru-RU" b="0" i="0" u="none" dirty="0" err="1"/>
            <a:t>група</a:t>
          </a:r>
          <a:r>
            <a:rPr lang="ru-RU" b="0" i="0" u="none" dirty="0"/>
            <a:t> людей, яка створена для </a:t>
          </a:r>
          <a:r>
            <a:rPr lang="ru-RU" b="0" i="0" u="none" dirty="0" err="1"/>
            <a:t>досягнення</a:t>
          </a:r>
          <a:r>
            <a:rPr lang="ru-RU" b="0" i="0" u="none" dirty="0"/>
            <a:t> </a:t>
          </a:r>
          <a:r>
            <a:rPr lang="ru-RU" b="0" i="0" u="none" dirty="0" smtClean="0"/>
            <a:t>мети</a:t>
          </a:r>
          <a:r>
            <a:rPr lang="ru-RU" b="0" i="0" u="none" dirty="0"/>
            <a:t>, а тому </a:t>
          </a:r>
          <a:r>
            <a:rPr lang="ru-RU" b="0" i="0" u="none" dirty="0" err="1"/>
            <a:t>має</a:t>
          </a:r>
          <a:r>
            <a:rPr lang="ru-RU" b="0" i="0" u="none" dirty="0"/>
            <a:t> </a:t>
          </a:r>
          <a:r>
            <a:rPr lang="ru-RU" b="0" i="0" u="none" dirty="0" err="1"/>
            <a:t>чітку</a:t>
          </a:r>
          <a:r>
            <a:rPr lang="ru-RU" b="0" i="0" u="none" dirty="0"/>
            <a:t> установку на </a:t>
          </a:r>
          <a:r>
            <a:rPr lang="ru-RU" b="0" i="0" u="none" dirty="0" err="1"/>
            <a:t>спільну</a:t>
          </a:r>
          <a:r>
            <a:rPr lang="ru-RU" b="0" i="0" u="none" dirty="0"/>
            <a:t> </a:t>
          </a:r>
          <a:r>
            <a:rPr lang="ru-RU" b="0" i="0" u="none" dirty="0" err="1"/>
            <a:t>ефективну</a:t>
          </a:r>
          <a:r>
            <a:rPr lang="ru-RU" b="0" i="0" u="none" dirty="0"/>
            <a:t> </a:t>
          </a:r>
          <a:r>
            <a:rPr lang="ru-RU" b="0" i="0" u="none" dirty="0" err="1"/>
            <a:t>діяльність</a:t>
          </a:r>
          <a:r>
            <a:rPr lang="ru-RU" b="0" i="0" u="none" dirty="0"/>
            <a:t>, </a:t>
          </a:r>
          <a:r>
            <a:rPr lang="ru-RU" b="0" i="0" u="none" dirty="0" err="1"/>
            <a:t>прагне</a:t>
          </a:r>
          <a:r>
            <a:rPr lang="ru-RU" b="0" i="0" u="none" dirty="0"/>
            <a:t> до </a:t>
          </a:r>
          <a:r>
            <a:rPr lang="ru-RU" b="0" i="0" u="none" dirty="0" err="1"/>
            <a:t>взаємодії</a:t>
          </a:r>
          <a:r>
            <a:rPr lang="ru-RU" b="0" i="0" u="none" dirty="0"/>
            <a:t> та </a:t>
          </a:r>
          <a:r>
            <a:rPr lang="ru-RU" b="0" i="0" u="none" dirty="0" err="1"/>
            <a:t>співпраці</a:t>
          </a:r>
          <a:r>
            <a:rPr lang="ru-RU" b="0" i="0" u="none" dirty="0"/>
            <a:t>.</a:t>
          </a:r>
          <a:r>
            <a:rPr lang="en-US" b="0" i="0" u="none" dirty="0"/>
            <a:t> </a:t>
          </a:r>
          <a:r>
            <a:rPr lang="ru-RU" b="0" i="0" u="none" dirty="0"/>
            <a:t>Команда як </a:t>
          </a:r>
          <a:r>
            <a:rPr lang="ru-RU" b="0" i="0" u="none" dirty="0" err="1"/>
            <a:t>об’єкт</a:t>
          </a:r>
          <a:r>
            <a:rPr lang="ru-RU" b="0" i="0" u="none" dirty="0"/>
            <a:t> </a:t>
          </a:r>
          <a:r>
            <a:rPr lang="ru-RU" b="0" i="0" u="none" dirty="0" err="1"/>
            <a:t>управління</a:t>
          </a:r>
          <a:r>
            <a:rPr lang="ru-RU" b="0" i="0" u="none" dirty="0"/>
            <a:t>:</a:t>
          </a:r>
          <a:endParaRPr lang="ru-RU" dirty="0"/>
        </a:p>
      </dgm:t>
    </dgm:pt>
    <dgm:pt modelId="{DA2C9588-14CB-4CA0-90EF-C6E0E661FBC3}" type="parTrans" cxnId="{C17E6707-8064-4533-9AA2-CB3C0957AF62}">
      <dgm:prSet/>
      <dgm:spPr/>
      <dgm:t>
        <a:bodyPr/>
        <a:lstStyle/>
        <a:p>
          <a:endParaRPr lang="ru-RU"/>
        </a:p>
      </dgm:t>
    </dgm:pt>
    <dgm:pt modelId="{F97AEF52-9441-4CB6-8984-9B25ABB695B9}" type="sibTrans" cxnId="{C17E6707-8064-4533-9AA2-CB3C0957AF62}">
      <dgm:prSet/>
      <dgm:spPr/>
      <dgm:t>
        <a:bodyPr/>
        <a:lstStyle/>
        <a:p>
          <a:endParaRPr lang="ru-RU"/>
        </a:p>
      </dgm:t>
    </dgm:pt>
    <dgm:pt modelId="{817B2A80-4BA8-42A4-8FBC-C337CACDC44C}">
      <dgm:prSet/>
      <dgm:spPr/>
      <dgm:t>
        <a:bodyPr/>
        <a:lstStyle/>
        <a:p>
          <a:r>
            <a:rPr lang="ru-RU" b="0" i="0" u="none"/>
            <a:t>чітко визначається роль кожного члена команди, межі його повноважень і відповідальності;</a:t>
          </a:r>
          <a:endParaRPr lang="ru-RU"/>
        </a:p>
      </dgm:t>
    </dgm:pt>
    <dgm:pt modelId="{A1003F7A-B997-4F1B-B71A-BF2F7EFABB9E}" type="parTrans" cxnId="{CE5FFA6E-94E7-4A85-8227-B73C49AA4E5B}">
      <dgm:prSet/>
      <dgm:spPr/>
      <dgm:t>
        <a:bodyPr/>
        <a:lstStyle/>
        <a:p>
          <a:endParaRPr lang="ru-RU"/>
        </a:p>
      </dgm:t>
    </dgm:pt>
    <dgm:pt modelId="{76EDAA04-84CE-4967-8D3E-70FD2E819AE0}" type="sibTrans" cxnId="{CE5FFA6E-94E7-4A85-8227-B73C49AA4E5B}">
      <dgm:prSet/>
      <dgm:spPr/>
      <dgm:t>
        <a:bodyPr/>
        <a:lstStyle/>
        <a:p>
          <a:endParaRPr lang="ru-RU"/>
        </a:p>
      </dgm:t>
    </dgm:pt>
    <dgm:pt modelId="{CC653135-9C05-4660-BFA7-1D9DFC0F08F3}">
      <dgm:prSet/>
      <dgm:spPr/>
      <dgm:t>
        <a:bodyPr/>
        <a:lstStyle/>
        <a:p>
          <a:r>
            <a:rPr lang="ru-RU" b="0" i="0" u="none"/>
            <a:t>член команди приймає рішення у межах своїх повноважень;</a:t>
          </a:r>
          <a:endParaRPr lang="ru-RU"/>
        </a:p>
      </dgm:t>
    </dgm:pt>
    <dgm:pt modelId="{112B8654-7917-469D-9823-2E51E84397E6}" type="parTrans" cxnId="{270635F0-0556-4739-90E3-9DF3ED8DFF61}">
      <dgm:prSet/>
      <dgm:spPr/>
      <dgm:t>
        <a:bodyPr/>
        <a:lstStyle/>
        <a:p>
          <a:endParaRPr lang="ru-RU"/>
        </a:p>
      </dgm:t>
    </dgm:pt>
    <dgm:pt modelId="{55B76841-5BA3-4DCA-91CF-D1D376A0A043}" type="sibTrans" cxnId="{270635F0-0556-4739-90E3-9DF3ED8DFF61}">
      <dgm:prSet/>
      <dgm:spPr/>
      <dgm:t>
        <a:bodyPr/>
        <a:lstStyle/>
        <a:p>
          <a:endParaRPr lang="ru-RU"/>
        </a:p>
      </dgm:t>
    </dgm:pt>
    <dgm:pt modelId="{DE5A00EF-1397-483D-AAD9-B733015C2CB9}">
      <dgm:prSet/>
      <dgm:spPr/>
      <dgm:t>
        <a:bodyPr/>
        <a:lstStyle/>
        <a:p>
          <a:r>
            <a:rPr lang="ru-RU" b="0" i="0" u="none"/>
            <a:t>ніхто з членів команди одноосібно не приймає рі-шень щодо питань поза межами своїх повноважень;</a:t>
          </a:r>
          <a:endParaRPr lang="ru-RU"/>
        </a:p>
      </dgm:t>
    </dgm:pt>
    <dgm:pt modelId="{7746BAB8-784C-4018-8EFB-FE7FF1DB2824}" type="parTrans" cxnId="{00A540D7-6ECE-4D75-BFA8-43E95D68E95F}">
      <dgm:prSet/>
      <dgm:spPr/>
      <dgm:t>
        <a:bodyPr/>
        <a:lstStyle/>
        <a:p>
          <a:endParaRPr lang="ru-RU"/>
        </a:p>
      </dgm:t>
    </dgm:pt>
    <dgm:pt modelId="{9F443CA3-83CC-495F-9DC5-ABDADB42E6D1}" type="sibTrans" cxnId="{00A540D7-6ECE-4D75-BFA8-43E95D68E95F}">
      <dgm:prSet/>
      <dgm:spPr/>
      <dgm:t>
        <a:bodyPr/>
        <a:lstStyle/>
        <a:p>
          <a:endParaRPr lang="ru-RU"/>
        </a:p>
      </dgm:t>
    </dgm:pt>
    <dgm:pt modelId="{A16BA086-8645-4CC9-BF6F-63AF2182469B}">
      <dgm:prSet/>
      <dgm:spPr/>
      <dgm:t>
        <a:bodyPr/>
        <a:lstStyle/>
        <a:p>
          <a:r>
            <a:rPr lang="ru-RU" b="0" i="0" u="none"/>
            <a:t>чітко визначається коло питань, рішення щодо яких приймаються колективно;</a:t>
          </a:r>
          <a:endParaRPr lang="ru-RU"/>
        </a:p>
      </dgm:t>
    </dgm:pt>
    <dgm:pt modelId="{0F5963A5-6D3E-41B5-80B3-E3D66F72F2CD}" type="parTrans" cxnId="{5C2CBF2D-74B4-4120-8F8D-3BED181A1924}">
      <dgm:prSet/>
      <dgm:spPr/>
      <dgm:t>
        <a:bodyPr/>
        <a:lstStyle/>
        <a:p>
          <a:endParaRPr lang="ru-RU"/>
        </a:p>
      </dgm:t>
    </dgm:pt>
    <dgm:pt modelId="{BC3FA7DB-E617-49D8-8CEF-E09F6D568764}" type="sibTrans" cxnId="{5C2CBF2D-74B4-4120-8F8D-3BED181A1924}">
      <dgm:prSet/>
      <dgm:spPr/>
      <dgm:t>
        <a:bodyPr/>
        <a:lstStyle/>
        <a:p>
          <a:endParaRPr lang="ru-RU"/>
        </a:p>
      </dgm:t>
    </dgm:pt>
    <dgm:pt modelId="{93D71275-2B1F-4BDA-889E-9C5E55434DA7}">
      <dgm:prSet/>
      <dgm:spPr/>
      <dgm:t>
        <a:bodyPr/>
        <a:lstStyle/>
        <a:p>
          <a:r>
            <a:rPr lang="ru-RU" b="0" i="0" u="none"/>
            <a:t>у команді є лідер, а не керівник.</a:t>
          </a:r>
          <a:endParaRPr lang="ru-RU"/>
        </a:p>
      </dgm:t>
    </dgm:pt>
    <dgm:pt modelId="{10A8EFCE-11F2-473F-937F-F97A4B7D20DB}" type="parTrans" cxnId="{90FB2F1D-BFE4-4A15-9E89-F622D47E6C33}">
      <dgm:prSet/>
      <dgm:spPr/>
      <dgm:t>
        <a:bodyPr/>
        <a:lstStyle/>
        <a:p>
          <a:endParaRPr lang="ru-RU"/>
        </a:p>
      </dgm:t>
    </dgm:pt>
    <dgm:pt modelId="{8862A7AE-4276-4E1A-9C3F-22303B7B3417}" type="sibTrans" cxnId="{90FB2F1D-BFE4-4A15-9E89-F622D47E6C33}">
      <dgm:prSet/>
      <dgm:spPr/>
      <dgm:t>
        <a:bodyPr/>
        <a:lstStyle/>
        <a:p>
          <a:endParaRPr lang="ru-RU"/>
        </a:p>
      </dgm:t>
    </dgm:pt>
    <dgm:pt modelId="{5D676AC6-8D08-43DF-8F99-780B5611FF3B}" type="pres">
      <dgm:prSet presAssocID="{BEC55755-1025-4D74-8D4A-B395EF8ED38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4E6A8D-2730-43C6-BB1F-423274B2B0E5}" type="pres">
      <dgm:prSet presAssocID="{1DFF7348-3C5E-4E69-AB89-8BED2CB87D20}" presName="compNode" presStyleCnt="0"/>
      <dgm:spPr/>
    </dgm:pt>
    <dgm:pt modelId="{682300AA-E146-4349-A1FE-A6175DC1FF45}" type="pres">
      <dgm:prSet presAssocID="{1DFF7348-3C5E-4E69-AB89-8BED2CB87D20}" presName="aNode" presStyleLbl="bgShp" presStyleIdx="0" presStyleCnt="1"/>
      <dgm:spPr/>
      <dgm:t>
        <a:bodyPr/>
        <a:lstStyle/>
        <a:p>
          <a:endParaRPr lang="ru-RU"/>
        </a:p>
      </dgm:t>
    </dgm:pt>
    <dgm:pt modelId="{EC6754D2-B16C-44A8-9985-8ABDB9E05DB9}" type="pres">
      <dgm:prSet presAssocID="{1DFF7348-3C5E-4E69-AB89-8BED2CB87D20}" presName="textNode" presStyleLbl="bgShp" presStyleIdx="0" presStyleCnt="1"/>
      <dgm:spPr/>
      <dgm:t>
        <a:bodyPr/>
        <a:lstStyle/>
        <a:p>
          <a:endParaRPr lang="ru-RU"/>
        </a:p>
      </dgm:t>
    </dgm:pt>
    <dgm:pt modelId="{471853CD-6540-4414-AFDB-470528A347F9}" type="pres">
      <dgm:prSet presAssocID="{1DFF7348-3C5E-4E69-AB89-8BED2CB87D20}" presName="compChildNode" presStyleCnt="0"/>
      <dgm:spPr/>
    </dgm:pt>
    <dgm:pt modelId="{6941BE13-A753-4B60-9943-2605E5DF40ED}" type="pres">
      <dgm:prSet presAssocID="{1DFF7348-3C5E-4E69-AB89-8BED2CB87D20}" presName="theInnerList" presStyleCnt="0"/>
      <dgm:spPr/>
    </dgm:pt>
    <dgm:pt modelId="{C6F2D7D9-545F-403E-B9A9-2540E2787174}" type="pres">
      <dgm:prSet presAssocID="{817B2A80-4BA8-42A4-8FBC-C337CACDC44C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285D99-3C7B-4372-8924-6108EC40FB67}" type="pres">
      <dgm:prSet presAssocID="{817B2A80-4BA8-42A4-8FBC-C337CACDC44C}" presName="aSpace2" presStyleCnt="0"/>
      <dgm:spPr/>
    </dgm:pt>
    <dgm:pt modelId="{F501B65A-DE9E-4ACD-AE3E-E2D11109A72D}" type="pres">
      <dgm:prSet presAssocID="{CC653135-9C05-4660-BFA7-1D9DFC0F08F3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7D5067-5142-4E9C-8C74-77FAA0084DA0}" type="pres">
      <dgm:prSet presAssocID="{CC653135-9C05-4660-BFA7-1D9DFC0F08F3}" presName="aSpace2" presStyleCnt="0"/>
      <dgm:spPr/>
    </dgm:pt>
    <dgm:pt modelId="{17151A24-40AB-4ED5-B174-2423F8C75537}" type="pres">
      <dgm:prSet presAssocID="{DE5A00EF-1397-483D-AAD9-B733015C2CB9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322556-16FC-4320-8519-FC71190F6D4A}" type="pres">
      <dgm:prSet presAssocID="{DE5A00EF-1397-483D-AAD9-B733015C2CB9}" presName="aSpace2" presStyleCnt="0"/>
      <dgm:spPr/>
    </dgm:pt>
    <dgm:pt modelId="{DAF8D5E8-957E-4455-AEAE-35269E4FC414}" type="pres">
      <dgm:prSet presAssocID="{A16BA086-8645-4CC9-BF6F-63AF2182469B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B98827-EA15-4680-853E-B53D5BB8B63B}" type="pres">
      <dgm:prSet presAssocID="{A16BA086-8645-4CC9-BF6F-63AF2182469B}" presName="aSpace2" presStyleCnt="0"/>
      <dgm:spPr/>
    </dgm:pt>
    <dgm:pt modelId="{14EA32C5-B036-406B-95D5-FC298D07DFC4}" type="pres">
      <dgm:prSet presAssocID="{93D71275-2B1F-4BDA-889E-9C5E55434DA7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0D5369-F555-4FD1-969A-15932B4749DF}" type="presOf" srcId="{1DFF7348-3C5E-4E69-AB89-8BED2CB87D20}" destId="{682300AA-E146-4349-A1FE-A6175DC1FF45}" srcOrd="0" destOrd="0" presId="urn:microsoft.com/office/officeart/2005/8/layout/lProcess2"/>
    <dgm:cxn modelId="{90FB2F1D-BFE4-4A15-9E89-F622D47E6C33}" srcId="{1DFF7348-3C5E-4E69-AB89-8BED2CB87D20}" destId="{93D71275-2B1F-4BDA-889E-9C5E55434DA7}" srcOrd="4" destOrd="0" parTransId="{10A8EFCE-11F2-473F-937F-F97A4B7D20DB}" sibTransId="{8862A7AE-4276-4E1A-9C3F-22303B7B3417}"/>
    <dgm:cxn modelId="{6C9F8039-E444-4696-87EF-9F46BA0604DA}" type="presOf" srcId="{BEC55755-1025-4D74-8D4A-B395EF8ED380}" destId="{5D676AC6-8D08-43DF-8F99-780B5611FF3B}" srcOrd="0" destOrd="0" presId="urn:microsoft.com/office/officeart/2005/8/layout/lProcess2"/>
    <dgm:cxn modelId="{5C2CBF2D-74B4-4120-8F8D-3BED181A1924}" srcId="{1DFF7348-3C5E-4E69-AB89-8BED2CB87D20}" destId="{A16BA086-8645-4CC9-BF6F-63AF2182469B}" srcOrd="3" destOrd="0" parTransId="{0F5963A5-6D3E-41B5-80B3-E3D66F72F2CD}" sibTransId="{BC3FA7DB-E617-49D8-8CEF-E09F6D568764}"/>
    <dgm:cxn modelId="{83CD3BB5-B2FC-4AFA-9479-115DB62FAED2}" type="presOf" srcId="{93D71275-2B1F-4BDA-889E-9C5E55434DA7}" destId="{14EA32C5-B036-406B-95D5-FC298D07DFC4}" srcOrd="0" destOrd="0" presId="urn:microsoft.com/office/officeart/2005/8/layout/lProcess2"/>
    <dgm:cxn modelId="{C17E6707-8064-4533-9AA2-CB3C0957AF62}" srcId="{BEC55755-1025-4D74-8D4A-B395EF8ED380}" destId="{1DFF7348-3C5E-4E69-AB89-8BED2CB87D20}" srcOrd="0" destOrd="0" parTransId="{DA2C9588-14CB-4CA0-90EF-C6E0E661FBC3}" sibTransId="{F97AEF52-9441-4CB6-8984-9B25ABB695B9}"/>
    <dgm:cxn modelId="{7E81B607-AE36-4DC8-8E74-D141D6BC4B0B}" type="presOf" srcId="{1DFF7348-3C5E-4E69-AB89-8BED2CB87D20}" destId="{EC6754D2-B16C-44A8-9985-8ABDB9E05DB9}" srcOrd="1" destOrd="0" presId="urn:microsoft.com/office/officeart/2005/8/layout/lProcess2"/>
    <dgm:cxn modelId="{00A540D7-6ECE-4D75-BFA8-43E95D68E95F}" srcId="{1DFF7348-3C5E-4E69-AB89-8BED2CB87D20}" destId="{DE5A00EF-1397-483D-AAD9-B733015C2CB9}" srcOrd="2" destOrd="0" parTransId="{7746BAB8-784C-4018-8EFB-FE7FF1DB2824}" sibTransId="{9F443CA3-83CC-495F-9DC5-ABDADB42E6D1}"/>
    <dgm:cxn modelId="{270635F0-0556-4739-90E3-9DF3ED8DFF61}" srcId="{1DFF7348-3C5E-4E69-AB89-8BED2CB87D20}" destId="{CC653135-9C05-4660-BFA7-1D9DFC0F08F3}" srcOrd="1" destOrd="0" parTransId="{112B8654-7917-469D-9823-2E51E84397E6}" sibTransId="{55B76841-5BA3-4DCA-91CF-D1D376A0A043}"/>
    <dgm:cxn modelId="{389691C7-DC70-4EB3-BE41-D88257381EC6}" type="presOf" srcId="{A16BA086-8645-4CC9-BF6F-63AF2182469B}" destId="{DAF8D5E8-957E-4455-AEAE-35269E4FC414}" srcOrd="0" destOrd="0" presId="urn:microsoft.com/office/officeart/2005/8/layout/lProcess2"/>
    <dgm:cxn modelId="{3B015562-EFF5-4C97-BDCA-137C5AF41DDB}" type="presOf" srcId="{CC653135-9C05-4660-BFA7-1D9DFC0F08F3}" destId="{F501B65A-DE9E-4ACD-AE3E-E2D11109A72D}" srcOrd="0" destOrd="0" presId="urn:microsoft.com/office/officeart/2005/8/layout/lProcess2"/>
    <dgm:cxn modelId="{CE5FFA6E-94E7-4A85-8227-B73C49AA4E5B}" srcId="{1DFF7348-3C5E-4E69-AB89-8BED2CB87D20}" destId="{817B2A80-4BA8-42A4-8FBC-C337CACDC44C}" srcOrd="0" destOrd="0" parTransId="{A1003F7A-B997-4F1B-B71A-BF2F7EFABB9E}" sibTransId="{76EDAA04-84CE-4967-8D3E-70FD2E819AE0}"/>
    <dgm:cxn modelId="{E2D4852B-1B33-4D51-8C9A-1FD743BF4A85}" type="presOf" srcId="{DE5A00EF-1397-483D-AAD9-B733015C2CB9}" destId="{17151A24-40AB-4ED5-B174-2423F8C75537}" srcOrd="0" destOrd="0" presId="urn:microsoft.com/office/officeart/2005/8/layout/lProcess2"/>
    <dgm:cxn modelId="{82BF4CA0-5B2F-4DE6-9F06-41D932983020}" type="presOf" srcId="{817B2A80-4BA8-42A4-8FBC-C337CACDC44C}" destId="{C6F2D7D9-545F-403E-B9A9-2540E2787174}" srcOrd="0" destOrd="0" presId="urn:microsoft.com/office/officeart/2005/8/layout/lProcess2"/>
    <dgm:cxn modelId="{C00CCCE2-9719-40B5-9849-59E7821A156C}" type="presParOf" srcId="{5D676AC6-8D08-43DF-8F99-780B5611FF3B}" destId="{394E6A8D-2730-43C6-BB1F-423274B2B0E5}" srcOrd="0" destOrd="0" presId="urn:microsoft.com/office/officeart/2005/8/layout/lProcess2"/>
    <dgm:cxn modelId="{19B2F4CE-7861-42AB-B930-98761890D209}" type="presParOf" srcId="{394E6A8D-2730-43C6-BB1F-423274B2B0E5}" destId="{682300AA-E146-4349-A1FE-A6175DC1FF45}" srcOrd="0" destOrd="0" presId="urn:microsoft.com/office/officeart/2005/8/layout/lProcess2"/>
    <dgm:cxn modelId="{3D9C85E4-2F6A-4F5D-9CB4-6A7CD878C525}" type="presParOf" srcId="{394E6A8D-2730-43C6-BB1F-423274B2B0E5}" destId="{EC6754D2-B16C-44A8-9985-8ABDB9E05DB9}" srcOrd="1" destOrd="0" presId="urn:microsoft.com/office/officeart/2005/8/layout/lProcess2"/>
    <dgm:cxn modelId="{E1E47E29-7D87-4502-838B-90452489DA6C}" type="presParOf" srcId="{394E6A8D-2730-43C6-BB1F-423274B2B0E5}" destId="{471853CD-6540-4414-AFDB-470528A347F9}" srcOrd="2" destOrd="0" presId="urn:microsoft.com/office/officeart/2005/8/layout/lProcess2"/>
    <dgm:cxn modelId="{AA28C0FA-3A8A-4AF0-8333-63225359E977}" type="presParOf" srcId="{471853CD-6540-4414-AFDB-470528A347F9}" destId="{6941BE13-A753-4B60-9943-2605E5DF40ED}" srcOrd="0" destOrd="0" presId="urn:microsoft.com/office/officeart/2005/8/layout/lProcess2"/>
    <dgm:cxn modelId="{78520340-5B20-4446-A27E-27CB17A9397A}" type="presParOf" srcId="{6941BE13-A753-4B60-9943-2605E5DF40ED}" destId="{C6F2D7D9-545F-403E-B9A9-2540E2787174}" srcOrd="0" destOrd="0" presId="urn:microsoft.com/office/officeart/2005/8/layout/lProcess2"/>
    <dgm:cxn modelId="{432A66FB-CFFA-4F5D-99F1-18A7A35DA68D}" type="presParOf" srcId="{6941BE13-A753-4B60-9943-2605E5DF40ED}" destId="{6A285D99-3C7B-4372-8924-6108EC40FB67}" srcOrd="1" destOrd="0" presId="urn:microsoft.com/office/officeart/2005/8/layout/lProcess2"/>
    <dgm:cxn modelId="{4870CFCD-D29D-4AA4-B212-884A8677862E}" type="presParOf" srcId="{6941BE13-A753-4B60-9943-2605E5DF40ED}" destId="{F501B65A-DE9E-4ACD-AE3E-E2D11109A72D}" srcOrd="2" destOrd="0" presId="urn:microsoft.com/office/officeart/2005/8/layout/lProcess2"/>
    <dgm:cxn modelId="{28E41A8E-C456-4C53-92DE-72C55AE0CEC2}" type="presParOf" srcId="{6941BE13-A753-4B60-9943-2605E5DF40ED}" destId="{F17D5067-5142-4E9C-8C74-77FAA0084DA0}" srcOrd="3" destOrd="0" presId="urn:microsoft.com/office/officeart/2005/8/layout/lProcess2"/>
    <dgm:cxn modelId="{99E37276-ACBE-412A-B37A-F46142813FF1}" type="presParOf" srcId="{6941BE13-A753-4B60-9943-2605E5DF40ED}" destId="{17151A24-40AB-4ED5-B174-2423F8C75537}" srcOrd="4" destOrd="0" presId="urn:microsoft.com/office/officeart/2005/8/layout/lProcess2"/>
    <dgm:cxn modelId="{DA011950-0D02-4AE4-B454-1BE064FF1A87}" type="presParOf" srcId="{6941BE13-A753-4B60-9943-2605E5DF40ED}" destId="{40322556-16FC-4320-8519-FC71190F6D4A}" srcOrd="5" destOrd="0" presId="urn:microsoft.com/office/officeart/2005/8/layout/lProcess2"/>
    <dgm:cxn modelId="{558728CC-5FDC-454D-A095-EAF98BBEAF6E}" type="presParOf" srcId="{6941BE13-A753-4B60-9943-2605E5DF40ED}" destId="{DAF8D5E8-957E-4455-AEAE-35269E4FC414}" srcOrd="6" destOrd="0" presId="urn:microsoft.com/office/officeart/2005/8/layout/lProcess2"/>
    <dgm:cxn modelId="{02D0674A-C58A-4F4A-8C9C-DD01C7F919A2}" type="presParOf" srcId="{6941BE13-A753-4B60-9943-2605E5DF40ED}" destId="{7BB98827-EA15-4680-853E-B53D5BB8B63B}" srcOrd="7" destOrd="0" presId="urn:microsoft.com/office/officeart/2005/8/layout/lProcess2"/>
    <dgm:cxn modelId="{FDB5AD37-38BE-454B-92EB-7BE70C36B5F2}" type="presParOf" srcId="{6941BE13-A753-4B60-9943-2605E5DF40ED}" destId="{14EA32C5-B036-406B-95D5-FC298D07DFC4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6C2CEB-9088-4FAE-8240-F8BFFFE696B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EA9935-B00A-4530-959E-C68B81433CD1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Ознаки школи як системи:</a:t>
          </a:r>
        </a:p>
      </dgm:t>
    </dgm:pt>
    <dgm:pt modelId="{E1CE542C-D3A1-4710-9FBD-DBBF4F6D7512}" type="parTrans" cxnId="{4F949F7C-EA8E-4A5A-8783-7D87CB6F4E4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3C12323-F9EB-4A4C-9092-974C237FF403}" type="sibTrans" cxnId="{4F949F7C-EA8E-4A5A-8783-7D87CB6F4E4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741043F-9673-4A9E-A5D3-BBAEA0DB5A3B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відкрита;</a:t>
          </a:r>
          <a:endParaRPr lang="ru-RU">
            <a:latin typeface="Constantia" pitchFamily="18" charset="0"/>
          </a:endParaRPr>
        </a:p>
      </dgm:t>
    </dgm:pt>
    <dgm:pt modelId="{62CE9257-0BA7-436A-8F9A-68A5453E7B6A}" type="parTrans" cxnId="{2024C1A1-F07E-44CE-86D8-ABBF70F1C53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2325BCE-68EA-4131-806A-1C725C86C0DA}" type="sibTrans" cxnId="{2024C1A1-F07E-44CE-86D8-ABBF70F1C53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64A35E1-48A7-4294-9D8F-5D9ED502FBE7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цілісна;</a:t>
          </a:r>
          <a:endParaRPr lang="ru-RU">
            <a:latin typeface="Constantia" pitchFamily="18" charset="0"/>
          </a:endParaRPr>
        </a:p>
      </dgm:t>
    </dgm:pt>
    <dgm:pt modelId="{DFFBEAB0-04E4-4193-99B0-F4884F1F355F}" type="parTrans" cxnId="{C67E6D1B-B05D-4F4D-8ED5-1EE455529C5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7C283B5-3942-4A2E-BAD3-A31EAC17F9BD}" type="sibTrans" cxnId="{C67E6D1B-B05D-4F4D-8ED5-1EE455529C5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7358B12-745F-474D-9F8B-6CFA0EA48C5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цілеспрямована;</a:t>
          </a:r>
          <a:endParaRPr lang="ru-RU">
            <a:latin typeface="Constantia" pitchFamily="18" charset="0"/>
          </a:endParaRPr>
        </a:p>
      </dgm:t>
    </dgm:pt>
    <dgm:pt modelId="{767E5F75-E0BC-4083-AEA5-DFA534F64A52}" type="parTrans" cxnId="{192DE347-9BE3-4CF4-AAFB-65B25B6D540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3F8C858-CE2A-4DE4-AFCA-BDF699AA57FF}" type="sibTrans" cxnId="{192DE347-9BE3-4CF4-AAFB-65B25B6D540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43B3900-2E60-41FC-B458-ED1A43781C60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динамічна;</a:t>
          </a:r>
          <a:endParaRPr lang="ru-RU">
            <a:latin typeface="Constantia" pitchFamily="18" charset="0"/>
          </a:endParaRPr>
        </a:p>
      </dgm:t>
    </dgm:pt>
    <dgm:pt modelId="{733EB265-C8CA-4602-BEF6-5B3229F90F31}" type="parTrans" cxnId="{D2085F93-B6FB-4EAF-8E08-73CFF1B3DCF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43B1F98-C2D2-4FDD-97E4-80F6106691B9}" type="sibTrans" cxnId="{D2085F93-B6FB-4EAF-8E08-73CFF1B3DCF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24301E1-C0C1-4946-911D-4792536D0190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багаторівнева;</a:t>
          </a:r>
          <a:endParaRPr lang="ru-RU">
            <a:latin typeface="Constantia" pitchFamily="18" charset="0"/>
          </a:endParaRPr>
        </a:p>
      </dgm:t>
    </dgm:pt>
    <dgm:pt modelId="{F72C9F99-E6F4-4981-B315-F84948024EFF}" type="parTrans" cxnId="{EC12B4E0-9FDE-449A-89AC-4793B6BE7C1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AF867AB-77EA-4403-AB92-3F3C9300294C}" type="sibTrans" cxnId="{EC12B4E0-9FDE-449A-89AC-4793B6BE7C1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04B33D4-1313-46D1-AD7C-E6B08932BDF7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стохастична;</a:t>
          </a:r>
          <a:endParaRPr lang="ru-RU">
            <a:latin typeface="Constantia" pitchFamily="18" charset="0"/>
          </a:endParaRPr>
        </a:p>
      </dgm:t>
    </dgm:pt>
    <dgm:pt modelId="{7769D04D-099C-45CB-B2F1-D3F9DF1478B0}" type="parTrans" cxnId="{228943A5-78FB-4847-9DF5-7A88830F03F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7B20692-F740-4362-A864-8110C9590486}" type="sibTrans" cxnId="{228943A5-78FB-4847-9DF5-7A88830F03F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2C5D914-1F00-4391-8524-BDB61C79481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ієрархічна;</a:t>
          </a:r>
          <a:endParaRPr lang="ru-RU">
            <a:latin typeface="Constantia" pitchFamily="18" charset="0"/>
          </a:endParaRPr>
        </a:p>
      </dgm:t>
    </dgm:pt>
    <dgm:pt modelId="{715D407E-1770-4DA2-9090-8B5589B77718}" type="parTrans" cxnId="{4549673F-3045-406E-885C-9C4ED8AB4CC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27E9289-7BF4-4DE3-A8F5-9BCBB0598991}" type="sibTrans" cxnId="{4549673F-3045-406E-885C-9C4ED8AB4CC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5F5C4F5-EE35-4440-864E-0CDB02A7214D}">
      <dgm:prSet/>
      <dgm:spPr/>
      <dgm:t>
        <a:bodyPr/>
        <a:lstStyle/>
        <a:p>
          <a:r>
            <a:rPr lang="en-US" b="0" i="0" u="none">
              <a:latin typeface="Constantia" pitchFamily="18" charset="0"/>
            </a:rPr>
            <a:t>результативна.</a:t>
          </a:r>
          <a:endParaRPr lang="ru-RU">
            <a:latin typeface="Constantia" pitchFamily="18" charset="0"/>
          </a:endParaRPr>
        </a:p>
      </dgm:t>
    </dgm:pt>
    <dgm:pt modelId="{998C9752-6B58-4B96-BA24-3F553F0AE24F}" type="parTrans" cxnId="{CA499487-7128-4C84-908F-689E0A8B563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03AD8F3-5CFF-4BE9-ABF0-40FA6E5A4F11}" type="sibTrans" cxnId="{CA499487-7128-4C84-908F-689E0A8B563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0FC5C14-7BFA-406F-8A62-0D21C8CEDDDF}" type="pres">
      <dgm:prSet presAssocID="{0F6C2CEB-9088-4FAE-8240-F8BFFFE696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453D46-D3D0-4926-AB57-7500EA18701E}" type="pres">
      <dgm:prSet presAssocID="{73EA9935-B00A-4530-959E-C68B81433CD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F37FC6-74A0-4633-9123-2490A57C2235}" type="pres">
      <dgm:prSet presAssocID="{73EA9935-B00A-4530-959E-C68B81433CD1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77574E-0739-4F9F-8922-A01779DC7966}" type="presOf" srcId="{12C5D914-1F00-4391-8524-BDB61C79481D}" destId="{36F37FC6-74A0-4633-9123-2490A57C2235}" srcOrd="0" destOrd="6" presId="urn:microsoft.com/office/officeart/2005/8/layout/vList2"/>
    <dgm:cxn modelId="{67E620F0-AFCF-407C-BAFA-C6A928B829BE}" type="presOf" srcId="{73EA9935-B00A-4530-959E-C68B81433CD1}" destId="{42453D46-D3D0-4926-AB57-7500EA18701E}" srcOrd="0" destOrd="0" presId="urn:microsoft.com/office/officeart/2005/8/layout/vList2"/>
    <dgm:cxn modelId="{99A2A131-EECA-4F20-B385-13AF6348B6A0}" type="presOf" srcId="{C43B3900-2E60-41FC-B458-ED1A43781C60}" destId="{36F37FC6-74A0-4633-9123-2490A57C2235}" srcOrd="0" destOrd="3" presId="urn:microsoft.com/office/officeart/2005/8/layout/vList2"/>
    <dgm:cxn modelId="{A4D02507-B218-4295-AC6A-EEDC46A19A96}" type="presOf" srcId="{F7358B12-745F-474D-9F8B-6CFA0EA48C54}" destId="{36F37FC6-74A0-4633-9123-2490A57C2235}" srcOrd="0" destOrd="2" presId="urn:microsoft.com/office/officeart/2005/8/layout/vList2"/>
    <dgm:cxn modelId="{C67E6D1B-B05D-4F4D-8ED5-1EE455529C56}" srcId="{73EA9935-B00A-4530-959E-C68B81433CD1}" destId="{164A35E1-48A7-4294-9D8F-5D9ED502FBE7}" srcOrd="1" destOrd="0" parTransId="{DFFBEAB0-04E4-4193-99B0-F4884F1F355F}" sibTransId="{B7C283B5-3942-4A2E-BAD3-A31EAC17F9BD}"/>
    <dgm:cxn modelId="{03618EEB-AEA8-47EE-B4F2-6D9DFDAC118A}" type="presOf" srcId="{A04B33D4-1313-46D1-AD7C-E6B08932BDF7}" destId="{36F37FC6-74A0-4633-9123-2490A57C2235}" srcOrd="0" destOrd="5" presId="urn:microsoft.com/office/officeart/2005/8/layout/vList2"/>
    <dgm:cxn modelId="{EFE01A36-FAAB-436F-AA18-A6B3658BE929}" type="presOf" srcId="{7741043F-9673-4A9E-A5D3-BBAEA0DB5A3B}" destId="{36F37FC6-74A0-4633-9123-2490A57C2235}" srcOrd="0" destOrd="0" presId="urn:microsoft.com/office/officeart/2005/8/layout/vList2"/>
    <dgm:cxn modelId="{192DE347-9BE3-4CF4-AAFB-65B25B6D5409}" srcId="{73EA9935-B00A-4530-959E-C68B81433CD1}" destId="{F7358B12-745F-474D-9F8B-6CFA0EA48C54}" srcOrd="2" destOrd="0" parTransId="{767E5F75-E0BC-4083-AEA5-DFA534F64A52}" sibTransId="{F3F8C858-CE2A-4DE4-AFCA-BDF699AA57FF}"/>
    <dgm:cxn modelId="{A87DD303-FCDA-4588-8FC9-1823D222D919}" type="presOf" srcId="{A24301E1-C0C1-4946-911D-4792536D0190}" destId="{36F37FC6-74A0-4633-9123-2490A57C2235}" srcOrd="0" destOrd="4" presId="urn:microsoft.com/office/officeart/2005/8/layout/vList2"/>
    <dgm:cxn modelId="{2024C1A1-F07E-44CE-86D8-ABBF70F1C533}" srcId="{73EA9935-B00A-4530-959E-C68B81433CD1}" destId="{7741043F-9673-4A9E-A5D3-BBAEA0DB5A3B}" srcOrd="0" destOrd="0" parTransId="{62CE9257-0BA7-436A-8F9A-68A5453E7B6A}" sibTransId="{F2325BCE-68EA-4131-806A-1C725C86C0DA}"/>
    <dgm:cxn modelId="{CA499487-7128-4C84-908F-689E0A8B5635}" srcId="{73EA9935-B00A-4530-959E-C68B81433CD1}" destId="{D5F5C4F5-EE35-4440-864E-0CDB02A7214D}" srcOrd="7" destOrd="0" parTransId="{998C9752-6B58-4B96-BA24-3F553F0AE24F}" sibTransId="{203AD8F3-5CFF-4BE9-ABF0-40FA6E5A4F11}"/>
    <dgm:cxn modelId="{D2085F93-B6FB-4EAF-8E08-73CFF1B3DCF9}" srcId="{73EA9935-B00A-4530-959E-C68B81433CD1}" destId="{C43B3900-2E60-41FC-B458-ED1A43781C60}" srcOrd="3" destOrd="0" parTransId="{733EB265-C8CA-4602-BEF6-5B3229F90F31}" sibTransId="{A43B1F98-C2D2-4FDD-97E4-80F6106691B9}"/>
    <dgm:cxn modelId="{3BA8F230-4A8A-45E2-9F28-8FB4F3DC780E}" type="presOf" srcId="{0F6C2CEB-9088-4FAE-8240-F8BFFFE696B2}" destId="{50FC5C14-7BFA-406F-8A62-0D21C8CEDDDF}" srcOrd="0" destOrd="0" presId="urn:microsoft.com/office/officeart/2005/8/layout/vList2"/>
    <dgm:cxn modelId="{228943A5-78FB-4847-9DF5-7A88830F03F2}" srcId="{73EA9935-B00A-4530-959E-C68B81433CD1}" destId="{A04B33D4-1313-46D1-AD7C-E6B08932BDF7}" srcOrd="5" destOrd="0" parTransId="{7769D04D-099C-45CB-B2F1-D3F9DF1478B0}" sibTransId="{97B20692-F740-4362-A864-8110C9590486}"/>
    <dgm:cxn modelId="{A4B8985E-4C5D-480E-A976-0A76E7DFCC73}" type="presOf" srcId="{164A35E1-48A7-4294-9D8F-5D9ED502FBE7}" destId="{36F37FC6-74A0-4633-9123-2490A57C2235}" srcOrd="0" destOrd="1" presId="urn:microsoft.com/office/officeart/2005/8/layout/vList2"/>
    <dgm:cxn modelId="{32CB5D44-C480-4473-807D-23355CDDDD3F}" type="presOf" srcId="{D5F5C4F5-EE35-4440-864E-0CDB02A7214D}" destId="{36F37FC6-74A0-4633-9123-2490A57C2235}" srcOrd="0" destOrd="7" presId="urn:microsoft.com/office/officeart/2005/8/layout/vList2"/>
    <dgm:cxn modelId="{4F949F7C-EA8E-4A5A-8783-7D87CB6F4E4E}" srcId="{0F6C2CEB-9088-4FAE-8240-F8BFFFE696B2}" destId="{73EA9935-B00A-4530-959E-C68B81433CD1}" srcOrd="0" destOrd="0" parTransId="{E1CE542C-D3A1-4710-9FBD-DBBF4F6D7512}" sibTransId="{43C12323-F9EB-4A4C-9092-974C237FF403}"/>
    <dgm:cxn modelId="{4549673F-3045-406E-885C-9C4ED8AB4CC1}" srcId="{73EA9935-B00A-4530-959E-C68B81433CD1}" destId="{12C5D914-1F00-4391-8524-BDB61C79481D}" srcOrd="6" destOrd="0" parTransId="{715D407E-1770-4DA2-9090-8B5589B77718}" sibTransId="{B27E9289-7BF4-4DE3-A8F5-9BCBB0598991}"/>
    <dgm:cxn modelId="{EC12B4E0-9FDE-449A-89AC-4793B6BE7C1B}" srcId="{73EA9935-B00A-4530-959E-C68B81433CD1}" destId="{A24301E1-C0C1-4946-911D-4792536D0190}" srcOrd="4" destOrd="0" parTransId="{F72C9F99-E6F4-4981-B315-F84948024EFF}" sibTransId="{7AF867AB-77EA-4403-AB92-3F3C9300294C}"/>
    <dgm:cxn modelId="{79F8994D-F1B8-4585-9D0E-42D38FC26AF0}" type="presParOf" srcId="{50FC5C14-7BFA-406F-8A62-0D21C8CEDDDF}" destId="{42453D46-D3D0-4926-AB57-7500EA18701E}" srcOrd="0" destOrd="0" presId="urn:microsoft.com/office/officeart/2005/8/layout/vList2"/>
    <dgm:cxn modelId="{62ED57EE-AD63-4EC0-BF84-4A3B3220F852}" type="presParOf" srcId="{50FC5C14-7BFA-406F-8A62-0D21C8CEDDDF}" destId="{36F37FC6-74A0-4633-9123-2490A57C223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1A6D4A7-86B4-404B-B832-3C94307B09A3}" type="doc">
      <dgm:prSet loTypeId="urn:microsoft.com/office/officeart/2005/8/layout/h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B3ADF4-5CBD-4AAA-A7AD-5446DF526C04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Директор школи має знати:</a:t>
          </a:r>
          <a:endParaRPr lang="ru-RU">
            <a:latin typeface="Constantia" pitchFamily="18" charset="0"/>
          </a:endParaRPr>
        </a:p>
      </dgm:t>
    </dgm:pt>
    <dgm:pt modelId="{DF36E498-6691-4F3E-A414-C008CAC7952F}" type="parTrans" cxnId="{68F541CB-D969-45D4-9EBC-6AE2073161E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03CA710-84DB-445E-ACC1-6536C0A463DA}" type="sibTrans" cxnId="{68F541CB-D969-45D4-9EBC-6AE2073161E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EB37357-34C5-43E5-80B6-90C627B3534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основи теорії фінансів, кредиту та фінансового менеджменту;</a:t>
          </a:r>
          <a:endParaRPr lang="ru-RU">
            <a:latin typeface="Constantia" pitchFamily="18" charset="0"/>
          </a:endParaRPr>
        </a:p>
      </dgm:t>
    </dgm:pt>
    <dgm:pt modelId="{688623AC-B41B-4CED-80C5-E6ADA9818E10}" type="parTrans" cxnId="{C0823718-EED7-494E-9AA0-A3A7D670B63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F28E73E-CD3E-48AC-AD2E-99711FC617FB}" type="sibTrans" cxnId="{C0823718-EED7-494E-9AA0-A3A7D670B63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BF2556F-7084-4BEB-81F0-E0BDD7056C0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основи бухгалтерського обліку;</a:t>
          </a:r>
          <a:endParaRPr lang="ru-RU">
            <a:latin typeface="Constantia" pitchFamily="18" charset="0"/>
          </a:endParaRPr>
        </a:p>
      </dgm:t>
    </dgm:pt>
    <dgm:pt modelId="{F9658362-126E-4442-B043-C882BE9FE225}" type="parTrans" cxnId="{5885C361-954D-4B23-8F61-33F5F053ACE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EF57F11-F273-4A06-A24C-7B4100564000}" type="sibTrans" cxnId="{5885C361-954D-4B23-8F61-33F5F053ACE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1EA6DC9-E0C6-4878-9129-273A73F3EAC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чинне законодавство в галузі фінансової, кредитної, банківської та валютної діяльності;</a:t>
          </a:r>
          <a:endParaRPr lang="ru-RU">
            <a:latin typeface="Constantia" pitchFamily="18" charset="0"/>
          </a:endParaRPr>
        </a:p>
      </dgm:t>
    </dgm:pt>
    <dgm:pt modelId="{75DCB9D2-EF07-460E-9AC8-FABA981B394D}" type="parTrans" cxnId="{9419D491-1E78-4D8D-8FFA-90EECA399B0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1CFA6E0-6BE9-4A5E-B9D7-E9E09ACF2B10}" type="sibTrans" cxnId="{9419D491-1E78-4D8D-8FFA-90EECA399B0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55CEEF3-AC7D-4962-8952-717566BB8B0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порядок здійснення фінансових операцій;</a:t>
          </a:r>
          <a:endParaRPr lang="ru-RU">
            <a:latin typeface="Constantia" pitchFamily="18" charset="0"/>
          </a:endParaRPr>
        </a:p>
      </dgm:t>
    </dgm:pt>
    <dgm:pt modelId="{5ABDC9BE-BB08-458A-BECA-B4AF38D15938}" type="parTrans" cxnId="{B2679D2F-3745-46D0-A8DE-F2DEF3EE21B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312E882-3F1A-41E1-8EFE-569A096391B5}" type="sibTrans" cxnId="{B2679D2F-3745-46D0-A8DE-F2DEF3EE21B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1580B3C-F5BE-4E60-A778-5646113BF74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основи економічної діяльності, оподаткування;</a:t>
          </a:r>
          <a:endParaRPr lang="ru-RU">
            <a:latin typeface="Constantia" pitchFamily="18" charset="0"/>
          </a:endParaRPr>
        </a:p>
      </dgm:t>
    </dgm:pt>
    <dgm:pt modelId="{9DC3F68E-13D6-49E4-8A34-3935F586DA35}" type="parTrans" cxnId="{E84A3893-C3B3-4544-957C-835597DA959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8A97868-0FB0-406D-B83A-58C50EF92EB5}" type="sibTrans" cxnId="{E84A3893-C3B3-4544-957C-835597DA959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37DCBA8-6F0F-4500-B131-9A4EE4D416A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методику та методологію економічного аналізу.</a:t>
          </a:r>
          <a:endParaRPr lang="ru-RU">
            <a:latin typeface="Constantia" pitchFamily="18" charset="0"/>
          </a:endParaRPr>
        </a:p>
      </dgm:t>
    </dgm:pt>
    <dgm:pt modelId="{E960247B-2AF8-4B3D-AEC0-7E188E274DA1}" type="parTrans" cxnId="{6EB13514-89F8-45B0-921E-E7D139169DF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186F913-8FF9-4833-9664-14D4E6E2A56A}" type="sibTrans" cxnId="{6EB13514-89F8-45B0-921E-E7D139169DF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D352442-097C-4ED6-A9AF-D46476D0842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Директор школи має вміти:</a:t>
          </a:r>
          <a:endParaRPr lang="ru-RU">
            <a:latin typeface="Constantia" pitchFamily="18" charset="0"/>
          </a:endParaRPr>
        </a:p>
      </dgm:t>
    </dgm:pt>
    <dgm:pt modelId="{E1273FBB-BB5E-41C6-A16C-B0F27A1AD529}" type="parTrans" cxnId="{E1DBF1B6-B882-42E5-BA85-01F2F61AA0F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2E62472-B49F-48F9-B46E-401E3D372B67}" type="sibTrans" cxnId="{E1DBF1B6-B882-42E5-BA85-01F2F61AA0F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4766C9B-FD3D-4B7A-A684-8201F9CCDC5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працювати з фінансовою інформацією;</a:t>
          </a:r>
          <a:endParaRPr lang="ru-RU">
            <a:latin typeface="Constantia" pitchFamily="18" charset="0"/>
          </a:endParaRPr>
        </a:p>
      </dgm:t>
    </dgm:pt>
    <dgm:pt modelId="{9D4A0C4A-9A6A-4ABD-82EF-23B7EFC3E351}" type="parTrans" cxnId="{9AA7E2DB-09E8-47BD-AC3D-DD893F209EA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63FA5C3-9D27-4DCA-8612-3952FD198AFD}" type="sibTrans" cxnId="{9AA7E2DB-09E8-47BD-AC3D-DD893F209EA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86CD6E9-A808-42C5-95D0-31DF52F1D3D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аналізувати результати фінансової діяльності та ефективність вкла-дення коштів;</a:t>
          </a:r>
          <a:endParaRPr lang="ru-RU">
            <a:latin typeface="Constantia" pitchFamily="18" charset="0"/>
          </a:endParaRPr>
        </a:p>
      </dgm:t>
    </dgm:pt>
    <dgm:pt modelId="{D06ECD1D-DAF8-4245-A416-CF551BA25610}" type="parTrans" cxnId="{02F36334-AC03-4863-9C7C-0F1B5636E29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BE04B9C-7945-42C5-AAE0-1B4A0443E88D}" type="sibTrans" cxnId="{02F36334-AC03-4863-9C7C-0F1B5636E29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843B20F-AF3B-4192-A22C-464812ECF3E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складати фінансовий план;</a:t>
          </a:r>
          <a:endParaRPr lang="ru-RU">
            <a:latin typeface="Constantia" pitchFamily="18" charset="0"/>
          </a:endParaRPr>
        </a:p>
      </dgm:t>
    </dgm:pt>
    <dgm:pt modelId="{DC63598E-4819-4940-8AD9-B8F1278CEFAE}" type="parTrans" cxnId="{A63F5821-3B5B-4E6B-BB53-6C562B822C8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DA3C3AB-6188-4508-9524-A9EA3CC48275}" type="sibTrans" cxnId="{A63F5821-3B5B-4E6B-BB53-6C562B822C8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3421886-CCA0-41F9-A9C4-19FF15E368E2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розраховувати та прогнозувати результати використання коштів;</a:t>
          </a:r>
          <a:endParaRPr lang="ru-RU">
            <a:latin typeface="Constantia" pitchFamily="18" charset="0"/>
          </a:endParaRPr>
        </a:p>
      </dgm:t>
    </dgm:pt>
    <dgm:pt modelId="{EA4C7B73-CE16-4917-9BBF-1A8E4FA0EB0E}" type="parTrans" cxnId="{5B53EE50-77B8-450A-8124-9D125EEF213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B46FCC0-DB71-4C05-B638-85AA40DA9294}" type="sibTrans" cxnId="{5B53EE50-77B8-450A-8124-9D125EEF213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76A2CC7-8940-4D17-9075-5AFE0722A28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оцінювати раціональність та ефективність фінансових програм, що розробляються;</a:t>
          </a:r>
          <a:endParaRPr lang="ru-RU">
            <a:latin typeface="Constantia" pitchFamily="18" charset="0"/>
          </a:endParaRPr>
        </a:p>
      </dgm:t>
    </dgm:pt>
    <dgm:pt modelId="{5D9D1085-631A-467B-B76E-A141F0042455}" type="parTrans" cxnId="{F512717A-1BBA-4E5F-909B-69BA929C91B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9DC7880-F77F-4778-9718-3B31F4B3F8D8}" type="sibTrans" cxnId="{F512717A-1BBA-4E5F-909B-69BA929C91B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85E7AEE-A460-40AF-9A50-BA01814EA0D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складати звіт із використання фінансових ресурсів.</a:t>
          </a:r>
          <a:endParaRPr lang="ru-RU">
            <a:latin typeface="Constantia" pitchFamily="18" charset="0"/>
          </a:endParaRPr>
        </a:p>
      </dgm:t>
    </dgm:pt>
    <dgm:pt modelId="{4B1E0CC5-E8C9-4667-B41A-E4BEEACEDCA9}" type="parTrans" cxnId="{6B2154E4-4C7D-41D7-B05A-C6588961734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8C1448A-A387-432D-AF34-EA7B3BB5663F}" type="sibTrans" cxnId="{6B2154E4-4C7D-41D7-B05A-C6588961734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7FD5C81-F7B2-461C-9B8E-40F54A6A8A71}" type="pres">
      <dgm:prSet presAssocID="{81A6D4A7-86B4-404B-B832-3C94307B09A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07AFAD-4F75-434D-A9B3-D8D75245DC67}" type="pres">
      <dgm:prSet presAssocID="{7BB3ADF4-5CBD-4AAA-A7AD-5446DF526C04}" presName="composite" presStyleCnt="0"/>
      <dgm:spPr/>
    </dgm:pt>
    <dgm:pt modelId="{145E0AF8-5C0E-4ACE-9BE4-BE34DEA0DB17}" type="pres">
      <dgm:prSet presAssocID="{7BB3ADF4-5CBD-4AAA-A7AD-5446DF526C0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FD7AFC-0551-4C5B-BE52-2429D3BEA09B}" type="pres">
      <dgm:prSet presAssocID="{7BB3ADF4-5CBD-4AAA-A7AD-5446DF526C04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AFF49E-4054-4A7D-8152-EB6B2D46D5B9}" type="pres">
      <dgm:prSet presAssocID="{303CA710-84DB-445E-ACC1-6536C0A463DA}" presName="space" presStyleCnt="0"/>
      <dgm:spPr/>
    </dgm:pt>
    <dgm:pt modelId="{C98FF1A5-C850-452D-97B5-276AF6A93252}" type="pres">
      <dgm:prSet presAssocID="{4D352442-097C-4ED6-A9AF-D46476D08424}" presName="composite" presStyleCnt="0"/>
      <dgm:spPr/>
    </dgm:pt>
    <dgm:pt modelId="{CEA72214-0B1A-4CB7-9768-23859EB87A7C}" type="pres">
      <dgm:prSet presAssocID="{4D352442-097C-4ED6-A9AF-D46476D0842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A801FE-47A1-424F-B4C4-CD395D6A00CB}" type="pres">
      <dgm:prSet presAssocID="{4D352442-097C-4ED6-A9AF-D46476D08424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F36334-AC03-4863-9C7C-0F1B5636E294}" srcId="{4D352442-097C-4ED6-A9AF-D46476D08424}" destId="{386CD6E9-A808-42C5-95D0-31DF52F1D3DF}" srcOrd="1" destOrd="0" parTransId="{D06ECD1D-DAF8-4245-A416-CF551BA25610}" sibTransId="{DBE04B9C-7945-42C5-AAE0-1B4A0443E88D}"/>
    <dgm:cxn modelId="{3ADF2757-409B-41DB-87B6-F6F3250768DC}" type="presOf" srcId="{386CD6E9-A808-42C5-95D0-31DF52F1D3DF}" destId="{FCA801FE-47A1-424F-B4C4-CD395D6A00CB}" srcOrd="0" destOrd="1" presId="urn:microsoft.com/office/officeart/2005/8/layout/hList1"/>
    <dgm:cxn modelId="{F11BFF6B-1E22-4E86-A403-D08FB4A500D4}" type="presOf" srcId="{E4766C9B-FD3D-4B7A-A684-8201F9CCDC53}" destId="{FCA801FE-47A1-424F-B4C4-CD395D6A00CB}" srcOrd="0" destOrd="0" presId="urn:microsoft.com/office/officeart/2005/8/layout/hList1"/>
    <dgm:cxn modelId="{FC0181F7-5A8A-4E01-889B-B818544EFB5C}" type="presOf" srcId="{83421886-CCA0-41F9-A9C4-19FF15E368E2}" destId="{FCA801FE-47A1-424F-B4C4-CD395D6A00CB}" srcOrd="0" destOrd="3" presId="urn:microsoft.com/office/officeart/2005/8/layout/hList1"/>
    <dgm:cxn modelId="{64194D82-0D81-442F-B7D6-5BA598BE7FA7}" type="presOf" srcId="{3BF2556F-7084-4BEB-81F0-E0BDD7056C09}" destId="{3AFD7AFC-0551-4C5B-BE52-2429D3BEA09B}" srcOrd="0" destOrd="1" presId="urn:microsoft.com/office/officeart/2005/8/layout/hList1"/>
    <dgm:cxn modelId="{1FEBD4B6-AA65-478C-896E-628194187DFB}" type="presOf" srcId="{685E7AEE-A460-40AF-9A50-BA01814EA0D3}" destId="{FCA801FE-47A1-424F-B4C4-CD395D6A00CB}" srcOrd="0" destOrd="5" presId="urn:microsoft.com/office/officeart/2005/8/layout/hList1"/>
    <dgm:cxn modelId="{C9FB0F63-897B-4EB6-8450-5F578C1A7144}" type="presOf" srcId="{01EA6DC9-E0C6-4878-9129-273A73F3EAC8}" destId="{3AFD7AFC-0551-4C5B-BE52-2429D3BEA09B}" srcOrd="0" destOrd="2" presId="urn:microsoft.com/office/officeart/2005/8/layout/hList1"/>
    <dgm:cxn modelId="{9419D491-1E78-4D8D-8FFA-90EECA399B0F}" srcId="{7BB3ADF4-5CBD-4AAA-A7AD-5446DF526C04}" destId="{01EA6DC9-E0C6-4878-9129-273A73F3EAC8}" srcOrd="2" destOrd="0" parTransId="{75DCB9D2-EF07-460E-9AC8-FABA981B394D}" sibTransId="{21CFA6E0-6BE9-4A5E-B9D7-E9E09ACF2B10}"/>
    <dgm:cxn modelId="{0D5AF49C-9AEA-47FA-9174-213721A95D31}" type="presOf" srcId="{0EB37357-34C5-43E5-80B6-90C627B35343}" destId="{3AFD7AFC-0551-4C5B-BE52-2429D3BEA09B}" srcOrd="0" destOrd="0" presId="urn:microsoft.com/office/officeart/2005/8/layout/hList1"/>
    <dgm:cxn modelId="{E84A3893-C3B3-4544-957C-835597DA9596}" srcId="{7BB3ADF4-5CBD-4AAA-A7AD-5446DF526C04}" destId="{41580B3C-F5BE-4E60-A778-5646113BF748}" srcOrd="4" destOrd="0" parTransId="{9DC3F68E-13D6-49E4-8A34-3935F586DA35}" sibTransId="{F8A97868-0FB0-406D-B83A-58C50EF92EB5}"/>
    <dgm:cxn modelId="{5B53EE50-77B8-450A-8124-9D125EEF2132}" srcId="{4D352442-097C-4ED6-A9AF-D46476D08424}" destId="{83421886-CCA0-41F9-A9C4-19FF15E368E2}" srcOrd="3" destOrd="0" parTransId="{EA4C7B73-CE16-4917-9BBF-1A8E4FA0EB0E}" sibTransId="{BB46FCC0-DB71-4C05-B638-85AA40DA9294}"/>
    <dgm:cxn modelId="{B2679D2F-3745-46D0-A8DE-F2DEF3EE21B9}" srcId="{7BB3ADF4-5CBD-4AAA-A7AD-5446DF526C04}" destId="{155CEEF3-AC7D-4962-8952-717566BB8B08}" srcOrd="3" destOrd="0" parTransId="{5ABDC9BE-BB08-458A-BECA-B4AF38D15938}" sibTransId="{0312E882-3F1A-41E1-8EFE-569A096391B5}"/>
    <dgm:cxn modelId="{78244EDA-22A1-48F3-8F22-070D42B00E9D}" type="presOf" srcId="{41580B3C-F5BE-4E60-A778-5646113BF748}" destId="{3AFD7AFC-0551-4C5B-BE52-2429D3BEA09B}" srcOrd="0" destOrd="4" presId="urn:microsoft.com/office/officeart/2005/8/layout/hList1"/>
    <dgm:cxn modelId="{06090F5A-0E55-40CC-98A2-0235A769EB88}" type="presOf" srcId="{B76A2CC7-8940-4D17-9075-5AFE0722A288}" destId="{FCA801FE-47A1-424F-B4C4-CD395D6A00CB}" srcOrd="0" destOrd="4" presId="urn:microsoft.com/office/officeart/2005/8/layout/hList1"/>
    <dgm:cxn modelId="{E1DBF1B6-B882-42E5-BA85-01F2F61AA0FD}" srcId="{81A6D4A7-86B4-404B-B832-3C94307B09A3}" destId="{4D352442-097C-4ED6-A9AF-D46476D08424}" srcOrd="1" destOrd="0" parTransId="{E1273FBB-BB5E-41C6-A16C-B0F27A1AD529}" sibTransId="{D2E62472-B49F-48F9-B46E-401E3D372B67}"/>
    <dgm:cxn modelId="{6B704DA4-D508-4C76-95E5-1ACF8212475C}" type="presOf" srcId="{155CEEF3-AC7D-4962-8952-717566BB8B08}" destId="{3AFD7AFC-0551-4C5B-BE52-2429D3BEA09B}" srcOrd="0" destOrd="3" presId="urn:microsoft.com/office/officeart/2005/8/layout/hList1"/>
    <dgm:cxn modelId="{38BC276F-B932-4D50-957E-D1F3C7D47EF9}" type="presOf" srcId="{7BB3ADF4-5CBD-4AAA-A7AD-5446DF526C04}" destId="{145E0AF8-5C0E-4ACE-9BE4-BE34DEA0DB17}" srcOrd="0" destOrd="0" presId="urn:microsoft.com/office/officeart/2005/8/layout/hList1"/>
    <dgm:cxn modelId="{5885C361-954D-4B23-8F61-33F5F053ACEB}" srcId="{7BB3ADF4-5CBD-4AAA-A7AD-5446DF526C04}" destId="{3BF2556F-7084-4BEB-81F0-E0BDD7056C09}" srcOrd="1" destOrd="0" parTransId="{F9658362-126E-4442-B043-C882BE9FE225}" sibTransId="{EEF57F11-F273-4A06-A24C-7B4100564000}"/>
    <dgm:cxn modelId="{BA6A6468-B2C2-478C-BC02-371DAEF727FA}" type="presOf" srcId="{A843B20F-AF3B-4192-A22C-464812ECF3EB}" destId="{FCA801FE-47A1-424F-B4C4-CD395D6A00CB}" srcOrd="0" destOrd="2" presId="urn:microsoft.com/office/officeart/2005/8/layout/hList1"/>
    <dgm:cxn modelId="{8FE7BA6E-230A-492C-B829-7DDB58A65E95}" type="presOf" srcId="{81A6D4A7-86B4-404B-B832-3C94307B09A3}" destId="{C7FD5C81-F7B2-461C-9B8E-40F54A6A8A71}" srcOrd="0" destOrd="0" presId="urn:microsoft.com/office/officeart/2005/8/layout/hList1"/>
    <dgm:cxn modelId="{A63F5821-3B5B-4E6B-BB53-6C562B822C85}" srcId="{4D352442-097C-4ED6-A9AF-D46476D08424}" destId="{A843B20F-AF3B-4192-A22C-464812ECF3EB}" srcOrd="2" destOrd="0" parTransId="{DC63598E-4819-4940-8AD9-B8F1278CEFAE}" sibTransId="{7DA3C3AB-6188-4508-9524-A9EA3CC48275}"/>
    <dgm:cxn modelId="{6B2154E4-4C7D-41D7-B05A-C6588961734F}" srcId="{4D352442-097C-4ED6-A9AF-D46476D08424}" destId="{685E7AEE-A460-40AF-9A50-BA01814EA0D3}" srcOrd="5" destOrd="0" parTransId="{4B1E0CC5-E8C9-4667-B41A-E4BEEACEDCA9}" sibTransId="{58C1448A-A387-432D-AF34-EA7B3BB5663F}"/>
    <dgm:cxn modelId="{F512717A-1BBA-4E5F-909B-69BA929C91B2}" srcId="{4D352442-097C-4ED6-A9AF-D46476D08424}" destId="{B76A2CC7-8940-4D17-9075-5AFE0722A288}" srcOrd="4" destOrd="0" parTransId="{5D9D1085-631A-467B-B76E-A141F0042455}" sibTransId="{19DC7880-F77F-4778-9718-3B31F4B3F8D8}"/>
    <dgm:cxn modelId="{68F541CB-D969-45D4-9EBC-6AE2073161E2}" srcId="{81A6D4A7-86B4-404B-B832-3C94307B09A3}" destId="{7BB3ADF4-5CBD-4AAA-A7AD-5446DF526C04}" srcOrd="0" destOrd="0" parTransId="{DF36E498-6691-4F3E-A414-C008CAC7952F}" sibTransId="{303CA710-84DB-445E-ACC1-6536C0A463DA}"/>
    <dgm:cxn modelId="{B673810D-A1F0-4E4A-BEDE-6A07C794F6E2}" type="presOf" srcId="{4D352442-097C-4ED6-A9AF-D46476D08424}" destId="{CEA72214-0B1A-4CB7-9768-23859EB87A7C}" srcOrd="0" destOrd="0" presId="urn:microsoft.com/office/officeart/2005/8/layout/hList1"/>
    <dgm:cxn modelId="{9AA7E2DB-09E8-47BD-AC3D-DD893F209EAE}" srcId="{4D352442-097C-4ED6-A9AF-D46476D08424}" destId="{E4766C9B-FD3D-4B7A-A684-8201F9CCDC53}" srcOrd="0" destOrd="0" parTransId="{9D4A0C4A-9A6A-4ABD-82EF-23B7EFC3E351}" sibTransId="{B63FA5C3-9D27-4DCA-8612-3952FD198AFD}"/>
    <dgm:cxn modelId="{6EB13514-89F8-45B0-921E-E7D139169DF6}" srcId="{7BB3ADF4-5CBD-4AAA-A7AD-5446DF526C04}" destId="{D37DCBA8-6F0F-4500-B131-9A4EE4D416A3}" srcOrd="5" destOrd="0" parTransId="{E960247B-2AF8-4B3D-AEC0-7E188E274DA1}" sibTransId="{4186F913-8FF9-4833-9664-14D4E6E2A56A}"/>
    <dgm:cxn modelId="{C0823718-EED7-494E-9AA0-A3A7D670B63B}" srcId="{7BB3ADF4-5CBD-4AAA-A7AD-5446DF526C04}" destId="{0EB37357-34C5-43E5-80B6-90C627B35343}" srcOrd="0" destOrd="0" parTransId="{688623AC-B41B-4CED-80C5-E6ADA9818E10}" sibTransId="{0F28E73E-CD3E-48AC-AD2E-99711FC617FB}"/>
    <dgm:cxn modelId="{F38C98DC-3BC8-4745-89DD-E2269809CF8A}" type="presOf" srcId="{D37DCBA8-6F0F-4500-B131-9A4EE4D416A3}" destId="{3AFD7AFC-0551-4C5B-BE52-2429D3BEA09B}" srcOrd="0" destOrd="5" presId="urn:microsoft.com/office/officeart/2005/8/layout/hList1"/>
    <dgm:cxn modelId="{01A4FF3E-8A93-4509-B347-81A292DC42D0}" type="presParOf" srcId="{C7FD5C81-F7B2-461C-9B8E-40F54A6A8A71}" destId="{6907AFAD-4F75-434D-A9B3-D8D75245DC67}" srcOrd="0" destOrd="0" presId="urn:microsoft.com/office/officeart/2005/8/layout/hList1"/>
    <dgm:cxn modelId="{98FB781B-4942-4F83-8FF1-E2195B183D56}" type="presParOf" srcId="{6907AFAD-4F75-434D-A9B3-D8D75245DC67}" destId="{145E0AF8-5C0E-4ACE-9BE4-BE34DEA0DB17}" srcOrd="0" destOrd="0" presId="urn:microsoft.com/office/officeart/2005/8/layout/hList1"/>
    <dgm:cxn modelId="{099DFE8F-6A52-473B-B7E7-0EB3C0436335}" type="presParOf" srcId="{6907AFAD-4F75-434D-A9B3-D8D75245DC67}" destId="{3AFD7AFC-0551-4C5B-BE52-2429D3BEA09B}" srcOrd="1" destOrd="0" presId="urn:microsoft.com/office/officeart/2005/8/layout/hList1"/>
    <dgm:cxn modelId="{4E3D9D20-0B05-4EA7-AFD3-8C0594832BFB}" type="presParOf" srcId="{C7FD5C81-F7B2-461C-9B8E-40F54A6A8A71}" destId="{3CAFF49E-4054-4A7D-8152-EB6B2D46D5B9}" srcOrd="1" destOrd="0" presId="urn:microsoft.com/office/officeart/2005/8/layout/hList1"/>
    <dgm:cxn modelId="{C76BEC7D-2CEF-451A-9EE7-AAA39600DF22}" type="presParOf" srcId="{C7FD5C81-F7B2-461C-9B8E-40F54A6A8A71}" destId="{C98FF1A5-C850-452D-97B5-276AF6A93252}" srcOrd="2" destOrd="0" presId="urn:microsoft.com/office/officeart/2005/8/layout/hList1"/>
    <dgm:cxn modelId="{939EC86C-0D03-46E5-B7F4-97F6531EA024}" type="presParOf" srcId="{C98FF1A5-C850-452D-97B5-276AF6A93252}" destId="{CEA72214-0B1A-4CB7-9768-23859EB87A7C}" srcOrd="0" destOrd="0" presId="urn:microsoft.com/office/officeart/2005/8/layout/hList1"/>
    <dgm:cxn modelId="{DE858604-63BF-4D92-9404-B374B677588D}" type="presParOf" srcId="{C98FF1A5-C850-452D-97B5-276AF6A93252}" destId="{FCA801FE-47A1-424F-B4C4-CD395D6A00C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8318AE4-E720-4F62-BC3F-5A99E4D7893B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33A43E-C8A6-40D8-B8F5-BC8423C9514C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Компетенції директора школи у сфері фінансового менеджменту:</a:t>
          </a:r>
          <a:endParaRPr lang="ru-RU">
            <a:latin typeface="Constantia" pitchFamily="18" charset="0"/>
          </a:endParaRPr>
        </a:p>
      </dgm:t>
    </dgm:pt>
    <dgm:pt modelId="{A222927B-7C42-45E6-B1AD-64E45952BBDF}" type="parTrans" cxnId="{2A8425D3-6E59-4BB9-B4C3-C2D523BC5DF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80BFFD6-3D9E-4380-9E7A-CE39DF081E3C}" type="sibTrans" cxnId="{2A8425D3-6E59-4BB9-B4C3-C2D523BC5DF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2CDFF8E-4AFB-4703-944D-376CBC814F62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Планування</a:t>
          </a:r>
          <a:endParaRPr lang="ru-RU" dirty="0">
            <a:latin typeface="Constantia" pitchFamily="18" charset="0"/>
          </a:endParaRPr>
        </a:p>
      </dgm:t>
    </dgm:pt>
    <dgm:pt modelId="{622002A0-656F-4EE1-8FD0-F7EF9A6994DA}" type="parTrans" cxnId="{F3521BDF-7C17-40A8-BF39-3A00BEDA67D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5C3FE22-D791-4887-B595-EB096145D4E6}" type="sibTrans" cxnId="{F3521BDF-7C17-40A8-BF39-3A00BEDA67D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C029F88-06E0-49A4-AD8E-775673375C66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з’ясування</a:t>
          </a:r>
          <a:r>
            <a:rPr lang="ru-RU" b="0" i="0" u="none" dirty="0">
              <a:latin typeface="Constantia" pitchFamily="18" charset="0"/>
            </a:rPr>
            <a:t> становища (в тому </a:t>
          </a:r>
          <a:r>
            <a:rPr lang="ru-RU" b="0" i="0" u="none" dirty="0" err="1">
              <a:latin typeface="Constantia" pitchFamily="18" charset="0"/>
            </a:rPr>
            <a:t>числі</a:t>
          </a:r>
          <a:r>
            <a:rPr lang="ru-RU" b="0" i="0" u="none" dirty="0">
              <a:latin typeface="Constantia" pitchFamily="18" charset="0"/>
            </a:rPr>
            <a:t> − </a:t>
          </a:r>
          <a:r>
            <a:rPr lang="ru-RU" b="0" i="0" u="none" dirty="0" err="1">
              <a:latin typeface="Constantia" pitchFamily="18" charset="0"/>
            </a:rPr>
            <a:t>фінансового</a:t>
          </a:r>
          <a:r>
            <a:rPr lang="ru-RU" b="0" i="0" u="none" dirty="0">
              <a:latin typeface="Constantia" pitchFamily="18" charset="0"/>
            </a:rPr>
            <a:t>) закладу, </a:t>
          </a:r>
          <a:r>
            <a:rPr lang="ru-RU" b="0" i="0" u="none" dirty="0" err="1">
              <a:latin typeface="Constantia" pitchFamily="18" charset="0"/>
            </a:rPr>
            <a:t>його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цілей</a:t>
          </a:r>
          <a:r>
            <a:rPr lang="ru-RU" b="0" i="0" u="none" dirty="0">
              <a:latin typeface="Constantia" pitchFamily="18" charset="0"/>
            </a:rPr>
            <a:t> та </a:t>
          </a:r>
          <a:r>
            <a:rPr lang="ru-RU" b="0" i="0" u="none" dirty="0" err="1">
              <a:latin typeface="Constantia" pitchFamily="18" charset="0"/>
            </a:rPr>
            <a:t>способів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їх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досягнення</a:t>
          </a:r>
          <a:r>
            <a:rPr lang="ru-RU" b="0" i="0" u="none" dirty="0">
              <a:latin typeface="Constantia" pitchFamily="18" charset="0"/>
            </a:rPr>
            <a:t>;</a:t>
          </a:r>
          <a:endParaRPr lang="ru-RU" dirty="0">
            <a:latin typeface="Constantia" pitchFamily="18" charset="0"/>
          </a:endParaRPr>
        </a:p>
      </dgm:t>
    </dgm:pt>
    <dgm:pt modelId="{8BFA878D-0CF9-4627-968F-E8623E3CA6B6}" type="parTrans" cxnId="{1A3D4C50-51A4-479B-9A50-DE6D73FF0E5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938AD5C-4F64-4B7F-BD3F-C80CB7B94C9C}" type="sibTrans" cxnId="{1A3D4C50-51A4-479B-9A50-DE6D73FF0E5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AF8B119-2289-4518-8DE4-E023652CC6CB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управління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процесами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створення</a:t>
          </a:r>
          <a:r>
            <a:rPr lang="ru-RU" b="0" i="0" u="none" dirty="0">
              <a:latin typeface="Constantia" pitchFamily="18" charset="0"/>
            </a:rPr>
            <a:t>, </a:t>
          </a:r>
          <a:r>
            <a:rPr lang="ru-RU" b="0" i="0" u="none" dirty="0" err="1">
              <a:latin typeface="Constantia" pitchFamily="18" charset="0"/>
            </a:rPr>
            <a:t>розподілу</a:t>
          </a:r>
          <a:r>
            <a:rPr lang="ru-RU" b="0" i="0" u="none" dirty="0">
              <a:latin typeface="Constantia" pitchFamily="18" charset="0"/>
            </a:rPr>
            <a:t>, </a:t>
          </a:r>
          <a:r>
            <a:rPr lang="ru-RU" b="0" i="0" u="none" dirty="0" err="1">
              <a:latin typeface="Constantia" pitchFamily="18" charset="0"/>
            </a:rPr>
            <a:t>перероз-поділу</a:t>
          </a:r>
          <a:r>
            <a:rPr lang="ru-RU" b="0" i="0" u="none" dirty="0">
              <a:latin typeface="Constantia" pitchFamily="18" charset="0"/>
            </a:rPr>
            <a:t> та </a:t>
          </a:r>
          <a:r>
            <a:rPr lang="ru-RU" b="0" i="0" u="none" dirty="0" err="1">
              <a:latin typeface="Constantia" pitchFamily="18" charset="0"/>
            </a:rPr>
            <a:t>використання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фінансових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ресурсів</a:t>
          </a:r>
          <a:r>
            <a:rPr lang="ru-RU" b="0" i="0" u="none" dirty="0">
              <a:latin typeface="Constantia" pitchFamily="18" charset="0"/>
            </a:rPr>
            <a:t>, </a:t>
          </a:r>
          <a:r>
            <a:rPr lang="ru-RU" b="0" i="0" u="none" dirty="0" err="1">
              <a:latin typeface="Constantia" pitchFamily="18" charset="0"/>
            </a:rPr>
            <a:t>що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реалі-зується</a:t>
          </a:r>
          <a:r>
            <a:rPr lang="ru-RU" b="0" i="0" u="none" dirty="0">
              <a:latin typeface="Constantia" pitchFamily="18" charset="0"/>
            </a:rPr>
            <a:t> в </a:t>
          </a:r>
          <a:r>
            <a:rPr lang="ru-RU" b="0" i="0" u="none" dirty="0" err="1">
              <a:latin typeface="Constantia" pitchFamily="18" charset="0"/>
            </a:rPr>
            <a:t>деталізованих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фінансових</a:t>
          </a:r>
          <a:r>
            <a:rPr lang="ru-RU" b="0" i="0" u="none" dirty="0">
              <a:latin typeface="Constantia" pitchFamily="18" charset="0"/>
            </a:rPr>
            <a:t> планах.</a:t>
          </a:r>
          <a:endParaRPr lang="ru-RU" dirty="0">
            <a:latin typeface="Constantia" pitchFamily="18" charset="0"/>
          </a:endParaRPr>
        </a:p>
      </dgm:t>
    </dgm:pt>
    <dgm:pt modelId="{BDFE3211-639C-461F-A211-C4CCA20D27AE}" type="parTrans" cxnId="{F151787B-DD02-4F19-9C18-A2164C96BEE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B868862-A3A1-48F6-BBE5-DC176E9FD2FF}" type="sibTrans" cxnId="{F151787B-DD02-4F19-9C18-A2164C96BEE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CD7A8D3-C2D2-44C3-B085-F0108D628B2C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Організації</a:t>
          </a:r>
          <a:endParaRPr lang="ru-RU">
            <a:latin typeface="Constantia" pitchFamily="18" charset="0"/>
          </a:endParaRPr>
        </a:p>
      </dgm:t>
    </dgm:pt>
    <dgm:pt modelId="{0F69C263-A377-4CA6-AC3F-97C518DB4123}" type="parTrans" cxnId="{C567F80C-31D9-423D-B72A-63943842671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1547E41-9BBA-4F21-8DD6-ED9E7D0E9020}" type="sibTrans" cxnId="{C567F80C-31D9-423D-B72A-63943842671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0968697-390A-4E15-B574-21F3C9A5DBC5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створення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вдосконаленої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структури</a:t>
          </a:r>
          <a:r>
            <a:rPr lang="ru-RU" b="0" i="0" u="none" dirty="0">
              <a:latin typeface="Constantia" pitchFamily="18" charset="0"/>
            </a:rPr>
            <a:t> закладу, </a:t>
          </a:r>
          <a:r>
            <a:rPr lang="ru-RU" b="0" i="0" u="none" dirty="0" err="1">
              <a:latin typeface="Constantia" pitchFamily="18" charset="0"/>
            </a:rPr>
            <a:t>системи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управління</a:t>
          </a:r>
          <a:r>
            <a:rPr lang="ru-RU" b="0" i="0" u="none" dirty="0">
              <a:latin typeface="Constantia" pitchFamily="18" charset="0"/>
            </a:rPr>
            <a:t>, </a:t>
          </a:r>
          <a:r>
            <a:rPr lang="ru-RU" b="0" i="0" u="none" dirty="0" err="1">
              <a:latin typeface="Constantia" pitchFamily="18" charset="0"/>
            </a:rPr>
            <a:t>складання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необхідної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документації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тощо</a:t>
          </a:r>
          <a:r>
            <a:rPr lang="ru-RU" b="0" i="0" u="none" dirty="0">
              <a:latin typeface="Constantia" pitchFamily="18" charset="0"/>
            </a:rPr>
            <a:t>.</a:t>
          </a:r>
          <a:endParaRPr lang="ru-RU" dirty="0">
            <a:latin typeface="Constantia" pitchFamily="18" charset="0"/>
          </a:endParaRPr>
        </a:p>
      </dgm:t>
    </dgm:pt>
    <dgm:pt modelId="{B77F6E0E-2309-41C4-A33C-44328916CE0E}" type="parTrans" cxnId="{35DC909F-D04C-42C0-8C1B-E2483EC6BD1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74FE720-739E-442D-B0DD-6C2416C2A0E6}" type="sibTrans" cxnId="{35DC909F-D04C-42C0-8C1B-E2483EC6BD1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C610B53-5078-4D93-BD5C-6B7FD53C2EF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Координації</a:t>
          </a:r>
          <a:endParaRPr lang="ru-RU">
            <a:latin typeface="Constantia" pitchFamily="18" charset="0"/>
          </a:endParaRPr>
        </a:p>
      </dgm:t>
    </dgm:pt>
    <dgm:pt modelId="{F79D2C0C-4E76-4CC7-A7D3-853DABD7FDFE}" type="parTrans" cxnId="{B25309C3-2F92-477A-BBFA-DC0FEE69E0F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E53B497-FB71-4948-9531-9854EC590A1D}" type="sibTrans" cxnId="{B25309C3-2F92-477A-BBFA-DC0FEE69E0F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93F4259-7F2C-414D-8095-C72971A1BDD2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забезпечення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необхідного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рівня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взаємодії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між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праців-никами</a:t>
          </a:r>
          <a:r>
            <a:rPr lang="ru-RU" b="0" i="0" u="none" dirty="0">
              <a:latin typeface="Constantia" pitchFamily="18" charset="0"/>
            </a:rPr>
            <a:t> та </a:t>
          </a:r>
          <a:r>
            <a:rPr lang="ru-RU" b="0" i="0" u="none" dirty="0" err="1">
              <a:latin typeface="Constantia" pitchFamily="18" charset="0"/>
            </a:rPr>
            <a:t>підрозділами</a:t>
          </a:r>
          <a:r>
            <a:rPr lang="ru-RU" b="0" i="0" u="none" dirty="0">
              <a:latin typeface="Constantia" pitchFamily="18" charset="0"/>
            </a:rPr>
            <a:t> закладу.</a:t>
          </a:r>
          <a:endParaRPr lang="ru-RU" dirty="0">
            <a:latin typeface="Constantia" pitchFamily="18" charset="0"/>
          </a:endParaRPr>
        </a:p>
      </dgm:t>
    </dgm:pt>
    <dgm:pt modelId="{F34C144B-475F-4608-AD27-258E7B594A09}" type="parTrans" cxnId="{A6870FE8-F023-4717-B11E-E2E80F0D1C2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B543609-DFD2-4357-A0D9-7F3D080DA095}" type="sibTrans" cxnId="{A6870FE8-F023-4717-B11E-E2E80F0D1C2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69F93B7-E6E3-4B46-9847-9935C2F60801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Мотивації</a:t>
          </a:r>
          <a:endParaRPr lang="ru-RU" dirty="0">
            <a:latin typeface="Constantia" pitchFamily="18" charset="0"/>
          </a:endParaRPr>
        </a:p>
      </dgm:t>
    </dgm:pt>
    <dgm:pt modelId="{EFDF9113-768B-4919-B61D-ACD76B8DCDBE}" type="parTrans" cxnId="{9306EB01-6D56-4C99-8F99-00A8D499399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1EA71B9-D089-4D4C-B9AD-C5243584617E}" type="sibTrans" cxnId="{9306EB01-6D56-4C99-8F99-00A8D499399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1DA5811-8CBB-40A7-927C-18453D181134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визначення</a:t>
          </a:r>
          <a:r>
            <a:rPr lang="ru-RU" b="0" i="0" u="none" dirty="0">
              <a:latin typeface="Constantia" pitchFamily="18" charset="0"/>
            </a:rPr>
            <a:t> потреб </a:t>
          </a:r>
          <a:r>
            <a:rPr lang="ru-RU" b="0" i="0" u="none" dirty="0" err="1">
              <a:latin typeface="Constantia" pitchFamily="18" charset="0"/>
            </a:rPr>
            <a:t>колективу</a:t>
          </a:r>
          <a:r>
            <a:rPr lang="ru-RU" b="0" i="0" u="none" dirty="0">
              <a:latin typeface="Constantia" pitchFamily="18" charset="0"/>
            </a:rPr>
            <a:t> та </a:t>
          </a:r>
          <a:r>
            <a:rPr lang="ru-RU" b="0" i="0" u="none" dirty="0" err="1">
              <a:latin typeface="Constantia" pitchFamily="18" charset="0"/>
            </a:rPr>
            <a:t>пошуку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найдієвішого</a:t>
          </a:r>
          <a:r>
            <a:rPr lang="ru-RU" b="0" i="0" u="none" dirty="0">
              <a:latin typeface="Constantia" pitchFamily="18" charset="0"/>
            </a:rPr>
            <a:t> способу </a:t>
          </a:r>
          <a:r>
            <a:rPr lang="ru-RU" b="0" i="0" u="none" dirty="0" err="1">
              <a:latin typeface="Constantia" pitchFamily="18" charset="0"/>
            </a:rPr>
            <a:t>їх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задоволення</a:t>
          </a:r>
          <a:r>
            <a:rPr lang="ru-RU" b="0" i="0" u="none" dirty="0">
              <a:latin typeface="Constantia" pitchFamily="18" charset="0"/>
            </a:rPr>
            <a:t> в </a:t>
          </a:r>
          <a:r>
            <a:rPr lang="ru-RU" b="0" i="0" u="none" dirty="0" err="1">
              <a:latin typeface="Constantia" pitchFamily="18" charset="0"/>
            </a:rPr>
            <a:t>певній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ситуації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з</a:t>
          </a:r>
          <a:r>
            <a:rPr lang="ru-RU" b="0" i="0" u="none" dirty="0">
              <a:latin typeface="Constantia" pitchFamily="18" charset="0"/>
            </a:rPr>
            <a:t> метою </a:t>
          </a:r>
          <a:r>
            <a:rPr lang="ru-RU" b="0" i="0" u="none" dirty="0" err="1">
              <a:latin typeface="Constantia" pitchFamily="18" charset="0"/>
            </a:rPr>
            <a:t>акти-візації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діяльності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педагогів</a:t>
          </a:r>
          <a:r>
            <a:rPr lang="ru-RU" b="0" i="0" u="none" dirty="0">
              <a:latin typeface="Constantia" pitchFamily="18" charset="0"/>
            </a:rPr>
            <a:t> у </a:t>
          </a:r>
          <a:r>
            <a:rPr lang="ru-RU" b="0" i="0" u="none" dirty="0" err="1">
              <a:latin typeface="Constantia" pitchFamily="18" charset="0"/>
            </a:rPr>
            <a:t>досягнення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цілей</a:t>
          </a:r>
          <a:r>
            <a:rPr lang="ru-RU" b="0" i="0" u="none" dirty="0">
              <a:latin typeface="Constantia" pitchFamily="18" charset="0"/>
            </a:rPr>
            <a:t> закладу.</a:t>
          </a:r>
          <a:endParaRPr lang="ru-RU" dirty="0">
            <a:latin typeface="Constantia" pitchFamily="18" charset="0"/>
          </a:endParaRPr>
        </a:p>
      </dgm:t>
    </dgm:pt>
    <dgm:pt modelId="{3D6BB5FB-428E-45AB-8243-B68C31EE3515}" type="parTrans" cxnId="{BECB023C-6987-4D12-B75E-D0644D69528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A691CE5-322A-4776-9EE1-F7B05EC00EF5}" type="sibTrans" cxnId="{BECB023C-6987-4D12-B75E-D0644D69528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C85B078-47DA-4533-8E2D-D1F315F1E003}">
      <dgm:prSet/>
      <dgm:spPr/>
      <dgm:t>
        <a:bodyPr/>
        <a:lstStyle/>
        <a:p>
          <a:r>
            <a:rPr lang="ru-RU" b="0" i="0" u="none" dirty="0">
              <a:latin typeface="Constantia" pitchFamily="18" charset="0"/>
            </a:rPr>
            <a:t>Контролю</a:t>
          </a:r>
          <a:endParaRPr lang="ru-RU" dirty="0">
            <a:latin typeface="Constantia" pitchFamily="18" charset="0"/>
          </a:endParaRPr>
        </a:p>
      </dgm:t>
    </dgm:pt>
    <dgm:pt modelId="{E367C7A3-151F-4D63-868E-4EEC370B7DAB}" type="parTrans" cxnId="{15AC085E-D4B7-4120-BA13-86DBF6E5825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5DDADC1-9188-4732-A7E8-DB365447A62B}" type="sibTrans" cxnId="{15AC085E-D4B7-4120-BA13-86DBF6E5825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A014FCC-94D1-4992-B9F7-931735E5B05C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виявлення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помилок</a:t>
          </a:r>
          <a:r>
            <a:rPr lang="ru-RU" b="0" i="0" u="none" dirty="0">
              <a:latin typeface="Constantia" pitchFamily="18" charset="0"/>
            </a:rPr>
            <a:t> та </a:t>
          </a:r>
          <a:r>
            <a:rPr lang="ru-RU" b="0" i="0" u="none" dirty="0" err="1">
              <a:latin typeface="Constantia" pitchFamily="18" charset="0"/>
            </a:rPr>
            <a:t>відхилень</a:t>
          </a:r>
          <a:r>
            <a:rPr lang="ru-RU" b="0" i="0" u="none" dirty="0">
              <a:latin typeface="Constantia" pitchFamily="18" charset="0"/>
            </a:rPr>
            <a:t> у </a:t>
          </a:r>
          <a:r>
            <a:rPr lang="ru-RU" b="0" i="0" u="none" dirty="0" err="1">
              <a:latin typeface="Constantia" pitchFamily="18" charset="0"/>
            </a:rPr>
            <a:t>роботі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з</a:t>
          </a:r>
          <a:r>
            <a:rPr lang="ru-RU" b="0" i="0" u="none" dirty="0">
              <a:latin typeface="Constantia" pitchFamily="18" charset="0"/>
            </a:rPr>
            <a:t> метою </a:t>
          </a:r>
          <a:r>
            <a:rPr lang="ru-RU" b="0" i="0" u="none" dirty="0" err="1">
              <a:latin typeface="Constantia" pitchFamily="18" charset="0"/>
            </a:rPr>
            <a:t>вчасного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виправлення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ситуації</a:t>
          </a:r>
          <a:r>
            <a:rPr lang="ru-RU" b="0" i="0" u="none" dirty="0">
              <a:latin typeface="Constantia" pitchFamily="18" charset="0"/>
            </a:rPr>
            <a:t>;</a:t>
          </a:r>
          <a:endParaRPr lang="ru-RU" dirty="0">
            <a:latin typeface="Constantia" pitchFamily="18" charset="0"/>
          </a:endParaRPr>
        </a:p>
      </dgm:t>
    </dgm:pt>
    <dgm:pt modelId="{EA90739C-F21E-4620-A40E-A42B5B4D0C6D}" type="parTrans" cxnId="{41786178-2DDC-4B9B-A8F3-1AADA0A5884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E2ADD75-2F01-41A3-B0E2-DB46F314DCF0}" type="sibTrans" cxnId="{41786178-2DDC-4B9B-A8F3-1AADA0A5884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ED32E42-097D-443B-9AB9-6597FB752119}">
      <dgm:prSet/>
      <dgm:spPr/>
      <dgm:t>
        <a:bodyPr/>
        <a:lstStyle/>
        <a:p>
          <a:r>
            <a:rPr lang="ru-RU" b="0" i="0" u="none" dirty="0">
              <a:latin typeface="Constantia" pitchFamily="18" charset="0"/>
            </a:rPr>
            <a:t>контроль за </a:t>
          </a:r>
          <a:r>
            <a:rPr lang="ru-RU" b="0" i="0" u="none" dirty="0" err="1">
              <a:latin typeface="Constantia" pitchFamily="18" charset="0"/>
            </a:rPr>
            <a:t>втіленням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фінансового</a:t>
          </a:r>
          <a:r>
            <a:rPr lang="ru-RU" b="0" i="0" u="none" dirty="0">
              <a:latin typeface="Constantia" pitchFamily="18" charset="0"/>
            </a:rPr>
            <a:t> плану.</a:t>
          </a:r>
          <a:endParaRPr lang="ru-RU" dirty="0">
            <a:latin typeface="Constantia" pitchFamily="18" charset="0"/>
          </a:endParaRPr>
        </a:p>
      </dgm:t>
    </dgm:pt>
    <dgm:pt modelId="{59EE5CFD-5B88-4770-ACED-ED915B20E2C2}" type="parTrans" cxnId="{964CF650-FC61-4D88-8F5F-565F7D182DC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31A6159-C87B-4C94-AF1D-F18B52351E34}" type="sibTrans" cxnId="{964CF650-FC61-4D88-8F5F-565F7D182DC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81DCEE3-0FC1-4083-9D18-812250C55C40}" type="pres">
      <dgm:prSet presAssocID="{D8318AE4-E720-4F62-BC3F-5A99E4D7893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E4BBADB-36F3-4B45-8E2B-DCF4064E688A}" type="pres">
      <dgm:prSet presAssocID="{8C33A43E-C8A6-40D8-B8F5-BC8423C9514C}" presName="vertOne" presStyleCnt="0"/>
      <dgm:spPr/>
    </dgm:pt>
    <dgm:pt modelId="{B1309FBD-803A-4533-952D-B76D10E841F1}" type="pres">
      <dgm:prSet presAssocID="{8C33A43E-C8A6-40D8-B8F5-BC8423C9514C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0B3172-A7EF-4DBC-8CF5-281B78529058}" type="pres">
      <dgm:prSet presAssocID="{8C33A43E-C8A6-40D8-B8F5-BC8423C9514C}" presName="parTransOne" presStyleCnt="0"/>
      <dgm:spPr/>
    </dgm:pt>
    <dgm:pt modelId="{2CCC889B-C502-4BA5-8084-588DC9F766A5}" type="pres">
      <dgm:prSet presAssocID="{8C33A43E-C8A6-40D8-B8F5-BC8423C9514C}" presName="horzOne" presStyleCnt="0"/>
      <dgm:spPr/>
    </dgm:pt>
    <dgm:pt modelId="{45D8477C-D731-411A-89FF-664049D297FC}" type="pres">
      <dgm:prSet presAssocID="{02CDFF8E-4AFB-4703-944D-376CBC814F62}" presName="vertTwo" presStyleCnt="0"/>
      <dgm:spPr/>
    </dgm:pt>
    <dgm:pt modelId="{1E1519EE-BFB0-46F1-9381-F8366D0D441B}" type="pres">
      <dgm:prSet presAssocID="{02CDFF8E-4AFB-4703-944D-376CBC814F62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9C04DA-3EA1-45E7-8937-2D4BA8E61EA7}" type="pres">
      <dgm:prSet presAssocID="{02CDFF8E-4AFB-4703-944D-376CBC814F62}" presName="parTransTwo" presStyleCnt="0"/>
      <dgm:spPr/>
    </dgm:pt>
    <dgm:pt modelId="{D493FD5D-B457-456A-B5DD-A453F311CD1E}" type="pres">
      <dgm:prSet presAssocID="{02CDFF8E-4AFB-4703-944D-376CBC814F62}" presName="horzTwo" presStyleCnt="0"/>
      <dgm:spPr/>
    </dgm:pt>
    <dgm:pt modelId="{4FCD1DBB-0BED-4CA6-A5FA-84786D6B2319}" type="pres">
      <dgm:prSet presAssocID="{4C029F88-06E0-49A4-AD8E-775673375C66}" presName="vertThree" presStyleCnt="0"/>
      <dgm:spPr/>
    </dgm:pt>
    <dgm:pt modelId="{3D9837CB-2C09-4841-B31B-104EB5F3E50D}" type="pres">
      <dgm:prSet presAssocID="{4C029F88-06E0-49A4-AD8E-775673375C66}" presName="txThree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8F0E33-E3C9-4EAC-9D08-2DE0FB93B24B}" type="pres">
      <dgm:prSet presAssocID="{4C029F88-06E0-49A4-AD8E-775673375C66}" presName="horzThree" presStyleCnt="0"/>
      <dgm:spPr/>
    </dgm:pt>
    <dgm:pt modelId="{309D6A15-DD3A-433E-ABFC-D0303CFCB218}" type="pres">
      <dgm:prSet presAssocID="{1938AD5C-4F64-4B7F-BD3F-C80CB7B94C9C}" presName="sibSpaceThree" presStyleCnt="0"/>
      <dgm:spPr/>
    </dgm:pt>
    <dgm:pt modelId="{424276CB-6090-431E-9FB6-B71046291651}" type="pres">
      <dgm:prSet presAssocID="{4AF8B119-2289-4518-8DE4-E023652CC6CB}" presName="vertThree" presStyleCnt="0"/>
      <dgm:spPr/>
    </dgm:pt>
    <dgm:pt modelId="{CF02347A-3835-417D-B0CB-2DD06E2E9E68}" type="pres">
      <dgm:prSet presAssocID="{4AF8B119-2289-4518-8DE4-E023652CC6CB}" presName="txThree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B62A94-DD40-4A48-94B2-B313F0152CE6}" type="pres">
      <dgm:prSet presAssocID="{4AF8B119-2289-4518-8DE4-E023652CC6CB}" presName="horzThree" presStyleCnt="0"/>
      <dgm:spPr/>
    </dgm:pt>
    <dgm:pt modelId="{675833F2-560C-4C01-9C25-712BD2EDC2B7}" type="pres">
      <dgm:prSet presAssocID="{E5C3FE22-D791-4887-B595-EB096145D4E6}" presName="sibSpaceTwo" presStyleCnt="0"/>
      <dgm:spPr/>
    </dgm:pt>
    <dgm:pt modelId="{3973BDD8-CD64-4112-B911-1B83CB494548}" type="pres">
      <dgm:prSet presAssocID="{6CD7A8D3-C2D2-44C3-B085-F0108D628B2C}" presName="vertTwo" presStyleCnt="0"/>
      <dgm:spPr/>
    </dgm:pt>
    <dgm:pt modelId="{A6EC8515-179C-4555-9283-A73A0F89BCF6}" type="pres">
      <dgm:prSet presAssocID="{6CD7A8D3-C2D2-44C3-B085-F0108D628B2C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845E46-4AFD-45BD-A052-E8ABA88D58F8}" type="pres">
      <dgm:prSet presAssocID="{6CD7A8D3-C2D2-44C3-B085-F0108D628B2C}" presName="parTransTwo" presStyleCnt="0"/>
      <dgm:spPr/>
    </dgm:pt>
    <dgm:pt modelId="{65CE1ED9-D577-4415-8D13-A453DCDE930B}" type="pres">
      <dgm:prSet presAssocID="{6CD7A8D3-C2D2-44C3-B085-F0108D628B2C}" presName="horzTwo" presStyleCnt="0"/>
      <dgm:spPr/>
    </dgm:pt>
    <dgm:pt modelId="{10717CBF-0F38-4E27-A205-CF80F85A3747}" type="pres">
      <dgm:prSet presAssocID="{B0968697-390A-4E15-B574-21F3C9A5DBC5}" presName="vertThree" presStyleCnt="0"/>
      <dgm:spPr/>
    </dgm:pt>
    <dgm:pt modelId="{C5194D2F-F4B1-498F-962E-471FF492222D}" type="pres">
      <dgm:prSet presAssocID="{B0968697-390A-4E15-B574-21F3C9A5DBC5}" presName="txThree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47A4F7-5041-4243-B323-2445D3F589EC}" type="pres">
      <dgm:prSet presAssocID="{B0968697-390A-4E15-B574-21F3C9A5DBC5}" presName="horzThree" presStyleCnt="0"/>
      <dgm:spPr/>
    </dgm:pt>
    <dgm:pt modelId="{93810864-89A5-4C06-9F10-77B54881545B}" type="pres">
      <dgm:prSet presAssocID="{51547E41-9BBA-4F21-8DD6-ED9E7D0E9020}" presName="sibSpaceTwo" presStyleCnt="0"/>
      <dgm:spPr/>
    </dgm:pt>
    <dgm:pt modelId="{8EE5D73A-FE00-4639-9EB2-B6FDEDF574F9}" type="pres">
      <dgm:prSet presAssocID="{DC610B53-5078-4D93-BD5C-6B7FD53C2EF9}" presName="vertTwo" presStyleCnt="0"/>
      <dgm:spPr/>
    </dgm:pt>
    <dgm:pt modelId="{7029D105-0090-4FB4-892C-83F996FD7E53}" type="pres">
      <dgm:prSet presAssocID="{DC610B53-5078-4D93-BD5C-6B7FD53C2EF9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DAE61D-EA76-4FDB-8833-A177E12F89C2}" type="pres">
      <dgm:prSet presAssocID="{DC610B53-5078-4D93-BD5C-6B7FD53C2EF9}" presName="parTransTwo" presStyleCnt="0"/>
      <dgm:spPr/>
    </dgm:pt>
    <dgm:pt modelId="{9FC3A9AF-7071-4668-AF2B-604B74115908}" type="pres">
      <dgm:prSet presAssocID="{DC610B53-5078-4D93-BD5C-6B7FD53C2EF9}" presName="horzTwo" presStyleCnt="0"/>
      <dgm:spPr/>
    </dgm:pt>
    <dgm:pt modelId="{E9AAF0FF-D036-4380-AA17-DE4196FA23C8}" type="pres">
      <dgm:prSet presAssocID="{493F4259-7F2C-414D-8095-C72971A1BDD2}" presName="vertThree" presStyleCnt="0"/>
      <dgm:spPr/>
    </dgm:pt>
    <dgm:pt modelId="{B457E930-2FAF-4EE9-B792-D5F0FF4AC754}" type="pres">
      <dgm:prSet presAssocID="{493F4259-7F2C-414D-8095-C72971A1BDD2}" presName="txThree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F1675D-93AA-46EC-BA25-12F16B9D2D05}" type="pres">
      <dgm:prSet presAssocID="{493F4259-7F2C-414D-8095-C72971A1BDD2}" presName="horzThree" presStyleCnt="0"/>
      <dgm:spPr/>
    </dgm:pt>
    <dgm:pt modelId="{F9BA6206-41B8-4A59-A0D5-7A6629C23561}" type="pres">
      <dgm:prSet presAssocID="{DE53B497-FB71-4948-9531-9854EC590A1D}" presName="sibSpaceTwo" presStyleCnt="0"/>
      <dgm:spPr/>
    </dgm:pt>
    <dgm:pt modelId="{E4CDE050-C042-48CC-B870-2FEA8C0E57BF}" type="pres">
      <dgm:prSet presAssocID="{B69F93B7-E6E3-4B46-9847-9935C2F60801}" presName="vertTwo" presStyleCnt="0"/>
      <dgm:spPr/>
    </dgm:pt>
    <dgm:pt modelId="{4798529A-EC9D-4701-BCA2-A8658F4032C7}" type="pres">
      <dgm:prSet presAssocID="{B69F93B7-E6E3-4B46-9847-9935C2F60801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6326AB-FE33-4F08-ADC4-853066FFCDA0}" type="pres">
      <dgm:prSet presAssocID="{B69F93B7-E6E3-4B46-9847-9935C2F60801}" presName="parTransTwo" presStyleCnt="0"/>
      <dgm:spPr/>
    </dgm:pt>
    <dgm:pt modelId="{75E9BBD5-421C-46F1-B62E-965BC8099597}" type="pres">
      <dgm:prSet presAssocID="{B69F93B7-E6E3-4B46-9847-9935C2F60801}" presName="horzTwo" presStyleCnt="0"/>
      <dgm:spPr/>
    </dgm:pt>
    <dgm:pt modelId="{C365B919-5E1B-4AB0-9CE1-6EE8B10D314A}" type="pres">
      <dgm:prSet presAssocID="{B1DA5811-8CBB-40A7-927C-18453D181134}" presName="vertThree" presStyleCnt="0"/>
      <dgm:spPr/>
    </dgm:pt>
    <dgm:pt modelId="{7A650604-EF97-49B8-AD96-9345EA1C40C7}" type="pres">
      <dgm:prSet presAssocID="{B1DA5811-8CBB-40A7-927C-18453D181134}" presName="txThree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BCD7608-42EF-4A08-BA5D-3CE3FFC971FD}" type="pres">
      <dgm:prSet presAssocID="{B1DA5811-8CBB-40A7-927C-18453D181134}" presName="horzThree" presStyleCnt="0"/>
      <dgm:spPr/>
    </dgm:pt>
    <dgm:pt modelId="{20713598-E42D-4536-B779-02C51974FE7B}" type="pres">
      <dgm:prSet presAssocID="{F1EA71B9-D089-4D4C-B9AD-C5243584617E}" presName="sibSpaceTwo" presStyleCnt="0"/>
      <dgm:spPr/>
    </dgm:pt>
    <dgm:pt modelId="{ED5176DC-B339-472C-A90B-7303CA6094F3}" type="pres">
      <dgm:prSet presAssocID="{4C85B078-47DA-4533-8E2D-D1F315F1E003}" presName="vertTwo" presStyleCnt="0"/>
      <dgm:spPr/>
    </dgm:pt>
    <dgm:pt modelId="{123E298A-838C-4FCF-9461-811E92122E56}" type="pres">
      <dgm:prSet presAssocID="{4C85B078-47DA-4533-8E2D-D1F315F1E003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FDF61-EAF2-40E8-9453-86D617252FAA}" type="pres">
      <dgm:prSet presAssocID="{4C85B078-47DA-4533-8E2D-D1F315F1E003}" presName="parTransTwo" presStyleCnt="0"/>
      <dgm:spPr/>
    </dgm:pt>
    <dgm:pt modelId="{03D808E9-C1F5-4678-A350-27BE22BEB9DD}" type="pres">
      <dgm:prSet presAssocID="{4C85B078-47DA-4533-8E2D-D1F315F1E003}" presName="horzTwo" presStyleCnt="0"/>
      <dgm:spPr/>
    </dgm:pt>
    <dgm:pt modelId="{F230BB56-ADB9-4F00-9081-D70B7FDD3772}" type="pres">
      <dgm:prSet presAssocID="{2A014FCC-94D1-4992-B9F7-931735E5B05C}" presName="vertThree" presStyleCnt="0"/>
      <dgm:spPr/>
    </dgm:pt>
    <dgm:pt modelId="{559803B0-DA27-4899-BC3D-87B6F88C2623}" type="pres">
      <dgm:prSet presAssocID="{2A014FCC-94D1-4992-B9F7-931735E5B05C}" presName="txThree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7A94EB-18DE-487C-B2A3-2D491075A59A}" type="pres">
      <dgm:prSet presAssocID="{2A014FCC-94D1-4992-B9F7-931735E5B05C}" presName="horzThree" presStyleCnt="0"/>
      <dgm:spPr/>
    </dgm:pt>
    <dgm:pt modelId="{BFD69019-33C1-49BB-9AEF-C89FD704E569}" type="pres">
      <dgm:prSet presAssocID="{CE2ADD75-2F01-41A3-B0E2-DB46F314DCF0}" presName="sibSpaceThree" presStyleCnt="0"/>
      <dgm:spPr/>
    </dgm:pt>
    <dgm:pt modelId="{168462DC-EEAA-4AFB-9AC8-40A42B3794B4}" type="pres">
      <dgm:prSet presAssocID="{CED32E42-097D-443B-9AB9-6597FB752119}" presName="vertThree" presStyleCnt="0"/>
      <dgm:spPr/>
    </dgm:pt>
    <dgm:pt modelId="{BD93CD12-0265-4808-8194-11B8F053C5F0}" type="pres">
      <dgm:prSet presAssocID="{CED32E42-097D-443B-9AB9-6597FB752119}" presName="txThree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9D486B-D86F-43D4-9165-28BEA1C4CFA6}" type="pres">
      <dgm:prSet presAssocID="{CED32E42-097D-443B-9AB9-6597FB752119}" presName="horzThree" presStyleCnt="0"/>
      <dgm:spPr/>
    </dgm:pt>
  </dgm:ptLst>
  <dgm:cxnLst>
    <dgm:cxn modelId="{23A897E8-CDDA-44B2-9155-28D32DF094E5}" type="presOf" srcId="{D8318AE4-E720-4F62-BC3F-5A99E4D7893B}" destId="{981DCEE3-0FC1-4083-9D18-812250C55C40}" srcOrd="0" destOrd="0" presId="urn:microsoft.com/office/officeart/2005/8/layout/hierarchy4"/>
    <dgm:cxn modelId="{964CF650-FC61-4D88-8F5F-565F7D182DC5}" srcId="{4C85B078-47DA-4533-8E2D-D1F315F1E003}" destId="{CED32E42-097D-443B-9AB9-6597FB752119}" srcOrd="1" destOrd="0" parTransId="{59EE5CFD-5B88-4770-ACED-ED915B20E2C2}" sibTransId="{931A6159-C87B-4C94-AF1D-F18B52351E34}"/>
    <dgm:cxn modelId="{9306EB01-6D56-4C99-8F99-00A8D499399E}" srcId="{8C33A43E-C8A6-40D8-B8F5-BC8423C9514C}" destId="{B69F93B7-E6E3-4B46-9847-9935C2F60801}" srcOrd="3" destOrd="0" parTransId="{EFDF9113-768B-4919-B61D-ACD76B8DCDBE}" sibTransId="{F1EA71B9-D089-4D4C-B9AD-C5243584617E}"/>
    <dgm:cxn modelId="{C567F80C-31D9-423D-B72A-639438426713}" srcId="{8C33A43E-C8A6-40D8-B8F5-BC8423C9514C}" destId="{6CD7A8D3-C2D2-44C3-B085-F0108D628B2C}" srcOrd="1" destOrd="0" parTransId="{0F69C263-A377-4CA6-AC3F-97C518DB4123}" sibTransId="{51547E41-9BBA-4F21-8DD6-ED9E7D0E9020}"/>
    <dgm:cxn modelId="{BECB023C-6987-4D12-B75E-D0644D695288}" srcId="{B69F93B7-E6E3-4B46-9847-9935C2F60801}" destId="{B1DA5811-8CBB-40A7-927C-18453D181134}" srcOrd="0" destOrd="0" parTransId="{3D6BB5FB-428E-45AB-8243-B68C31EE3515}" sibTransId="{0A691CE5-322A-4776-9EE1-F7B05EC00EF5}"/>
    <dgm:cxn modelId="{1A3D4C50-51A4-479B-9A50-DE6D73FF0E53}" srcId="{02CDFF8E-4AFB-4703-944D-376CBC814F62}" destId="{4C029F88-06E0-49A4-AD8E-775673375C66}" srcOrd="0" destOrd="0" parTransId="{8BFA878D-0CF9-4627-968F-E8623E3CA6B6}" sibTransId="{1938AD5C-4F64-4B7F-BD3F-C80CB7B94C9C}"/>
    <dgm:cxn modelId="{E82ECE31-7AA8-4F57-9A92-2A72B2E7262F}" type="presOf" srcId="{B69F93B7-E6E3-4B46-9847-9935C2F60801}" destId="{4798529A-EC9D-4701-BCA2-A8658F4032C7}" srcOrd="0" destOrd="0" presId="urn:microsoft.com/office/officeart/2005/8/layout/hierarchy4"/>
    <dgm:cxn modelId="{5FBE2252-7AEF-4087-BCDA-5D1648DD2A91}" type="presOf" srcId="{493F4259-7F2C-414D-8095-C72971A1BDD2}" destId="{B457E930-2FAF-4EE9-B792-D5F0FF4AC754}" srcOrd="0" destOrd="0" presId="urn:microsoft.com/office/officeart/2005/8/layout/hierarchy4"/>
    <dgm:cxn modelId="{B25309C3-2F92-477A-BBFA-DC0FEE69E0F9}" srcId="{8C33A43E-C8A6-40D8-B8F5-BC8423C9514C}" destId="{DC610B53-5078-4D93-BD5C-6B7FD53C2EF9}" srcOrd="2" destOrd="0" parTransId="{F79D2C0C-4E76-4CC7-A7D3-853DABD7FDFE}" sibTransId="{DE53B497-FB71-4948-9531-9854EC590A1D}"/>
    <dgm:cxn modelId="{F151787B-DD02-4F19-9C18-A2164C96BEE5}" srcId="{02CDFF8E-4AFB-4703-944D-376CBC814F62}" destId="{4AF8B119-2289-4518-8DE4-E023652CC6CB}" srcOrd="1" destOrd="0" parTransId="{BDFE3211-639C-461F-A211-C4CCA20D27AE}" sibTransId="{AB868862-A3A1-48F6-BBE5-DC176E9FD2FF}"/>
    <dgm:cxn modelId="{F3521BDF-7C17-40A8-BF39-3A00BEDA67D8}" srcId="{8C33A43E-C8A6-40D8-B8F5-BC8423C9514C}" destId="{02CDFF8E-4AFB-4703-944D-376CBC814F62}" srcOrd="0" destOrd="0" parTransId="{622002A0-656F-4EE1-8FD0-F7EF9A6994DA}" sibTransId="{E5C3FE22-D791-4887-B595-EB096145D4E6}"/>
    <dgm:cxn modelId="{001E0A46-87DE-4B46-8170-4663049C4B1B}" type="presOf" srcId="{02CDFF8E-4AFB-4703-944D-376CBC814F62}" destId="{1E1519EE-BFB0-46F1-9381-F8366D0D441B}" srcOrd="0" destOrd="0" presId="urn:microsoft.com/office/officeart/2005/8/layout/hierarchy4"/>
    <dgm:cxn modelId="{A59B3CE8-AE71-4471-93F5-6F1FAC48A7A7}" type="presOf" srcId="{4C85B078-47DA-4533-8E2D-D1F315F1E003}" destId="{123E298A-838C-4FCF-9461-811E92122E56}" srcOrd="0" destOrd="0" presId="urn:microsoft.com/office/officeart/2005/8/layout/hierarchy4"/>
    <dgm:cxn modelId="{3E616FF3-1AFF-47DD-A9F4-0506F57F0935}" type="presOf" srcId="{4AF8B119-2289-4518-8DE4-E023652CC6CB}" destId="{CF02347A-3835-417D-B0CB-2DD06E2E9E68}" srcOrd="0" destOrd="0" presId="urn:microsoft.com/office/officeart/2005/8/layout/hierarchy4"/>
    <dgm:cxn modelId="{2A8425D3-6E59-4BB9-B4C3-C2D523BC5DF0}" srcId="{D8318AE4-E720-4F62-BC3F-5A99E4D7893B}" destId="{8C33A43E-C8A6-40D8-B8F5-BC8423C9514C}" srcOrd="0" destOrd="0" parTransId="{A222927B-7C42-45E6-B1AD-64E45952BBDF}" sibTransId="{E80BFFD6-3D9E-4380-9E7A-CE39DF081E3C}"/>
    <dgm:cxn modelId="{F47FBA55-8018-49DD-A064-D0C5523A5716}" type="presOf" srcId="{4C029F88-06E0-49A4-AD8E-775673375C66}" destId="{3D9837CB-2C09-4841-B31B-104EB5F3E50D}" srcOrd="0" destOrd="0" presId="urn:microsoft.com/office/officeart/2005/8/layout/hierarchy4"/>
    <dgm:cxn modelId="{41786178-2DDC-4B9B-A8F3-1AADA0A5884C}" srcId="{4C85B078-47DA-4533-8E2D-D1F315F1E003}" destId="{2A014FCC-94D1-4992-B9F7-931735E5B05C}" srcOrd="0" destOrd="0" parTransId="{EA90739C-F21E-4620-A40E-A42B5B4D0C6D}" sibTransId="{CE2ADD75-2F01-41A3-B0E2-DB46F314DCF0}"/>
    <dgm:cxn modelId="{15AC085E-D4B7-4120-BA13-86DBF6E5825F}" srcId="{8C33A43E-C8A6-40D8-B8F5-BC8423C9514C}" destId="{4C85B078-47DA-4533-8E2D-D1F315F1E003}" srcOrd="4" destOrd="0" parTransId="{E367C7A3-151F-4D63-868E-4EEC370B7DAB}" sibTransId="{E5DDADC1-9188-4732-A7E8-DB365447A62B}"/>
    <dgm:cxn modelId="{35DC909F-D04C-42C0-8C1B-E2483EC6BD15}" srcId="{6CD7A8D3-C2D2-44C3-B085-F0108D628B2C}" destId="{B0968697-390A-4E15-B574-21F3C9A5DBC5}" srcOrd="0" destOrd="0" parTransId="{B77F6E0E-2309-41C4-A33C-44328916CE0E}" sibTransId="{B74FE720-739E-442D-B0DD-6C2416C2A0E6}"/>
    <dgm:cxn modelId="{912B7179-5D33-4112-B639-474FAC62891A}" type="presOf" srcId="{CED32E42-097D-443B-9AB9-6597FB752119}" destId="{BD93CD12-0265-4808-8194-11B8F053C5F0}" srcOrd="0" destOrd="0" presId="urn:microsoft.com/office/officeart/2005/8/layout/hierarchy4"/>
    <dgm:cxn modelId="{E6E3A3BD-4998-446F-95AC-8C98892EECBF}" type="presOf" srcId="{DC610B53-5078-4D93-BD5C-6B7FD53C2EF9}" destId="{7029D105-0090-4FB4-892C-83F996FD7E53}" srcOrd="0" destOrd="0" presId="urn:microsoft.com/office/officeart/2005/8/layout/hierarchy4"/>
    <dgm:cxn modelId="{68BF7479-5ADA-4FC8-AD85-03CCD4A103D8}" type="presOf" srcId="{B1DA5811-8CBB-40A7-927C-18453D181134}" destId="{7A650604-EF97-49B8-AD96-9345EA1C40C7}" srcOrd="0" destOrd="0" presId="urn:microsoft.com/office/officeart/2005/8/layout/hierarchy4"/>
    <dgm:cxn modelId="{D7FC54B6-4DA2-4986-880C-C1C5A1D684AC}" type="presOf" srcId="{B0968697-390A-4E15-B574-21F3C9A5DBC5}" destId="{C5194D2F-F4B1-498F-962E-471FF492222D}" srcOrd="0" destOrd="0" presId="urn:microsoft.com/office/officeart/2005/8/layout/hierarchy4"/>
    <dgm:cxn modelId="{4B5BDBA3-B187-4115-AEA0-2C7C746EE5EB}" type="presOf" srcId="{6CD7A8D3-C2D2-44C3-B085-F0108D628B2C}" destId="{A6EC8515-179C-4555-9283-A73A0F89BCF6}" srcOrd="0" destOrd="0" presId="urn:microsoft.com/office/officeart/2005/8/layout/hierarchy4"/>
    <dgm:cxn modelId="{D5F8A564-44FC-4DCD-BD1F-10C975DEFB4F}" type="presOf" srcId="{8C33A43E-C8A6-40D8-B8F5-BC8423C9514C}" destId="{B1309FBD-803A-4533-952D-B76D10E841F1}" srcOrd="0" destOrd="0" presId="urn:microsoft.com/office/officeart/2005/8/layout/hierarchy4"/>
    <dgm:cxn modelId="{059F1267-F31D-4957-86F5-64ACC0BC1F4C}" type="presOf" srcId="{2A014FCC-94D1-4992-B9F7-931735E5B05C}" destId="{559803B0-DA27-4899-BC3D-87B6F88C2623}" srcOrd="0" destOrd="0" presId="urn:microsoft.com/office/officeart/2005/8/layout/hierarchy4"/>
    <dgm:cxn modelId="{A6870FE8-F023-4717-B11E-E2E80F0D1C27}" srcId="{DC610B53-5078-4D93-BD5C-6B7FD53C2EF9}" destId="{493F4259-7F2C-414D-8095-C72971A1BDD2}" srcOrd="0" destOrd="0" parTransId="{F34C144B-475F-4608-AD27-258E7B594A09}" sibTransId="{5B543609-DFD2-4357-A0D9-7F3D080DA095}"/>
    <dgm:cxn modelId="{A060CA4E-391E-4408-837F-DF798D05060C}" type="presParOf" srcId="{981DCEE3-0FC1-4083-9D18-812250C55C40}" destId="{0E4BBADB-36F3-4B45-8E2B-DCF4064E688A}" srcOrd="0" destOrd="0" presId="urn:microsoft.com/office/officeart/2005/8/layout/hierarchy4"/>
    <dgm:cxn modelId="{140F7E65-213A-4786-AEF3-0A7747952D14}" type="presParOf" srcId="{0E4BBADB-36F3-4B45-8E2B-DCF4064E688A}" destId="{B1309FBD-803A-4533-952D-B76D10E841F1}" srcOrd="0" destOrd="0" presId="urn:microsoft.com/office/officeart/2005/8/layout/hierarchy4"/>
    <dgm:cxn modelId="{E9968C90-1D87-4B76-8C74-4770A5B05B75}" type="presParOf" srcId="{0E4BBADB-36F3-4B45-8E2B-DCF4064E688A}" destId="{720B3172-A7EF-4DBC-8CF5-281B78529058}" srcOrd="1" destOrd="0" presId="urn:microsoft.com/office/officeart/2005/8/layout/hierarchy4"/>
    <dgm:cxn modelId="{9043E5ED-A629-450B-A2BD-D31531F48BCC}" type="presParOf" srcId="{0E4BBADB-36F3-4B45-8E2B-DCF4064E688A}" destId="{2CCC889B-C502-4BA5-8084-588DC9F766A5}" srcOrd="2" destOrd="0" presId="urn:microsoft.com/office/officeart/2005/8/layout/hierarchy4"/>
    <dgm:cxn modelId="{B83CA131-D9AE-4D55-BC72-C82505DE3B3A}" type="presParOf" srcId="{2CCC889B-C502-4BA5-8084-588DC9F766A5}" destId="{45D8477C-D731-411A-89FF-664049D297FC}" srcOrd="0" destOrd="0" presId="urn:microsoft.com/office/officeart/2005/8/layout/hierarchy4"/>
    <dgm:cxn modelId="{7302EFAD-5392-47FD-9C8E-30641A71B37E}" type="presParOf" srcId="{45D8477C-D731-411A-89FF-664049D297FC}" destId="{1E1519EE-BFB0-46F1-9381-F8366D0D441B}" srcOrd="0" destOrd="0" presId="urn:microsoft.com/office/officeart/2005/8/layout/hierarchy4"/>
    <dgm:cxn modelId="{10EDD844-5DBC-4D9A-929C-7BBB7D7CC828}" type="presParOf" srcId="{45D8477C-D731-411A-89FF-664049D297FC}" destId="{DC9C04DA-3EA1-45E7-8937-2D4BA8E61EA7}" srcOrd="1" destOrd="0" presId="urn:microsoft.com/office/officeart/2005/8/layout/hierarchy4"/>
    <dgm:cxn modelId="{25A27DF6-DCE5-437E-B5ED-244FFFCC0CB6}" type="presParOf" srcId="{45D8477C-D731-411A-89FF-664049D297FC}" destId="{D493FD5D-B457-456A-B5DD-A453F311CD1E}" srcOrd="2" destOrd="0" presId="urn:microsoft.com/office/officeart/2005/8/layout/hierarchy4"/>
    <dgm:cxn modelId="{2EB78D88-1C94-4988-83F1-3B6A3F28D77A}" type="presParOf" srcId="{D493FD5D-B457-456A-B5DD-A453F311CD1E}" destId="{4FCD1DBB-0BED-4CA6-A5FA-84786D6B2319}" srcOrd="0" destOrd="0" presId="urn:microsoft.com/office/officeart/2005/8/layout/hierarchy4"/>
    <dgm:cxn modelId="{DC46B23E-55A1-4C2E-AEFE-FB8F122897A3}" type="presParOf" srcId="{4FCD1DBB-0BED-4CA6-A5FA-84786D6B2319}" destId="{3D9837CB-2C09-4841-B31B-104EB5F3E50D}" srcOrd="0" destOrd="0" presId="urn:microsoft.com/office/officeart/2005/8/layout/hierarchy4"/>
    <dgm:cxn modelId="{FC301655-CE4F-408D-83BB-D178ECC9960A}" type="presParOf" srcId="{4FCD1DBB-0BED-4CA6-A5FA-84786D6B2319}" destId="{1F8F0E33-E3C9-4EAC-9D08-2DE0FB93B24B}" srcOrd="1" destOrd="0" presId="urn:microsoft.com/office/officeart/2005/8/layout/hierarchy4"/>
    <dgm:cxn modelId="{0F60EB61-C4B6-4D16-BD78-40D98C83F67F}" type="presParOf" srcId="{D493FD5D-B457-456A-B5DD-A453F311CD1E}" destId="{309D6A15-DD3A-433E-ABFC-D0303CFCB218}" srcOrd="1" destOrd="0" presId="urn:microsoft.com/office/officeart/2005/8/layout/hierarchy4"/>
    <dgm:cxn modelId="{A55383AE-5C70-424D-AEF0-8177EBB00E8D}" type="presParOf" srcId="{D493FD5D-B457-456A-B5DD-A453F311CD1E}" destId="{424276CB-6090-431E-9FB6-B71046291651}" srcOrd="2" destOrd="0" presId="urn:microsoft.com/office/officeart/2005/8/layout/hierarchy4"/>
    <dgm:cxn modelId="{E56E7DCB-3C4C-4581-A399-D73FC0C223AD}" type="presParOf" srcId="{424276CB-6090-431E-9FB6-B71046291651}" destId="{CF02347A-3835-417D-B0CB-2DD06E2E9E68}" srcOrd="0" destOrd="0" presId="urn:microsoft.com/office/officeart/2005/8/layout/hierarchy4"/>
    <dgm:cxn modelId="{F3AE1A5F-F031-486A-BBE9-FA056AE7CEF8}" type="presParOf" srcId="{424276CB-6090-431E-9FB6-B71046291651}" destId="{8AB62A94-DD40-4A48-94B2-B313F0152CE6}" srcOrd="1" destOrd="0" presId="urn:microsoft.com/office/officeart/2005/8/layout/hierarchy4"/>
    <dgm:cxn modelId="{3000F1B5-7410-4813-AAF6-BE84E52A1584}" type="presParOf" srcId="{2CCC889B-C502-4BA5-8084-588DC9F766A5}" destId="{675833F2-560C-4C01-9C25-712BD2EDC2B7}" srcOrd="1" destOrd="0" presId="urn:microsoft.com/office/officeart/2005/8/layout/hierarchy4"/>
    <dgm:cxn modelId="{2F1B63B4-B85D-4C34-8409-9BF0C66D35AD}" type="presParOf" srcId="{2CCC889B-C502-4BA5-8084-588DC9F766A5}" destId="{3973BDD8-CD64-4112-B911-1B83CB494548}" srcOrd="2" destOrd="0" presId="urn:microsoft.com/office/officeart/2005/8/layout/hierarchy4"/>
    <dgm:cxn modelId="{C1A76174-AA3B-46AF-B1F6-7114CD078CCB}" type="presParOf" srcId="{3973BDD8-CD64-4112-B911-1B83CB494548}" destId="{A6EC8515-179C-4555-9283-A73A0F89BCF6}" srcOrd="0" destOrd="0" presId="urn:microsoft.com/office/officeart/2005/8/layout/hierarchy4"/>
    <dgm:cxn modelId="{240A8FAE-5D45-4223-8A63-4AD6E8B31394}" type="presParOf" srcId="{3973BDD8-CD64-4112-B911-1B83CB494548}" destId="{2B845E46-4AFD-45BD-A052-E8ABA88D58F8}" srcOrd="1" destOrd="0" presId="urn:microsoft.com/office/officeart/2005/8/layout/hierarchy4"/>
    <dgm:cxn modelId="{8D1688E4-6C06-4077-9C40-88F2EB0E5D2C}" type="presParOf" srcId="{3973BDD8-CD64-4112-B911-1B83CB494548}" destId="{65CE1ED9-D577-4415-8D13-A453DCDE930B}" srcOrd="2" destOrd="0" presId="urn:microsoft.com/office/officeart/2005/8/layout/hierarchy4"/>
    <dgm:cxn modelId="{B419587C-4054-435B-BE6C-02592D867B19}" type="presParOf" srcId="{65CE1ED9-D577-4415-8D13-A453DCDE930B}" destId="{10717CBF-0F38-4E27-A205-CF80F85A3747}" srcOrd="0" destOrd="0" presId="urn:microsoft.com/office/officeart/2005/8/layout/hierarchy4"/>
    <dgm:cxn modelId="{6A74DBE3-400F-4308-B927-97CEFDE50A77}" type="presParOf" srcId="{10717CBF-0F38-4E27-A205-CF80F85A3747}" destId="{C5194D2F-F4B1-498F-962E-471FF492222D}" srcOrd="0" destOrd="0" presId="urn:microsoft.com/office/officeart/2005/8/layout/hierarchy4"/>
    <dgm:cxn modelId="{D16F34AD-59C4-4A54-A5AC-394762975B42}" type="presParOf" srcId="{10717CBF-0F38-4E27-A205-CF80F85A3747}" destId="{DE47A4F7-5041-4243-B323-2445D3F589EC}" srcOrd="1" destOrd="0" presId="urn:microsoft.com/office/officeart/2005/8/layout/hierarchy4"/>
    <dgm:cxn modelId="{B5404138-D6AD-44A6-82E4-2C89956FA010}" type="presParOf" srcId="{2CCC889B-C502-4BA5-8084-588DC9F766A5}" destId="{93810864-89A5-4C06-9F10-77B54881545B}" srcOrd="3" destOrd="0" presId="urn:microsoft.com/office/officeart/2005/8/layout/hierarchy4"/>
    <dgm:cxn modelId="{C749E2AD-C4E5-43FF-AEC0-AC17C9FC5B9C}" type="presParOf" srcId="{2CCC889B-C502-4BA5-8084-588DC9F766A5}" destId="{8EE5D73A-FE00-4639-9EB2-B6FDEDF574F9}" srcOrd="4" destOrd="0" presId="urn:microsoft.com/office/officeart/2005/8/layout/hierarchy4"/>
    <dgm:cxn modelId="{EB58CC20-FC42-4991-BCF1-3723B9377A5D}" type="presParOf" srcId="{8EE5D73A-FE00-4639-9EB2-B6FDEDF574F9}" destId="{7029D105-0090-4FB4-892C-83F996FD7E53}" srcOrd="0" destOrd="0" presId="urn:microsoft.com/office/officeart/2005/8/layout/hierarchy4"/>
    <dgm:cxn modelId="{C22337C4-F2EB-40E9-8F06-1B3373F4DB99}" type="presParOf" srcId="{8EE5D73A-FE00-4639-9EB2-B6FDEDF574F9}" destId="{D4DAE61D-EA76-4FDB-8833-A177E12F89C2}" srcOrd="1" destOrd="0" presId="urn:microsoft.com/office/officeart/2005/8/layout/hierarchy4"/>
    <dgm:cxn modelId="{1CA2DFC9-B96A-4035-99AF-C0E3A7BEBFAF}" type="presParOf" srcId="{8EE5D73A-FE00-4639-9EB2-B6FDEDF574F9}" destId="{9FC3A9AF-7071-4668-AF2B-604B74115908}" srcOrd="2" destOrd="0" presId="urn:microsoft.com/office/officeart/2005/8/layout/hierarchy4"/>
    <dgm:cxn modelId="{F4619C48-3082-438A-B6DC-CDF57D89B76C}" type="presParOf" srcId="{9FC3A9AF-7071-4668-AF2B-604B74115908}" destId="{E9AAF0FF-D036-4380-AA17-DE4196FA23C8}" srcOrd="0" destOrd="0" presId="urn:microsoft.com/office/officeart/2005/8/layout/hierarchy4"/>
    <dgm:cxn modelId="{FF130ABE-1172-4DC1-A54D-3D3DD7D3320B}" type="presParOf" srcId="{E9AAF0FF-D036-4380-AA17-DE4196FA23C8}" destId="{B457E930-2FAF-4EE9-B792-D5F0FF4AC754}" srcOrd="0" destOrd="0" presId="urn:microsoft.com/office/officeart/2005/8/layout/hierarchy4"/>
    <dgm:cxn modelId="{259EC3E6-A3D1-4681-8599-86A21468B2CE}" type="presParOf" srcId="{E9AAF0FF-D036-4380-AA17-DE4196FA23C8}" destId="{FAF1675D-93AA-46EC-BA25-12F16B9D2D05}" srcOrd="1" destOrd="0" presId="urn:microsoft.com/office/officeart/2005/8/layout/hierarchy4"/>
    <dgm:cxn modelId="{31CAEB1A-1D5D-45E2-8064-A12DD1B1E0C2}" type="presParOf" srcId="{2CCC889B-C502-4BA5-8084-588DC9F766A5}" destId="{F9BA6206-41B8-4A59-A0D5-7A6629C23561}" srcOrd="5" destOrd="0" presId="urn:microsoft.com/office/officeart/2005/8/layout/hierarchy4"/>
    <dgm:cxn modelId="{09F35A00-CE4D-4075-819C-3EE1B1DA142B}" type="presParOf" srcId="{2CCC889B-C502-4BA5-8084-588DC9F766A5}" destId="{E4CDE050-C042-48CC-B870-2FEA8C0E57BF}" srcOrd="6" destOrd="0" presId="urn:microsoft.com/office/officeart/2005/8/layout/hierarchy4"/>
    <dgm:cxn modelId="{E04EDDC1-25CB-4E95-BA45-E6198A84370F}" type="presParOf" srcId="{E4CDE050-C042-48CC-B870-2FEA8C0E57BF}" destId="{4798529A-EC9D-4701-BCA2-A8658F4032C7}" srcOrd="0" destOrd="0" presId="urn:microsoft.com/office/officeart/2005/8/layout/hierarchy4"/>
    <dgm:cxn modelId="{2AA25379-8C47-426C-976C-7C6C9C4F4AD5}" type="presParOf" srcId="{E4CDE050-C042-48CC-B870-2FEA8C0E57BF}" destId="{806326AB-FE33-4F08-ADC4-853066FFCDA0}" srcOrd="1" destOrd="0" presId="urn:microsoft.com/office/officeart/2005/8/layout/hierarchy4"/>
    <dgm:cxn modelId="{6C604A9A-1846-4751-ADE6-FEF20177CE53}" type="presParOf" srcId="{E4CDE050-C042-48CC-B870-2FEA8C0E57BF}" destId="{75E9BBD5-421C-46F1-B62E-965BC8099597}" srcOrd="2" destOrd="0" presId="urn:microsoft.com/office/officeart/2005/8/layout/hierarchy4"/>
    <dgm:cxn modelId="{CB962939-C9B4-4151-AE9E-A69FE5178FE2}" type="presParOf" srcId="{75E9BBD5-421C-46F1-B62E-965BC8099597}" destId="{C365B919-5E1B-4AB0-9CE1-6EE8B10D314A}" srcOrd="0" destOrd="0" presId="urn:microsoft.com/office/officeart/2005/8/layout/hierarchy4"/>
    <dgm:cxn modelId="{EC4FC3A7-A63A-4151-8342-6B6F2F474A35}" type="presParOf" srcId="{C365B919-5E1B-4AB0-9CE1-6EE8B10D314A}" destId="{7A650604-EF97-49B8-AD96-9345EA1C40C7}" srcOrd="0" destOrd="0" presId="urn:microsoft.com/office/officeart/2005/8/layout/hierarchy4"/>
    <dgm:cxn modelId="{71137EF2-7FEC-4C6D-9AE9-06879FD9C2F7}" type="presParOf" srcId="{C365B919-5E1B-4AB0-9CE1-6EE8B10D314A}" destId="{CBCD7608-42EF-4A08-BA5D-3CE3FFC971FD}" srcOrd="1" destOrd="0" presId="urn:microsoft.com/office/officeart/2005/8/layout/hierarchy4"/>
    <dgm:cxn modelId="{132E88BE-530D-4DD2-90D2-44D7DB6396F9}" type="presParOf" srcId="{2CCC889B-C502-4BA5-8084-588DC9F766A5}" destId="{20713598-E42D-4536-B779-02C51974FE7B}" srcOrd="7" destOrd="0" presId="urn:microsoft.com/office/officeart/2005/8/layout/hierarchy4"/>
    <dgm:cxn modelId="{9CB57BE8-BE34-4CC7-91CC-86AD1C754A6A}" type="presParOf" srcId="{2CCC889B-C502-4BA5-8084-588DC9F766A5}" destId="{ED5176DC-B339-472C-A90B-7303CA6094F3}" srcOrd="8" destOrd="0" presId="urn:microsoft.com/office/officeart/2005/8/layout/hierarchy4"/>
    <dgm:cxn modelId="{72131037-51DC-49B0-A9C2-E17F28C1C703}" type="presParOf" srcId="{ED5176DC-B339-472C-A90B-7303CA6094F3}" destId="{123E298A-838C-4FCF-9461-811E92122E56}" srcOrd="0" destOrd="0" presId="urn:microsoft.com/office/officeart/2005/8/layout/hierarchy4"/>
    <dgm:cxn modelId="{71177029-1DC1-414C-BBD9-1E962E1B427E}" type="presParOf" srcId="{ED5176DC-B339-472C-A90B-7303CA6094F3}" destId="{9B9FDF61-EAF2-40E8-9453-86D617252FAA}" srcOrd="1" destOrd="0" presId="urn:microsoft.com/office/officeart/2005/8/layout/hierarchy4"/>
    <dgm:cxn modelId="{9BD435B1-6E30-425C-90EA-F6702EDB4A7D}" type="presParOf" srcId="{ED5176DC-B339-472C-A90B-7303CA6094F3}" destId="{03D808E9-C1F5-4678-A350-27BE22BEB9DD}" srcOrd="2" destOrd="0" presId="urn:microsoft.com/office/officeart/2005/8/layout/hierarchy4"/>
    <dgm:cxn modelId="{8228F97C-3128-45C2-81A8-0EDC7E2E3EC6}" type="presParOf" srcId="{03D808E9-C1F5-4678-A350-27BE22BEB9DD}" destId="{F230BB56-ADB9-4F00-9081-D70B7FDD3772}" srcOrd="0" destOrd="0" presId="urn:microsoft.com/office/officeart/2005/8/layout/hierarchy4"/>
    <dgm:cxn modelId="{376D1AF0-E1DC-43DE-A614-F0BC8955FAEC}" type="presParOf" srcId="{F230BB56-ADB9-4F00-9081-D70B7FDD3772}" destId="{559803B0-DA27-4899-BC3D-87B6F88C2623}" srcOrd="0" destOrd="0" presId="urn:microsoft.com/office/officeart/2005/8/layout/hierarchy4"/>
    <dgm:cxn modelId="{20652504-240F-49E0-A27F-6DDDDEC23C4A}" type="presParOf" srcId="{F230BB56-ADB9-4F00-9081-D70B7FDD3772}" destId="{5C7A94EB-18DE-487C-B2A3-2D491075A59A}" srcOrd="1" destOrd="0" presId="urn:microsoft.com/office/officeart/2005/8/layout/hierarchy4"/>
    <dgm:cxn modelId="{B5E9BD46-7592-4FC9-9834-B17C21BA5366}" type="presParOf" srcId="{03D808E9-C1F5-4678-A350-27BE22BEB9DD}" destId="{BFD69019-33C1-49BB-9AEF-C89FD704E569}" srcOrd="1" destOrd="0" presId="urn:microsoft.com/office/officeart/2005/8/layout/hierarchy4"/>
    <dgm:cxn modelId="{E9644FD6-6F46-409A-A649-3C7A64198CF7}" type="presParOf" srcId="{03D808E9-C1F5-4678-A350-27BE22BEB9DD}" destId="{168462DC-EEAA-4AFB-9AC8-40A42B3794B4}" srcOrd="2" destOrd="0" presId="urn:microsoft.com/office/officeart/2005/8/layout/hierarchy4"/>
    <dgm:cxn modelId="{8E1CE898-48E7-4DC1-8995-E016028B94C7}" type="presParOf" srcId="{168462DC-EEAA-4AFB-9AC8-40A42B3794B4}" destId="{BD93CD12-0265-4808-8194-11B8F053C5F0}" srcOrd="0" destOrd="0" presId="urn:microsoft.com/office/officeart/2005/8/layout/hierarchy4"/>
    <dgm:cxn modelId="{E8BB83B8-EF8A-4A23-8D10-E8776E17C26E}" type="presParOf" srcId="{168462DC-EEAA-4AFB-9AC8-40A42B3794B4}" destId="{429D486B-D86F-43D4-9165-28BEA1C4CFA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E7A3696-3D75-46F2-9F7A-C7A389C33E5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DDAF5DA-0365-4851-A7B5-987256895DD2}">
      <dgm:prSet phldrT="[Текст]"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До загальних компетенцій директора школи у сфері фінансового менеджменту можна віднести:</a:t>
          </a:r>
          <a:endParaRPr lang="ru-RU">
            <a:latin typeface="Constantia" pitchFamily="18" charset="0"/>
          </a:endParaRPr>
        </a:p>
      </dgm:t>
    </dgm:pt>
    <dgm:pt modelId="{D45FBF4F-F2EA-47B9-92B0-07BCA478FC6C}" type="parTrans" cxnId="{15E338FD-0EE6-48B5-994A-1B0EA37C9B3D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4EB1CBC9-021B-4D19-B890-56A4BD193E45}" type="sibTrans" cxnId="{15E338FD-0EE6-48B5-994A-1B0EA37C9B3D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E172F1D4-CF0C-4070-94B5-836B270F8B3E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визначення цілей та політики фінансово-господарської діяльності;</a:t>
          </a:r>
          <a:endParaRPr lang="ru-RU">
            <a:latin typeface="Constantia" pitchFamily="18" charset="0"/>
          </a:endParaRPr>
        </a:p>
      </dgm:t>
    </dgm:pt>
    <dgm:pt modelId="{561B916E-6EA5-4A66-B0F9-FA206C230053}" type="parTrans" cxnId="{1A1D1E27-561A-4FB8-ACF8-6D3405F3694F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D1A983A4-20FE-42D1-8FCA-4F57FD285A7F}" type="sibTrans" cxnId="{1A1D1E27-561A-4FB8-ACF8-6D3405F3694F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231B5A2E-BF9A-4095-8867-F2F362586C6B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планування фінансово-господарської діяльності та організації виконання;</a:t>
          </a:r>
          <a:endParaRPr lang="ru-RU">
            <a:latin typeface="Constantia" pitchFamily="18" charset="0"/>
          </a:endParaRPr>
        </a:p>
      </dgm:t>
    </dgm:pt>
    <dgm:pt modelId="{4FD0E16A-7FF3-4CDF-B1CF-FD981A3062BC}" type="parTrans" cxnId="{6A1E4D47-B3E7-430F-BE28-8706ED6405A8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D8CA4B07-B50A-4E70-9D77-566507361495}" type="sibTrans" cxnId="{6A1E4D47-B3E7-430F-BE28-8706ED6405A8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17BFF862-9D99-48BA-87D1-48257C5EB7C1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забезпечення управління фінансово-господарською діяльністю та контролю;</a:t>
          </a:r>
          <a:endParaRPr lang="ru-RU">
            <a:latin typeface="Constantia" pitchFamily="18" charset="0"/>
          </a:endParaRPr>
        </a:p>
      </dgm:t>
    </dgm:pt>
    <dgm:pt modelId="{BC098D54-F7FB-45C7-81B0-1DEC52B2D864}" type="parTrans" cxnId="{6A50D844-4ACA-461F-9BEB-60B64421BA02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6DF0EBFF-CF3C-48AD-9B15-15D3A9B2E9F3}" type="sibTrans" cxnId="{6A50D844-4ACA-461F-9BEB-60B64421BA02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FEAAFF2B-633C-4809-9FF1-3C01354B9389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аналізу інвестиційних можливостей та можливостей фінансування, які є в розпорядженні закладу;</a:t>
          </a:r>
          <a:endParaRPr lang="ru-RU">
            <a:latin typeface="Constantia" pitchFamily="18" charset="0"/>
          </a:endParaRPr>
        </a:p>
      </dgm:t>
    </dgm:pt>
    <dgm:pt modelId="{862A3F47-91F4-401C-A3DF-67528657C000}" type="parTrans" cxnId="{7C92010A-7177-4650-AF6C-1C076EF2D45B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AA41CAD8-C671-47F9-A24C-1951132AE971}" type="sibTrans" cxnId="{7C92010A-7177-4650-AF6C-1C076EF2D45B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2CEFE9AD-2B49-4FB7-B043-ED3C856BCF07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прогнозування поточних рішень з метою уникнення не передбачуваних ситуацій і встановлення причинно-наслідкових зв’язків;</a:t>
          </a:r>
          <a:endParaRPr lang="ru-RU">
            <a:latin typeface="Constantia" pitchFamily="18" charset="0"/>
          </a:endParaRPr>
        </a:p>
      </dgm:t>
    </dgm:pt>
    <dgm:pt modelId="{F6939EAC-4F3B-41C3-A855-05953013F7A8}" type="parTrans" cxnId="{CAAAC248-6A04-46F6-BB10-D697FB1184DD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C8C95A7A-2228-4A4F-A62F-FF9737400F32}" type="sibTrans" cxnId="{CAAAC248-6A04-46F6-BB10-D697FB1184DD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0FBB8CD5-D1EF-4817-AE43-F2E0F8BE597D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організації грошового обігу;</a:t>
          </a:r>
          <a:endParaRPr lang="ru-RU">
            <a:latin typeface="Constantia" pitchFamily="18" charset="0"/>
          </a:endParaRPr>
        </a:p>
      </dgm:t>
    </dgm:pt>
    <dgm:pt modelId="{CE1F7A2E-1492-46EF-B381-7554F68539D1}" type="parTrans" cxnId="{B29626F2-C263-45CE-B7E8-F6FFF00BE606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8EBCBCE6-EC73-4D51-A1AF-9B580521A096}" type="sibTrans" cxnId="{B29626F2-C263-45CE-B7E8-F6FFF00BE606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1571414B-AC78-4958-B01E-3AF324CBBB32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забезпечення фінансовими ресурсами процесу функціонування і розвитку школи;</a:t>
          </a:r>
          <a:endParaRPr lang="ru-RU">
            <a:latin typeface="Constantia" pitchFamily="18" charset="0"/>
          </a:endParaRPr>
        </a:p>
      </dgm:t>
    </dgm:pt>
    <dgm:pt modelId="{DB0581A0-831A-4421-991B-C9B98E62050D}" type="parTrans" cxnId="{DFA6811B-B7CC-484D-B315-1881639B5F6F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4A29361D-5694-4D76-94C5-67B0C69FE60E}" type="sibTrans" cxnId="{DFA6811B-B7CC-484D-B315-1881639B5F6F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05F6EDD2-6962-4D1A-A194-52A049C518CA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забезпечення закладу основними та оборотними фондами;</a:t>
          </a:r>
          <a:endParaRPr lang="ru-RU">
            <a:latin typeface="Constantia" pitchFamily="18" charset="0"/>
          </a:endParaRPr>
        </a:p>
      </dgm:t>
    </dgm:pt>
    <dgm:pt modelId="{3AE0CB69-B3C7-4E46-B7D3-AE9A4783977A}" type="parTrans" cxnId="{4D429A60-4D59-41D1-A199-D535A1844482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C762D288-9876-4B9D-9722-98497214D356}" type="sibTrans" cxnId="{4D429A60-4D59-41D1-A199-D535A1844482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3924A53E-24F6-4E5A-A422-450E852F6BB0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планування, регулювання, організація фінансової роботи в школі;</a:t>
          </a:r>
          <a:endParaRPr lang="ru-RU">
            <a:latin typeface="Constantia" pitchFamily="18" charset="0"/>
          </a:endParaRPr>
        </a:p>
      </dgm:t>
    </dgm:pt>
    <dgm:pt modelId="{15344B4F-1BF7-4F20-B95B-AFB61AAE038A}" type="parTrans" cxnId="{0488EC7D-A8D4-49A0-92EF-27AEF7415928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73E7794C-6AA0-4EA6-A466-B90D70F4CB6B}" type="sibTrans" cxnId="{0488EC7D-A8D4-49A0-92EF-27AEF7415928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C0FF42CC-9F24-4934-AABC-933F224C479D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встановлення ділових контактів із суб’єктами фінансового-господарської діяльності;</a:t>
          </a:r>
          <a:endParaRPr lang="ru-RU">
            <a:latin typeface="Constantia" pitchFamily="18" charset="0"/>
          </a:endParaRPr>
        </a:p>
      </dgm:t>
    </dgm:pt>
    <dgm:pt modelId="{007900EA-45A8-4971-ADE7-BF17B4DA830E}" type="parTrans" cxnId="{AA81B479-5D00-4321-A5BB-526EE59E9AC0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7E3434DB-DF13-4BA1-8800-580067C73C63}" type="sibTrans" cxnId="{AA81B479-5D00-4321-A5BB-526EE59E9AC0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5069712E-8287-4B8F-928C-7A9887D4F8B9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здійснення спрямованого впливу на стосунки людей у процесі фінансово-господарської діяльності;</a:t>
          </a:r>
          <a:endParaRPr lang="ru-RU">
            <a:latin typeface="Constantia" pitchFamily="18" charset="0"/>
          </a:endParaRPr>
        </a:p>
      </dgm:t>
    </dgm:pt>
    <dgm:pt modelId="{0111B03D-6EAF-49CB-810B-6DB3B2025B00}" type="parTrans" cxnId="{64F0AE36-DE3E-4933-915A-5D6D19609A9D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191E8489-3DFE-4196-8B62-52EDC4C4CCF2}" type="sibTrans" cxnId="{64F0AE36-DE3E-4933-915A-5D6D19609A9D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34121D81-AF52-43AD-AF4E-A1CECD718ABE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збору, систематизації, передачі, збереження фінансової інформації;</a:t>
          </a:r>
          <a:endParaRPr lang="ru-RU">
            <a:latin typeface="Constantia" pitchFamily="18" charset="0"/>
          </a:endParaRPr>
        </a:p>
      </dgm:t>
    </dgm:pt>
    <dgm:pt modelId="{029D60FF-2F8B-4DD8-92D1-9DCB261CD39D}" type="parTrans" cxnId="{2B3BF5CC-4759-40BE-B6FE-20D397613CF0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5C85E7E0-443A-4686-934A-C2A27DCA0595}" type="sibTrans" cxnId="{2B3BF5CC-4759-40BE-B6FE-20D397613CF0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5AC1F7AE-2E8D-4F97-8B8E-DFE1B0DC750A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вироблення та прийняття рішень у сфері фінансово-господарської діяльності, перетворення їх у наказу, розпорядження, вказівки;</a:t>
          </a:r>
          <a:endParaRPr lang="ru-RU">
            <a:latin typeface="Constantia" pitchFamily="18" charset="0"/>
          </a:endParaRPr>
        </a:p>
      </dgm:t>
    </dgm:pt>
    <dgm:pt modelId="{646EFB53-2D5C-4469-BDCA-FB21E063E464}" type="parTrans" cxnId="{854F56F9-F344-4CB8-8A7C-B6A496552505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46B3B619-CC80-4580-B930-BAD91832621A}" type="sibTrans" cxnId="{854F56F9-F344-4CB8-8A7C-B6A496552505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42E23094-0C3F-47AB-A0EE-D868A1DE34AB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оцінювання результатів функціонування фінансової системи закладу.</a:t>
          </a:r>
          <a:endParaRPr lang="ru-RU">
            <a:latin typeface="Constantia" pitchFamily="18" charset="0"/>
          </a:endParaRPr>
        </a:p>
      </dgm:t>
    </dgm:pt>
    <dgm:pt modelId="{6BF9D456-1F00-48EA-816B-3D229D3EC684}" type="parTrans" cxnId="{C30F970A-B08C-4448-93FE-A661E729DBBE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0896A8B5-8B82-44F3-83F1-08EF1DA9CE2B}" type="sibTrans" cxnId="{C30F970A-B08C-4448-93FE-A661E729DBBE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C841F94F-1C99-483D-85E8-32A3CF3A56F3}" type="pres">
      <dgm:prSet presAssocID="{AE7A3696-3D75-46F2-9F7A-C7A389C33E5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6E4E21-4DF9-4CF3-BB47-82EF6A709671}" type="pres">
      <dgm:prSet presAssocID="{0DDAF5DA-0365-4851-A7B5-987256895DD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0D7A0C-8368-4DF9-B2D5-BF9BA8B9F12A}" type="pres">
      <dgm:prSet presAssocID="{0DDAF5DA-0365-4851-A7B5-987256895DD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A6811B-B7CC-484D-B315-1881639B5F6F}" srcId="{0DDAF5DA-0365-4851-A7B5-987256895DD2}" destId="{1571414B-AC78-4958-B01E-3AF324CBBB32}" srcOrd="6" destOrd="0" parTransId="{DB0581A0-831A-4421-991B-C9B98E62050D}" sibTransId="{4A29361D-5694-4D76-94C5-67B0C69FE60E}"/>
    <dgm:cxn modelId="{B29626F2-C263-45CE-B7E8-F6FFF00BE606}" srcId="{0DDAF5DA-0365-4851-A7B5-987256895DD2}" destId="{0FBB8CD5-D1EF-4817-AE43-F2E0F8BE597D}" srcOrd="5" destOrd="0" parTransId="{CE1F7A2E-1492-46EF-B381-7554F68539D1}" sibTransId="{8EBCBCE6-EC73-4D51-A1AF-9B580521A096}"/>
    <dgm:cxn modelId="{9D66963C-D032-47F7-AC4D-DB2E0C885A20}" type="presOf" srcId="{0FBB8CD5-D1EF-4817-AE43-F2E0F8BE597D}" destId="{DE0D7A0C-8368-4DF9-B2D5-BF9BA8B9F12A}" srcOrd="0" destOrd="5" presId="urn:microsoft.com/office/officeart/2005/8/layout/vList2"/>
    <dgm:cxn modelId="{B6AD95B1-CD38-4A07-AC5A-0CE8C3BE250F}" type="presOf" srcId="{2CEFE9AD-2B49-4FB7-B043-ED3C856BCF07}" destId="{DE0D7A0C-8368-4DF9-B2D5-BF9BA8B9F12A}" srcOrd="0" destOrd="4" presId="urn:microsoft.com/office/officeart/2005/8/layout/vList2"/>
    <dgm:cxn modelId="{E76E20C6-54FD-4D2B-9A07-01D6D690344F}" type="presOf" srcId="{42E23094-0C3F-47AB-A0EE-D868A1DE34AB}" destId="{DE0D7A0C-8368-4DF9-B2D5-BF9BA8B9F12A}" srcOrd="0" destOrd="13" presId="urn:microsoft.com/office/officeart/2005/8/layout/vList2"/>
    <dgm:cxn modelId="{6A1E4D47-B3E7-430F-BE28-8706ED6405A8}" srcId="{0DDAF5DA-0365-4851-A7B5-987256895DD2}" destId="{231B5A2E-BF9A-4095-8867-F2F362586C6B}" srcOrd="1" destOrd="0" parTransId="{4FD0E16A-7FF3-4CDF-B1CF-FD981A3062BC}" sibTransId="{D8CA4B07-B50A-4E70-9D77-566507361495}"/>
    <dgm:cxn modelId="{0488EC7D-A8D4-49A0-92EF-27AEF7415928}" srcId="{0DDAF5DA-0365-4851-A7B5-987256895DD2}" destId="{3924A53E-24F6-4E5A-A422-450E852F6BB0}" srcOrd="8" destOrd="0" parTransId="{15344B4F-1BF7-4F20-B95B-AFB61AAE038A}" sibTransId="{73E7794C-6AA0-4EA6-A466-B90D70F4CB6B}"/>
    <dgm:cxn modelId="{61AC881E-80F7-4D0C-9533-BE45E477534C}" type="presOf" srcId="{05F6EDD2-6962-4D1A-A194-52A049C518CA}" destId="{DE0D7A0C-8368-4DF9-B2D5-BF9BA8B9F12A}" srcOrd="0" destOrd="7" presId="urn:microsoft.com/office/officeart/2005/8/layout/vList2"/>
    <dgm:cxn modelId="{54175140-40BE-4EF4-B85C-586829A0EE7F}" type="presOf" srcId="{0DDAF5DA-0365-4851-A7B5-987256895DD2}" destId="{B36E4E21-4DF9-4CF3-BB47-82EF6A709671}" srcOrd="0" destOrd="0" presId="urn:microsoft.com/office/officeart/2005/8/layout/vList2"/>
    <dgm:cxn modelId="{58AE8F6A-2172-4FBF-9B09-1DCE78984F51}" type="presOf" srcId="{E172F1D4-CF0C-4070-94B5-836B270F8B3E}" destId="{DE0D7A0C-8368-4DF9-B2D5-BF9BA8B9F12A}" srcOrd="0" destOrd="0" presId="urn:microsoft.com/office/officeart/2005/8/layout/vList2"/>
    <dgm:cxn modelId="{087F5347-15C6-4590-A805-7CEBCC9A566E}" type="presOf" srcId="{AE7A3696-3D75-46F2-9F7A-C7A389C33E55}" destId="{C841F94F-1C99-483D-85E8-32A3CF3A56F3}" srcOrd="0" destOrd="0" presId="urn:microsoft.com/office/officeart/2005/8/layout/vList2"/>
    <dgm:cxn modelId="{C30F970A-B08C-4448-93FE-A661E729DBBE}" srcId="{0DDAF5DA-0365-4851-A7B5-987256895DD2}" destId="{42E23094-0C3F-47AB-A0EE-D868A1DE34AB}" srcOrd="13" destOrd="0" parTransId="{6BF9D456-1F00-48EA-816B-3D229D3EC684}" sibTransId="{0896A8B5-8B82-44F3-83F1-08EF1DA9CE2B}"/>
    <dgm:cxn modelId="{1A1D1E27-561A-4FB8-ACF8-6D3405F3694F}" srcId="{0DDAF5DA-0365-4851-A7B5-987256895DD2}" destId="{E172F1D4-CF0C-4070-94B5-836B270F8B3E}" srcOrd="0" destOrd="0" parTransId="{561B916E-6EA5-4A66-B0F9-FA206C230053}" sibTransId="{D1A983A4-20FE-42D1-8FCA-4F57FD285A7F}"/>
    <dgm:cxn modelId="{15E338FD-0EE6-48B5-994A-1B0EA37C9B3D}" srcId="{AE7A3696-3D75-46F2-9F7A-C7A389C33E55}" destId="{0DDAF5DA-0365-4851-A7B5-987256895DD2}" srcOrd="0" destOrd="0" parTransId="{D45FBF4F-F2EA-47B9-92B0-07BCA478FC6C}" sibTransId="{4EB1CBC9-021B-4D19-B890-56A4BD193E45}"/>
    <dgm:cxn modelId="{346A3735-869C-4D44-A5D4-1C09585BC34A}" type="presOf" srcId="{FEAAFF2B-633C-4809-9FF1-3C01354B9389}" destId="{DE0D7A0C-8368-4DF9-B2D5-BF9BA8B9F12A}" srcOrd="0" destOrd="3" presId="urn:microsoft.com/office/officeart/2005/8/layout/vList2"/>
    <dgm:cxn modelId="{4D429A60-4D59-41D1-A199-D535A1844482}" srcId="{0DDAF5DA-0365-4851-A7B5-987256895DD2}" destId="{05F6EDD2-6962-4D1A-A194-52A049C518CA}" srcOrd="7" destOrd="0" parTransId="{3AE0CB69-B3C7-4E46-B7D3-AE9A4783977A}" sibTransId="{C762D288-9876-4B9D-9722-98497214D356}"/>
    <dgm:cxn modelId="{854F56F9-F344-4CB8-8A7C-B6A496552505}" srcId="{0DDAF5DA-0365-4851-A7B5-987256895DD2}" destId="{5AC1F7AE-2E8D-4F97-8B8E-DFE1B0DC750A}" srcOrd="12" destOrd="0" parTransId="{646EFB53-2D5C-4469-BDCA-FB21E063E464}" sibTransId="{46B3B619-CC80-4580-B930-BAD91832621A}"/>
    <dgm:cxn modelId="{BDE6B22B-569D-463E-A46E-4CF5B594A0BC}" type="presOf" srcId="{34121D81-AF52-43AD-AF4E-A1CECD718ABE}" destId="{DE0D7A0C-8368-4DF9-B2D5-BF9BA8B9F12A}" srcOrd="0" destOrd="11" presId="urn:microsoft.com/office/officeart/2005/8/layout/vList2"/>
    <dgm:cxn modelId="{B2BE177C-270B-45EE-B0D5-367139D79E5C}" type="presOf" srcId="{17BFF862-9D99-48BA-87D1-48257C5EB7C1}" destId="{DE0D7A0C-8368-4DF9-B2D5-BF9BA8B9F12A}" srcOrd="0" destOrd="2" presId="urn:microsoft.com/office/officeart/2005/8/layout/vList2"/>
    <dgm:cxn modelId="{74403A3B-F6DA-4EB0-B778-6C0F59BF43EC}" type="presOf" srcId="{1571414B-AC78-4958-B01E-3AF324CBBB32}" destId="{DE0D7A0C-8368-4DF9-B2D5-BF9BA8B9F12A}" srcOrd="0" destOrd="6" presId="urn:microsoft.com/office/officeart/2005/8/layout/vList2"/>
    <dgm:cxn modelId="{7C92010A-7177-4650-AF6C-1C076EF2D45B}" srcId="{0DDAF5DA-0365-4851-A7B5-987256895DD2}" destId="{FEAAFF2B-633C-4809-9FF1-3C01354B9389}" srcOrd="3" destOrd="0" parTransId="{862A3F47-91F4-401C-A3DF-67528657C000}" sibTransId="{AA41CAD8-C671-47F9-A24C-1951132AE971}"/>
    <dgm:cxn modelId="{AA81B479-5D00-4321-A5BB-526EE59E9AC0}" srcId="{0DDAF5DA-0365-4851-A7B5-987256895DD2}" destId="{C0FF42CC-9F24-4934-AABC-933F224C479D}" srcOrd="9" destOrd="0" parTransId="{007900EA-45A8-4971-ADE7-BF17B4DA830E}" sibTransId="{7E3434DB-DF13-4BA1-8800-580067C73C63}"/>
    <dgm:cxn modelId="{FC3CBF55-5E52-4976-84B8-41D2C3819635}" type="presOf" srcId="{3924A53E-24F6-4E5A-A422-450E852F6BB0}" destId="{DE0D7A0C-8368-4DF9-B2D5-BF9BA8B9F12A}" srcOrd="0" destOrd="8" presId="urn:microsoft.com/office/officeart/2005/8/layout/vList2"/>
    <dgm:cxn modelId="{CDCE5DB4-BD04-4C13-9EBA-82C15B6FB4C9}" type="presOf" srcId="{C0FF42CC-9F24-4934-AABC-933F224C479D}" destId="{DE0D7A0C-8368-4DF9-B2D5-BF9BA8B9F12A}" srcOrd="0" destOrd="9" presId="urn:microsoft.com/office/officeart/2005/8/layout/vList2"/>
    <dgm:cxn modelId="{0CF80695-B20C-41BD-897B-C547FD859E97}" type="presOf" srcId="{5069712E-8287-4B8F-928C-7A9887D4F8B9}" destId="{DE0D7A0C-8368-4DF9-B2D5-BF9BA8B9F12A}" srcOrd="0" destOrd="10" presId="urn:microsoft.com/office/officeart/2005/8/layout/vList2"/>
    <dgm:cxn modelId="{916CA67C-86A6-4D66-8E7F-BE169DAD8CE0}" type="presOf" srcId="{231B5A2E-BF9A-4095-8867-F2F362586C6B}" destId="{DE0D7A0C-8368-4DF9-B2D5-BF9BA8B9F12A}" srcOrd="0" destOrd="1" presId="urn:microsoft.com/office/officeart/2005/8/layout/vList2"/>
    <dgm:cxn modelId="{CAAAC248-6A04-46F6-BB10-D697FB1184DD}" srcId="{0DDAF5DA-0365-4851-A7B5-987256895DD2}" destId="{2CEFE9AD-2B49-4FB7-B043-ED3C856BCF07}" srcOrd="4" destOrd="0" parTransId="{F6939EAC-4F3B-41C3-A855-05953013F7A8}" sibTransId="{C8C95A7A-2228-4A4F-A62F-FF9737400F32}"/>
    <dgm:cxn modelId="{64F0AE36-DE3E-4933-915A-5D6D19609A9D}" srcId="{0DDAF5DA-0365-4851-A7B5-987256895DD2}" destId="{5069712E-8287-4B8F-928C-7A9887D4F8B9}" srcOrd="10" destOrd="0" parTransId="{0111B03D-6EAF-49CB-810B-6DB3B2025B00}" sibTransId="{191E8489-3DFE-4196-8B62-52EDC4C4CCF2}"/>
    <dgm:cxn modelId="{9C650F5C-2E8D-40D2-9E41-2C51354B5C17}" type="presOf" srcId="{5AC1F7AE-2E8D-4F97-8B8E-DFE1B0DC750A}" destId="{DE0D7A0C-8368-4DF9-B2D5-BF9BA8B9F12A}" srcOrd="0" destOrd="12" presId="urn:microsoft.com/office/officeart/2005/8/layout/vList2"/>
    <dgm:cxn modelId="{6A50D844-4ACA-461F-9BEB-60B64421BA02}" srcId="{0DDAF5DA-0365-4851-A7B5-987256895DD2}" destId="{17BFF862-9D99-48BA-87D1-48257C5EB7C1}" srcOrd="2" destOrd="0" parTransId="{BC098D54-F7FB-45C7-81B0-1DEC52B2D864}" sibTransId="{6DF0EBFF-CF3C-48AD-9B15-15D3A9B2E9F3}"/>
    <dgm:cxn modelId="{2B3BF5CC-4759-40BE-B6FE-20D397613CF0}" srcId="{0DDAF5DA-0365-4851-A7B5-987256895DD2}" destId="{34121D81-AF52-43AD-AF4E-A1CECD718ABE}" srcOrd="11" destOrd="0" parTransId="{029D60FF-2F8B-4DD8-92D1-9DCB261CD39D}" sibTransId="{5C85E7E0-443A-4686-934A-C2A27DCA0595}"/>
    <dgm:cxn modelId="{EA7EEDF8-1138-4A9D-8839-E4725BC2176A}" type="presParOf" srcId="{C841F94F-1C99-483D-85E8-32A3CF3A56F3}" destId="{B36E4E21-4DF9-4CF3-BB47-82EF6A709671}" srcOrd="0" destOrd="0" presId="urn:microsoft.com/office/officeart/2005/8/layout/vList2"/>
    <dgm:cxn modelId="{47A0FEF0-A47E-415F-B4F8-1B7EC4611C63}" type="presParOf" srcId="{C841F94F-1C99-483D-85E8-32A3CF3A56F3}" destId="{DE0D7A0C-8368-4DF9-B2D5-BF9BA8B9F12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6C2CEB-9088-4FAE-8240-F8BFFFE696B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EA9935-B00A-4530-959E-C68B81433CD1}">
      <dgm:prSet phldrT="[Текст]"/>
      <dgm:spPr/>
      <dgm:t>
        <a:bodyPr/>
        <a:lstStyle/>
        <a:p>
          <a:r>
            <a:rPr lang="uk-UA">
              <a:latin typeface="Constantia" pitchFamily="18" charset="0"/>
            </a:rPr>
            <a:t>Школа в режимі розвитку:</a:t>
          </a:r>
          <a:endParaRPr lang="ru-RU">
            <a:latin typeface="Constantia" pitchFamily="18" charset="0"/>
          </a:endParaRPr>
        </a:p>
      </dgm:t>
    </dgm:pt>
    <dgm:pt modelId="{E1CE542C-D3A1-4710-9FBD-DBBF4F6D7512}" type="parTrans" cxnId="{4F949F7C-EA8E-4A5A-8783-7D87CB6F4E4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3C12323-F9EB-4A4C-9092-974C237FF403}" type="sibTrans" cxnId="{4F949F7C-EA8E-4A5A-8783-7D87CB6F4E4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1189CD3-F28F-44DF-91D7-0CE76F070D6A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вивчення соціального замовлення та особистісних запитів учасників педагогічного процесу; </a:t>
          </a:r>
          <a:endParaRPr lang="ru-RU">
            <a:latin typeface="Constantia" pitchFamily="18" charset="0"/>
          </a:endParaRPr>
        </a:p>
      </dgm:t>
    </dgm:pt>
    <dgm:pt modelId="{0B541AA7-34FE-4C77-ADD9-CFE0D6BD5E62}" type="parTrans" cxnId="{288BAC87-98C8-46F6-9596-5FE6653C3EF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59EA598-FF7B-4290-A13D-B09908445E04}" type="sibTrans" cxnId="{288BAC87-98C8-46F6-9596-5FE6653C3EF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C6A4873-9351-4EB3-B948-A3AFCC7005B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оновлення мети та змісту діяльності школи; </a:t>
          </a:r>
          <a:endParaRPr lang="ru-RU">
            <a:latin typeface="Constantia" pitchFamily="18" charset="0"/>
          </a:endParaRPr>
        </a:p>
      </dgm:t>
    </dgm:pt>
    <dgm:pt modelId="{95353857-1AAC-4ADD-BD23-4A226DE979B5}" type="parTrans" cxnId="{DDF9968C-9D13-4878-B05C-671387BAEE6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710396E-1696-4DBD-ACEC-3D5C73E31699}" type="sibTrans" cxnId="{DDF9968C-9D13-4878-B05C-671387BAEE6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910B204-852B-400C-861E-E952F825DEDA}">
      <dgm:prSet/>
      <dgm:spPr/>
      <dgm:t>
        <a:bodyPr/>
        <a:lstStyle/>
        <a:p>
          <a:r>
            <a:rPr lang="en-US" b="0" i="0" u="none">
              <a:latin typeface="Constantia" pitchFamily="18" charset="0"/>
            </a:rPr>
            <a:t>опанування новими технологіями; </a:t>
          </a:r>
          <a:endParaRPr lang="ru-RU">
            <a:latin typeface="Constantia" pitchFamily="18" charset="0"/>
          </a:endParaRPr>
        </a:p>
      </dgm:t>
    </dgm:pt>
    <dgm:pt modelId="{B27E5C01-6611-4EC2-97A6-3F12E28D60F6}" type="parTrans" cxnId="{6BB48262-F730-44C0-9F8D-A13F11E1A1E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21D6ED6-0782-4609-B363-1C5728D84516}" type="sibTrans" cxnId="{6BB48262-F730-44C0-9F8D-A13F11E1A1E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5EB7E75-544B-4F81-A938-26503D89093F}">
      <dgm:prSet/>
      <dgm:spPr/>
      <dgm:t>
        <a:bodyPr/>
        <a:lstStyle/>
        <a:p>
          <a:r>
            <a:rPr lang="en-US" b="0" i="0" u="none">
              <a:latin typeface="Constantia" pitchFamily="18" charset="0"/>
            </a:rPr>
            <a:t>стимулювання творчої ініціативи вчителів; </a:t>
          </a:r>
          <a:endParaRPr lang="ru-RU">
            <a:latin typeface="Constantia" pitchFamily="18" charset="0"/>
          </a:endParaRPr>
        </a:p>
      </dgm:t>
    </dgm:pt>
    <dgm:pt modelId="{14537503-0839-4379-BB54-19C9C11DFCFB}" type="parTrans" cxnId="{63987134-17F4-4577-8FC7-2530D5AB425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EEB383C-5A11-48CA-88F0-B48E8C1276ED}" type="sibTrans" cxnId="{63987134-17F4-4577-8FC7-2530D5AB425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FE20E4F-4F56-4DEC-9BFC-4DC1684468D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створення умов для впровадження інновацій; </a:t>
          </a:r>
          <a:endParaRPr lang="ru-RU">
            <a:latin typeface="Constantia" pitchFamily="18" charset="0"/>
          </a:endParaRPr>
        </a:p>
      </dgm:t>
    </dgm:pt>
    <dgm:pt modelId="{5F4B6E62-0893-4067-B321-3E8F276B33CF}" type="parTrans" cxnId="{0C4A30CF-0768-45DD-9F45-41E2728FC0D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7E18B99-FFCC-4E10-AEDF-6A2AF38D4612}" type="sibTrans" cxnId="{0C4A30CF-0768-45DD-9F45-41E2728FC0D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0CD3865-AD51-4AC1-86AE-C1DA1B4938CA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розвиток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професіоналізму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керівників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і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педагогі-чних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працівників</a:t>
          </a:r>
          <a:r>
            <a:rPr lang="ru-RU" b="0" i="0" u="none" dirty="0">
              <a:latin typeface="Constantia" pitchFamily="18" charset="0"/>
            </a:rPr>
            <a:t>; </a:t>
          </a:r>
          <a:endParaRPr lang="ru-RU" dirty="0">
            <a:latin typeface="Constantia" pitchFamily="18" charset="0"/>
          </a:endParaRPr>
        </a:p>
      </dgm:t>
    </dgm:pt>
    <dgm:pt modelId="{7A9D3A10-319D-4C9B-9364-3D38B7BBF759}" type="parTrans" cxnId="{2549B447-AE61-4B39-9F27-0A01C64D857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6238AC6-450D-4B13-80A0-674CC2474B6E}" type="sibTrans" cxnId="{2549B447-AE61-4B39-9F27-0A01C64D857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1C0B598-3F0B-46DE-8ACC-C6A82463D7A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формування суб’єкт-суб’єктних стосунків між учасниками педагогічного процесу; </a:t>
          </a:r>
          <a:endParaRPr lang="ru-RU">
            <a:latin typeface="Constantia" pitchFamily="18" charset="0"/>
          </a:endParaRPr>
        </a:p>
      </dgm:t>
    </dgm:pt>
    <dgm:pt modelId="{73C8628E-AC28-46DB-B899-420DC6A8F992}" type="parTrans" cxnId="{439B31D3-55E0-4542-A33B-E6169706E97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CA37155-DAE4-47AA-AD6A-C78A59B03EBA}" type="sibTrans" cxnId="{439B31D3-55E0-4542-A33B-E6169706E97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95765CB-BA3B-47C0-B7D2-54F4828FA7F5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визначення критеріїв результату діяльності школи; </a:t>
          </a:r>
          <a:endParaRPr lang="ru-RU">
            <a:latin typeface="Constantia" pitchFamily="18" charset="0"/>
          </a:endParaRPr>
        </a:p>
      </dgm:t>
    </dgm:pt>
    <dgm:pt modelId="{D1649C34-F260-4C8D-A7E7-D418D95F5633}" type="parTrans" cxnId="{8201839B-655B-4FA3-B38C-986371D9A77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FCE1E88-7360-4435-9905-870FE7618F47}" type="sibTrans" cxnId="{8201839B-655B-4FA3-B38C-986371D9A77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8B4538E-FC42-467E-A6E3-7E4FEC9D40C4}">
      <dgm:prSet/>
      <dgm:spPr/>
      <dgm:t>
        <a:bodyPr/>
        <a:lstStyle/>
        <a:p>
          <a:r>
            <a:rPr lang="en-US" b="0" i="0" u="none">
              <a:latin typeface="Constantia" pitchFamily="18" charset="0"/>
            </a:rPr>
            <a:t>апробація інноваційного досвіду школи. </a:t>
          </a:r>
          <a:endParaRPr lang="ru-RU">
            <a:latin typeface="Constantia" pitchFamily="18" charset="0"/>
          </a:endParaRPr>
        </a:p>
      </dgm:t>
    </dgm:pt>
    <dgm:pt modelId="{2C06034F-4903-4FD0-800E-30B0F64BBC46}" type="parTrans" cxnId="{A57C485C-37CC-4A9C-BEB7-3D28BBDE329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689354F-CEE3-4850-B67D-D79734C8E254}" type="sibTrans" cxnId="{A57C485C-37CC-4A9C-BEB7-3D28BBDE329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0FC5C14-7BFA-406F-8A62-0D21C8CEDDDF}" type="pres">
      <dgm:prSet presAssocID="{0F6C2CEB-9088-4FAE-8240-F8BFFFE696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453D46-D3D0-4926-AB57-7500EA18701E}" type="pres">
      <dgm:prSet presAssocID="{73EA9935-B00A-4530-959E-C68B81433CD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F37FC6-74A0-4633-9123-2490A57C2235}" type="pres">
      <dgm:prSet presAssocID="{73EA9935-B00A-4530-959E-C68B81433CD1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F9968C-9D13-4878-B05C-671387BAEE6D}" srcId="{73EA9935-B00A-4530-959E-C68B81433CD1}" destId="{2C6A4873-9351-4EB3-B948-A3AFCC7005BD}" srcOrd="1" destOrd="0" parTransId="{95353857-1AAC-4ADD-BD23-4A226DE979B5}" sibTransId="{1710396E-1696-4DBD-ACEC-3D5C73E31699}"/>
    <dgm:cxn modelId="{29089859-C19F-4828-8B05-1F3D789D204D}" type="presOf" srcId="{0F6C2CEB-9088-4FAE-8240-F8BFFFE696B2}" destId="{50FC5C14-7BFA-406F-8A62-0D21C8CEDDDF}" srcOrd="0" destOrd="0" presId="urn:microsoft.com/office/officeart/2005/8/layout/vList2"/>
    <dgm:cxn modelId="{E83FB847-6C62-4A22-89EC-FCDB6CED05BF}" type="presOf" srcId="{F5EB7E75-544B-4F81-A938-26503D89093F}" destId="{36F37FC6-74A0-4633-9123-2490A57C2235}" srcOrd="0" destOrd="3" presId="urn:microsoft.com/office/officeart/2005/8/layout/vList2"/>
    <dgm:cxn modelId="{01CA283E-9060-4AAF-AA05-744EEA6377AA}" type="presOf" srcId="{E910B204-852B-400C-861E-E952F825DEDA}" destId="{36F37FC6-74A0-4633-9123-2490A57C2235}" srcOrd="0" destOrd="2" presId="urn:microsoft.com/office/officeart/2005/8/layout/vList2"/>
    <dgm:cxn modelId="{FEF9AC03-8589-47B3-8E21-45393CAC2AA6}" type="presOf" srcId="{91189CD3-F28F-44DF-91D7-0CE76F070D6A}" destId="{36F37FC6-74A0-4633-9123-2490A57C2235}" srcOrd="0" destOrd="0" presId="urn:microsoft.com/office/officeart/2005/8/layout/vList2"/>
    <dgm:cxn modelId="{8201839B-655B-4FA3-B38C-986371D9A778}" srcId="{73EA9935-B00A-4530-959E-C68B81433CD1}" destId="{795765CB-BA3B-47C0-B7D2-54F4828FA7F5}" srcOrd="7" destOrd="0" parTransId="{D1649C34-F260-4C8D-A7E7-D418D95F5633}" sibTransId="{BFCE1E88-7360-4435-9905-870FE7618F47}"/>
    <dgm:cxn modelId="{1747EE27-0D94-4725-A516-EF5F60CA9880}" type="presOf" srcId="{795765CB-BA3B-47C0-B7D2-54F4828FA7F5}" destId="{36F37FC6-74A0-4633-9123-2490A57C2235}" srcOrd="0" destOrd="7" presId="urn:microsoft.com/office/officeart/2005/8/layout/vList2"/>
    <dgm:cxn modelId="{288BAC87-98C8-46F6-9596-5FE6653C3EF6}" srcId="{73EA9935-B00A-4530-959E-C68B81433CD1}" destId="{91189CD3-F28F-44DF-91D7-0CE76F070D6A}" srcOrd="0" destOrd="0" parTransId="{0B541AA7-34FE-4C77-ADD9-CFE0D6BD5E62}" sibTransId="{A59EA598-FF7B-4290-A13D-B09908445E04}"/>
    <dgm:cxn modelId="{A57C485C-37CC-4A9C-BEB7-3D28BBDE3298}" srcId="{73EA9935-B00A-4530-959E-C68B81433CD1}" destId="{08B4538E-FC42-467E-A6E3-7E4FEC9D40C4}" srcOrd="8" destOrd="0" parTransId="{2C06034F-4903-4FD0-800E-30B0F64BBC46}" sibTransId="{D689354F-CEE3-4850-B67D-D79734C8E254}"/>
    <dgm:cxn modelId="{D14B4569-A8F3-4C78-84C1-DA480E071208}" type="presOf" srcId="{73EA9935-B00A-4530-959E-C68B81433CD1}" destId="{42453D46-D3D0-4926-AB57-7500EA18701E}" srcOrd="0" destOrd="0" presId="urn:microsoft.com/office/officeart/2005/8/layout/vList2"/>
    <dgm:cxn modelId="{66AFCC4A-2524-429F-AC84-CB951F4DC0FC}" type="presOf" srcId="{90CD3865-AD51-4AC1-86AE-C1DA1B4938CA}" destId="{36F37FC6-74A0-4633-9123-2490A57C2235}" srcOrd="0" destOrd="5" presId="urn:microsoft.com/office/officeart/2005/8/layout/vList2"/>
    <dgm:cxn modelId="{63987134-17F4-4577-8FC7-2530D5AB425B}" srcId="{73EA9935-B00A-4530-959E-C68B81433CD1}" destId="{F5EB7E75-544B-4F81-A938-26503D89093F}" srcOrd="3" destOrd="0" parTransId="{14537503-0839-4379-BB54-19C9C11DFCFB}" sibTransId="{8EEB383C-5A11-48CA-88F0-B48E8C1276ED}"/>
    <dgm:cxn modelId="{439B31D3-55E0-4542-A33B-E6169706E974}" srcId="{73EA9935-B00A-4530-959E-C68B81433CD1}" destId="{61C0B598-3F0B-46DE-8ACC-C6A82463D7A1}" srcOrd="6" destOrd="0" parTransId="{73C8628E-AC28-46DB-B899-420DC6A8F992}" sibTransId="{8CA37155-DAE4-47AA-AD6A-C78A59B03EBA}"/>
    <dgm:cxn modelId="{28AA9B09-AEB2-4A62-A0F3-F0BBBFAD762E}" type="presOf" srcId="{61C0B598-3F0B-46DE-8ACC-C6A82463D7A1}" destId="{36F37FC6-74A0-4633-9123-2490A57C2235}" srcOrd="0" destOrd="6" presId="urn:microsoft.com/office/officeart/2005/8/layout/vList2"/>
    <dgm:cxn modelId="{2549B447-AE61-4B39-9F27-0A01C64D8577}" srcId="{73EA9935-B00A-4530-959E-C68B81433CD1}" destId="{90CD3865-AD51-4AC1-86AE-C1DA1B4938CA}" srcOrd="5" destOrd="0" parTransId="{7A9D3A10-319D-4C9B-9364-3D38B7BBF759}" sibTransId="{C6238AC6-450D-4B13-80A0-674CC2474B6E}"/>
    <dgm:cxn modelId="{1D2B5669-2206-441C-9CC9-31DDD4D88E6D}" type="presOf" srcId="{08B4538E-FC42-467E-A6E3-7E4FEC9D40C4}" destId="{36F37FC6-74A0-4633-9123-2490A57C2235}" srcOrd="0" destOrd="8" presId="urn:microsoft.com/office/officeart/2005/8/layout/vList2"/>
    <dgm:cxn modelId="{2BB4C266-9A1F-49FE-8799-D6DE329ACFE9}" type="presOf" srcId="{2C6A4873-9351-4EB3-B948-A3AFCC7005BD}" destId="{36F37FC6-74A0-4633-9123-2490A57C2235}" srcOrd="0" destOrd="1" presId="urn:microsoft.com/office/officeart/2005/8/layout/vList2"/>
    <dgm:cxn modelId="{6BB48262-F730-44C0-9F8D-A13F11E1A1E1}" srcId="{73EA9935-B00A-4530-959E-C68B81433CD1}" destId="{E910B204-852B-400C-861E-E952F825DEDA}" srcOrd="2" destOrd="0" parTransId="{B27E5C01-6611-4EC2-97A6-3F12E28D60F6}" sibTransId="{F21D6ED6-0782-4609-B363-1C5728D84516}"/>
    <dgm:cxn modelId="{4F949F7C-EA8E-4A5A-8783-7D87CB6F4E4E}" srcId="{0F6C2CEB-9088-4FAE-8240-F8BFFFE696B2}" destId="{73EA9935-B00A-4530-959E-C68B81433CD1}" srcOrd="0" destOrd="0" parTransId="{E1CE542C-D3A1-4710-9FBD-DBBF4F6D7512}" sibTransId="{43C12323-F9EB-4A4C-9092-974C237FF403}"/>
    <dgm:cxn modelId="{0C4A30CF-0768-45DD-9F45-41E2728FC0D5}" srcId="{73EA9935-B00A-4530-959E-C68B81433CD1}" destId="{1FE20E4F-4F56-4DEC-9BFC-4DC1684468DE}" srcOrd="4" destOrd="0" parTransId="{5F4B6E62-0893-4067-B321-3E8F276B33CF}" sibTransId="{F7E18B99-FFCC-4E10-AEDF-6A2AF38D4612}"/>
    <dgm:cxn modelId="{3AE6449D-A1B6-4CA1-9709-AF10C060E107}" type="presOf" srcId="{1FE20E4F-4F56-4DEC-9BFC-4DC1684468DE}" destId="{36F37FC6-74A0-4633-9123-2490A57C2235}" srcOrd="0" destOrd="4" presId="urn:microsoft.com/office/officeart/2005/8/layout/vList2"/>
    <dgm:cxn modelId="{B0DB3A87-8619-4011-9667-FB5901F64777}" type="presParOf" srcId="{50FC5C14-7BFA-406F-8A62-0D21C8CEDDDF}" destId="{42453D46-D3D0-4926-AB57-7500EA18701E}" srcOrd="0" destOrd="0" presId="urn:microsoft.com/office/officeart/2005/8/layout/vList2"/>
    <dgm:cxn modelId="{140DB2FF-D8CD-4C05-B94A-CF02522D8740}" type="presParOf" srcId="{50FC5C14-7BFA-406F-8A62-0D21C8CEDDDF}" destId="{36F37FC6-74A0-4633-9123-2490A57C223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771186-E154-413C-9799-E2C3C250F53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AB0F2E-7105-483B-9543-D2AAFB88717F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Стратегічне управління школою:</a:t>
          </a:r>
        </a:p>
      </dgm:t>
    </dgm:pt>
    <dgm:pt modelId="{8C7C2422-861D-46DC-8971-F2CA4651A21D}" type="parTrans" cxnId="{F8F57524-7050-4764-A38F-42759E4A29B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7EAC2BD-B177-4F56-B822-DF2768C7A19C}" type="sibTrans" cxnId="{F8F57524-7050-4764-A38F-42759E4A29B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3E5DB15-99A9-4021-B098-E8C624C8F2BD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Що чекає школу в майбутньому і як це передбачити? </a:t>
          </a:r>
          <a:endParaRPr lang="ru-RU">
            <a:latin typeface="Constantia" pitchFamily="18" charset="0"/>
          </a:endParaRPr>
        </a:p>
      </dgm:t>
    </dgm:pt>
    <dgm:pt modelId="{13E83468-35F4-4722-9810-10F0AD0E5BD1}" type="parTrans" cxnId="{DF5330E4-7EE7-4C7A-AD7F-CC207213AD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FC67C71-4B09-4A13-983F-E1987AEAFDA6}" type="sibTrans" cxnId="{DF5330E4-7EE7-4C7A-AD7F-CC207213AD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522863B-0E22-459D-9ACF-786CBECBB21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Як визначити шляхи розвитку організації? </a:t>
          </a:r>
          <a:endParaRPr lang="ru-RU">
            <a:latin typeface="Constantia" pitchFamily="18" charset="0"/>
          </a:endParaRPr>
        </a:p>
      </dgm:t>
    </dgm:pt>
    <dgm:pt modelId="{8749BDE2-4A2A-4AE0-875F-EDD6E3583A88}" type="parTrans" cxnId="{0BDFE8F6-39D4-4773-86B6-173D3AE5268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C273D57-6797-413B-AC29-5FA210F0CDE9}" type="sibTrans" cxnId="{0BDFE8F6-39D4-4773-86B6-173D3AE5268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0A69C15-19D5-4EC2-A82E-00672DF10BB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Які результати роботи є важливими для школи? </a:t>
          </a:r>
          <a:endParaRPr lang="ru-RU">
            <a:latin typeface="Constantia" pitchFamily="18" charset="0"/>
          </a:endParaRPr>
        </a:p>
      </dgm:t>
    </dgm:pt>
    <dgm:pt modelId="{9F7AE844-C864-4062-979A-3B71E9B85BDF}" type="parTrans" cxnId="{BD1D9226-3BAC-4B48-B300-35D90CED733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6B4A257-46DE-4411-AFC3-49DF4B1D1BE3}" type="sibTrans" cxnId="{BD1D9226-3BAC-4B48-B300-35D90CED733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39B2B41-877E-4D2D-B959-79382BC76E3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Яку школу хочуть створити люди, що в ній працюють? </a:t>
          </a:r>
          <a:endParaRPr lang="ru-RU">
            <a:latin typeface="Constantia" pitchFamily="18" charset="0"/>
          </a:endParaRPr>
        </a:p>
      </dgm:t>
    </dgm:pt>
    <dgm:pt modelId="{91DF2049-B0EC-4FDD-8693-FE7B53461747}" type="parTrans" cxnId="{9B285030-DDDC-479D-889D-18368C573D2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3DB95FF-9436-4013-8D75-F2F55BCFFF14}" type="sibTrans" cxnId="{9B285030-DDDC-479D-889D-18368C573D2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5110134-EDF6-46B4-A03D-1296786A5CD5}" type="pres">
      <dgm:prSet presAssocID="{E8771186-E154-413C-9799-E2C3C250F5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CBF377-57CF-4DD2-B157-0E4A75E25DC6}" type="pres">
      <dgm:prSet presAssocID="{43AB0F2E-7105-483B-9543-D2AAFB88717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ECBE04-916D-4578-B97A-96E3E2CBAC3A}" type="pres">
      <dgm:prSet presAssocID="{43AB0F2E-7105-483B-9543-D2AAFB88717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DE4EE2-894B-477D-A5E5-F600AE701A4D}" type="presOf" srcId="{0522863B-0E22-459D-9ACF-786CBECBB21B}" destId="{DDECBE04-916D-4578-B97A-96E3E2CBAC3A}" srcOrd="0" destOrd="1" presId="urn:microsoft.com/office/officeart/2005/8/layout/vList2"/>
    <dgm:cxn modelId="{9B285030-DDDC-479D-889D-18368C573D28}" srcId="{43AB0F2E-7105-483B-9543-D2AAFB88717F}" destId="{A39B2B41-877E-4D2D-B959-79382BC76E31}" srcOrd="3" destOrd="0" parTransId="{91DF2049-B0EC-4FDD-8693-FE7B53461747}" sibTransId="{03DB95FF-9436-4013-8D75-F2F55BCFFF14}"/>
    <dgm:cxn modelId="{737E75F7-20B7-4CC6-AFD8-B6A0EF834D6F}" type="presOf" srcId="{63E5DB15-99A9-4021-B098-E8C624C8F2BD}" destId="{DDECBE04-916D-4578-B97A-96E3E2CBAC3A}" srcOrd="0" destOrd="0" presId="urn:microsoft.com/office/officeart/2005/8/layout/vList2"/>
    <dgm:cxn modelId="{0BDFE8F6-39D4-4773-86B6-173D3AE52683}" srcId="{43AB0F2E-7105-483B-9543-D2AAFB88717F}" destId="{0522863B-0E22-459D-9ACF-786CBECBB21B}" srcOrd="1" destOrd="0" parTransId="{8749BDE2-4A2A-4AE0-875F-EDD6E3583A88}" sibTransId="{FC273D57-6797-413B-AC29-5FA210F0CDE9}"/>
    <dgm:cxn modelId="{F8F57524-7050-4764-A38F-42759E4A29BD}" srcId="{E8771186-E154-413C-9799-E2C3C250F536}" destId="{43AB0F2E-7105-483B-9543-D2AAFB88717F}" srcOrd="0" destOrd="0" parTransId="{8C7C2422-861D-46DC-8971-F2CA4651A21D}" sibTransId="{F7EAC2BD-B177-4F56-B822-DF2768C7A19C}"/>
    <dgm:cxn modelId="{64C78196-54A0-474D-841F-73395AE6E4AA}" type="presOf" srcId="{A39B2B41-877E-4D2D-B959-79382BC76E31}" destId="{DDECBE04-916D-4578-B97A-96E3E2CBAC3A}" srcOrd="0" destOrd="3" presId="urn:microsoft.com/office/officeart/2005/8/layout/vList2"/>
    <dgm:cxn modelId="{BD1D9226-3BAC-4B48-B300-35D90CED733C}" srcId="{43AB0F2E-7105-483B-9543-D2AAFB88717F}" destId="{70A69C15-19D5-4EC2-A82E-00672DF10BB4}" srcOrd="2" destOrd="0" parTransId="{9F7AE844-C864-4062-979A-3B71E9B85BDF}" sibTransId="{16B4A257-46DE-4411-AFC3-49DF4B1D1BE3}"/>
    <dgm:cxn modelId="{0ADC18EC-F21C-49B8-9851-EE0B3C9EF6F6}" type="presOf" srcId="{E8771186-E154-413C-9799-E2C3C250F536}" destId="{05110134-EDF6-46B4-A03D-1296786A5CD5}" srcOrd="0" destOrd="0" presId="urn:microsoft.com/office/officeart/2005/8/layout/vList2"/>
    <dgm:cxn modelId="{71FEE318-F1C2-4FA9-B730-B139C528BED3}" type="presOf" srcId="{43AB0F2E-7105-483B-9543-D2AAFB88717F}" destId="{87CBF377-57CF-4DD2-B157-0E4A75E25DC6}" srcOrd="0" destOrd="0" presId="urn:microsoft.com/office/officeart/2005/8/layout/vList2"/>
    <dgm:cxn modelId="{FFB57263-1733-4C76-B104-9B4B0E0FB740}" type="presOf" srcId="{70A69C15-19D5-4EC2-A82E-00672DF10BB4}" destId="{DDECBE04-916D-4578-B97A-96E3E2CBAC3A}" srcOrd="0" destOrd="2" presId="urn:microsoft.com/office/officeart/2005/8/layout/vList2"/>
    <dgm:cxn modelId="{DF5330E4-7EE7-4C7A-AD7F-CC207213ADAF}" srcId="{43AB0F2E-7105-483B-9543-D2AAFB88717F}" destId="{63E5DB15-99A9-4021-B098-E8C624C8F2BD}" srcOrd="0" destOrd="0" parTransId="{13E83468-35F4-4722-9810-10F0AD0E5BD1}" sibTransId="{0FC67C71-4B09-4A13-983F-E1987AEAFDA6}"/>
    <dgm:cxn modelId="{5C51C1B0-358D-4709-BDB5-C378086D7831}" type="presParOf" srcId="{05110134-EDF6-46B4-A03D-1296786A5CD5}" destId="{87CBF377-57CF-4DD2-B157-0E4A75E25DC6}" srcOrd="0" destOrd="0" presId="urn:microsoft.com/office/officeart/2005/8/layout/vList2"/>
    <dgm:cxn modelId="{563D2840-1B1E-4CF3-A056-E3FCD9ED703A}" type="presParOf" srcId="{05110134-EDF6-46B4-A03D-1296786A5CD5}" destId="{DDECBE04-916D-4578-B97A-96E3E2CBAC3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FCFB3A-9DD7-4E6C-B454-676510E8708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E415DE-7110-4754-8333-5D71A4C11167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Об’єкт стратегічного управління</a:t>
          </a:r>
        </a:p>
      </dgm:t>
    </dgm:pt>
    <dgm:pt modelId="{27F1AA48-62CE-40D3-A41B-067766DE3035}" type="parTrans" cxnId="{5D2486E7-CD29-4F42-92CA-5431331EE65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88527E9-FF59-42FE-8254-4A46E5F91C05}" type="sibTrans" cxnId="{5D2486E7-CD29-4F42-92CA-5431331EE65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FEF93EA-E351-4F71-A9DF-CCC248A2A2A4}">
      <dgm:prSet phldrT="[Текст]"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це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відкрита</a:t>
          </a:r>
          <a:r>
            <a:rPr lang="ru-RU" b="0" i="0" u="none" dirty="0">
              <a:latin typeface="Constantia" pitchFamily="18" charset="0"/>
            </a:rPr>
            <a:t>, складна, </a:t>
          </a:r>
          <a:r>
            <a:rPr lang="ru-RU" b="0" i="0" u="none" dirty="0" err="1">
              <a:latin typeface="Constantia" pitchFamily="18" charset="0"/>
            </a:rPr>
            <a:t>динамічна</a:t>
          </a:r>
          <a:r>
            <a:rPr lang="ru-RU" b="0" i="0" u="none" dirty="0">
              <a:latin typeface="Constantia" pitchFamily="18" charset="0"/>
            </a:rPr>
            <a:t>, стохастична </a:t>
          </a:r>
          <a:r>
            <a:rPr lang="ru-RU" b="0" i="0" u="none" dirty="0" err="1">
              <a:latin typeface="Constantia" pitchFamily="18" charset="0"/>
            </a:rPr>
            <a:t>організація</a:t>
          </a:r>
          <a:r>
            <a:rPr lang="ru-RU" b="0" i="0" u="none" dirty="0">
              <a:latin typeface="Constantia" pitchFamily="18" charset="0"/>
            </a:rPr>
            <a:t>, яка </a:t>
          </a:r>
          <a:r>
            <a:rPr lang="ru-RU" b="0" i="0" u="none" dirty="0" err="1">
              <a:latin typeface="Constantia" pitchFamily="18" charset="0"/>
            </a:rPr>
            <a:t>розвивається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і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змінює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параметри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станів</a:t>
          </a:r>
          <a:r>
            <a:rPr lang="ru-RU" b="0" i="0" u="none" dirty="0">
              <a:latin typeface="Constantia" pitchFamily="18" charset="0"/>
            </a:rPr>
            <a:t> у </a:t>
          </a:r>
          <a:r>
            <a:rPr lang="ru-RU" b="0" i="0" u="none" dirty="0" err="1">
              <a:latin typeface="Constantia" pitchFamily="18" charset="0"/>
            </a:rPr>
            <a:t>часі</a:t>
          </a:r>
          <a:r>
            <a:rPr lang="ru-RU" b="0" i="0" u="none" dirty="0">
              <a:latin typeface="Constantia" pitchFamily="18" charset="0"/>
            </a:rPr>
            <a:t> та </a:t>
          </a:r>
          <a:r>
            <a:rPr lang="ru-RU" b="0" i="0" u="none" dirty="0" err="1">
              <a:latin typeface="Constantia" pitchFamily="18" charset="0"/>
            </a:rPr>
            <a:t>просторі</a:t>
          </a:r>
          <a:r>
            <a:rPr lang="ru-RU" b="0" i="0" u="none" dirty="0">
              <a:latin typeface="Constantia" pitchFamily="18" charset="0"/>
            </a:rPr>
            <a:t>, </a:t>
          </a:r>
          <a:r>
            <a:rPr lang="ru-RU" b="0" i="0" u="none" dirty="0" err="1">
              <a:latin typeface="Constantia" pitchFamily="18" charset="0"/>
            </a:rPr>
            <a:t>зазнає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зовнішніх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впливів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і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здійснює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вплив</a:t>
          </a:r>
          <a:r>
            <a:rPr lang="ru-RU" b="0" i="0" u="none" dirty="0">
              <a:latin typeface="Constantia" pitchFamily="18" charset="0"/>
            </a:rPr>
            <a:t> на </a:t>
          </a:r>
          <a:r>
            <a:rPr lang="ru-RU" b="0" i="0" u="none" dirty="0" err="1">
              <a:latin typeface="Constantia" pitchFamily="18" charset="0"/>
            </a:rPr>
            <a:t>середовище</a:t>
          </a:r>
          <a:r>
            <a:rPr lang="ru-RU" b="0" i="0" u="none" dirty="0">
              <a:latin typeface="Constantia" pitchFamily="18" charset="0"/>
            </a:rPr>
            <a:t> за принципом </a:t>
          </a:r>
          <a:r>
            <a:rPr lang="ru-RU" b="0" i="0" u="none" dirty="0" err="1">
              <a:latin typeface="Constantia" pitchFamily="18" charset="0"/>
            </a:rPr>
            <a:t>зворотного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зв’язку</a:t>
          </a:r>
          <a:r>
            <a:rPr lang="ru-RU" b="0" i="0" u="none" dirty="0">
              <a:latin typeface="Constantia" pitchFamily="18" charset="0"/>
            </a:rPr>
            <a:t>.</a:t>
          </a:r>
          <a:endParaRPr lang="ru-RU" dirty="0">
            <a:latin typeface="Constantia" pitchFamily="18" charset="0"/>
          </a:endParaRPr>
        </a:p>
      </dgm:t>
    </dgm:pt>
    <dgm:pt modelId="{0361C7AC-81A8-4195-AE55-65773F71F932}" type="parTrans" cxnId="{FB3DC8A3-8727-4254-8EE3-0A3CBBB4A1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9C03B8E-0A69-4E13-85BE-BE15EF6F9B73}" type="sibTrans" cxnId="{FB3DC8A3-8727-4254-8EE3-0A3CBBB4A1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B555F6F-516E-455D-837A-7224EFC55353}" type="pres">
      <dgm:prSet presAssocID="{5BFCFB3A-9DD7-4E6C-B454-676510E8708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BA41E28-14C8-41C2-BC2D-75B86AA1FB5E}" type="pres">
      <dgm:prSet presAssocID="{21E415DE-7110-4754-8333-5D71A4C11167}" presName="horFlow" presStyleCnt="0"/>
      <dgm:spPr/>
    </dgm:pt>
    <dgm:pt modelId="{2935D6F0-E7CA-4F16-8A2D-994FCDE568C9}" type="pres">
      <dgm:prSet presAssocID="{21E415DE-7110-4754-8333-5D71A4C11167}" presName="bigChev" presStyleLbl="node1" presStyleIdx="0" presStyleCnt="1" custScaleX="75316"/>
      <dgm:spPr/>
      <dgm:t>
        <a:bodyPr/>
        <a:lstStyle/>
        <a:p>
          <a:endParaRPr lang="ru-RU"/>
        </a:p>
      </dgm:t>
    </dgm:pt>
    <dgm:pt modelId="{FD3C9D3E-C7AF-4984-B1EB-97ADCA9C8B6A}" type="pres">
      <dgm:prSet presAssocID="{0361C7AC-81A8-4195-AE55-65773F71F932}" presName="parTrans" presStyleCnt="0"/>
      <dgm:spPr/>
    </dgm:pt>
    <dgm:pt modelId="{E9AEA13B-156C-4F8C-B197-F67453EC9E62}" type="pres">
      <dgm:prSet presAssocID="{EFEF93EA-E351-4F71-A9DF-CCC248A2A2A4}" presName="node" presStyleLbl="alignAccFollowNode1" presStyleIdx="0" presStyleCnt="1" custScaleY="123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2486E7-CD29-4F42-92CA-5431331EE65A}" srcId="{5BFCFB3A-9DD7-4E6C-B454-676510E8708E}" destId="{21E415DE-7110-4754-8333-5D71A4C11167}" srcOrd="0" destOrd="0" parTransId="{27F1AA48-62CE-40D3-A41B-067766DE3035}" sibTransId="{E88527E9-FF59-42FE-8254-4A46E5F91C05}"/>
    <dgm:cxn modelId="{45E1316A-1C2A-4D22-85C7-08519B59F45E}" type="presOf" srcId="{EFEF93EA-E351-4F71-A9DF-CCC248A2A2A4}" destId="{E9AEA13B-156C-4F8C-B197-F67453EC9E62}" srcOrd="0" destOrd="0" presId="urn:microsoft.com/office/officeart/2005/8/layout/lProcess3"/>
    <dgm:cxn modelId="{0F102DA1-3D08-4160-8B39-4E0C5FACC842}" type="presOf" srcId="{5BFCFB3A-9DD7-4E6C-B454-676510E8708E}" destId="{0B555F6F-516E-455D-837A-7224EFC55353}" srcOrd="0" destOrd="0" presId="urn:microsoft.com/office/officeart/2005/8/layout/lProcess3"/>
    <dgm:cxn modelId="{6E82AF7E-ECDA-49AB-9A79-0E5A61DC3015}" type="presOf" srcId="{21E415DE-7110-4754-8333-5D71A4C11167}" destId="{2935D6F0-E7CA-4F16-8A2D-994FCDE568C9}" srcOrd="0" destOrd="0" presId="urn:microsoft.com/office/officeart/2005/8/layout/lProcess3"/>
    <dgm:cxn modelId="{FB3DC8A3-8727-4254-8EE3-0A3CBBB4A1AF}" srcId="{21E415DE-7110-4754-8333-5D71A4C11167}" destId="{EFEF93EA-E351-4F71-A9DF-CCC248A2A2A4}" srcOrd="0" destOrd="0" parTransId="{0361C7AC-81A8-4195-AE55-65773F71F932}" sibTransId="{59C03B8E-0A69-4E13-85BE-BE15EF6F9B73}"/>
    <dgm:cxn modelId="{FAE773ED-B77E-419D-B1B6-3971A8AE66AD}" type="presParOf" srcId="{0B555F6F-516E-455D-837A-7224EFC55353}" destId="{FBA41E28-14C8-41C2-BC2D-75B86AA1FB5E}" srcOrd="0" destOrd="0" presId="urn:microsoft.com/office/officeart/2005/8/layout/lProcess3"/>
    <dgm:cxn modelId="{97E2AF2E-9730-43F5-BA4C-814E2720F19A}" type="presParOf" srcId="{FBA41E28-14C8-41C2-BC2D-75B86AA1FB5E}" destId="{2935D6F0-E7CA-4F16-8A2D-994FCDE568C9}" srcOrd="0" destOrd="0" presId="urn:microsoft.com/office/officeart/2005/8/layout/lProcess3"/>
    <dgm:cxn modelId="{2A8929E6-33EA-489C-99B3-781E4B61E5CF}" type="presParOf" srcId="{FBA41E28-14C8-41C2-BC2D-75B86AA1FB5E}" destId="{FD3C9D3E-C7AF-4984-B1EB-97ADCA9C8B6A}" srcOrd="1" destOrd="0" presId="urn:microsoft.com/office/officeart/2005/8/layout/lProcess3"/>
    <dgm:cxn modelId="{013A87EC-ED8F-4037-B086-54AA5DEE94A1}" type="presParOf" srcId="{FBA41E28-14C8-41C2-BC2D-75B86AA1FB5E}" destId="{E9AEA13B-156C-4F8C-B197-F67453EC9E62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ACA0E4-4996-4C51-9C0E-FC08C75E98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D9DD9F-3E78-4026-B7E7-C1F2E2233C44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Мета стратегічного управління</a:t>
          </a:r>
        </a:p>
      </dgm:t>
    </dgm:pt>
    <dgm:pt modelId="{B1C626E5-ECCD-4E31-B438-1F6EAF85E11A}" type="parTrans" cxnId="{075BC09E-4187-4063-B66C-4104B59531B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E9E99A0-D948-4CA2-A4B3-2AC9E1CF1150}" type="sibTrans" cxnId="{075BC09E-4187-4063-B66C-4104B59531B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B285724-5421-4F74-A01C-023D2C1F32D0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визначення місії, цілей і стратегії, розробка планів, проектів і програм, проектів і програм розвитку як інструментів  реалізації  стратегічних  орієнтирів  на поліпшення  діяльності  організації  та  її  окремих складових.</a:t>
          </a:r>
        </a:p>
      </dgm:t>
    </dgm:pt>
    <dgm:pt modelId="{09955845-8E9E-49DB-83C2-7758D644F859}" type="parTrans" cxnId="{67C1BF69-AE42-4DE6-92B8-328736B5E10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E570FFF-CAD7-42FF-A73D-CCDBFB86844D}" type="sibTrans" cxnId="{67C1BF69-AE42-4DE6-92B8-328736B5E10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3B50BF2-1531-42C3-94B3-CAF3ECE9C25E}">
      <dgm:prSet phldrT="[Текст]"/>
      <dgm:spPr/>
      <dgm:t>
        <a:bodyPr/>
        <a:lstStyle/>
        <a:p>
          <a:r>
            <a:rPr lang="en-US" b="0" i="0">
              <a:latin typeface="Constantia" pitchFamily="18" charset="0"/>
            </a:rPr>
            <a:t>Місія</a:t>
          </a:r>
          <a:endParaRPr lang="ru-RU" b="0" i="0">
            <a:latin typeface="Constantia" pitchFamily="18" charset="0"/>
          </a:endParaRPr>
        </a:p>
      </dgm:t>
    </dgm:pt>
    <dgm:pt modelId="{DBB4737E-AF06-4545-BA74-D70195FA4626}" type="parTrans" cxnId="{D37FD825-6576-42FB-9032-F75E1A4902E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8A81F9D-B5E9-40FC-9B8C-BDB6DB72DD1A}" type="sibTrans" cxnId="{D37FD825-6576-42FB-9032-F75E1A4902E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D142F42-D386-4EE1-92CF-792B476B7D73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мета, заради якої існує організація, чітко окреслена причина існування організації, її особлива роль.</a:t>
          </a:r>
        </a:p>
      </dgm:t>
    </dgm:pt>
    <dgm:pt modelId="{1F1632AA-45BA-4FAE-B658-980C8B78A4C0}" type="parTrans" cxnId="{FA54E5FD-B23B-4B77-B09D-198511A5010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480F4C5-D50F-4D5D-A84F-9741423E07B8}" type="sibTrans" cxnId="{FA54E5FD-B23B-4B77-B09D-198511A5010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82F551A-1F69-4366-A735-40B98C448FEE}" type="pres">
      <dgm:prSet presAssocID="{74ACA0E4-4996-4C51-9C0E-FC08C75E98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7094A7-9F81-473D-BD34-39CEAE0006E8}" type="pres">
      <dgm:prSet presAssocID="{3ED9DD9F-3E78-4026-B7E7-C1F2E2233C4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E91B64-2076-4152-8419-EE1E12C6E429}" type="pres">
      <dgm:prSet presAssocID="{3ED9DD9F-3E78-4026-B7E7-C1F2E2233C44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EE674D-0FF8-44E1-9E27-97CD53B54057}" type="pres">
      <dgm:prSet presAssocID="{73B50BF2-1531-42C3-94B3-CAF3ECE9C25E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8B8356-D818-4298-9358-3F701834A039}" type="pres">
      <dgm:prSet presAssocID="{73B50BF2-1531-42C3-94B3-CAF3ECE9C25E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7FD825-6576-42FB-9032-F75E1A4902E1}" srcId="{74ACA0E4-4996-4C51-9C0E-FC08C75E98D7}" destId="{73B50BF2-1531-42C3-94B3-CAF3ECE9C25E}" srcOrd="1" destOrd="0" parTransId="{DBB4737E-AF06-4545-BA74-D70195FA4626}" sibTransId="{48A81F9D-B5E9-40FC-9B8C-BDB6DB72DD1A}"/>
    <dgm:cxn modelId="{FA54E5FD-B23B-4B77-B09D-198511A50102}" srcId="{73B50BF2-1531-42C3-94B3-CAF3ECE9C25E}" destId="{3D142F42-D386-4EE1-92CF-792B476B7D73}" srcOrd="0" destOrd="0" parTransId="{1F1632AA-45BA-4FAE-B658-980C8B78A4C0}" sibTransId="{8480F4C5-D50F-4D5D-A84F-9741423E07B8}"/>
    <dgm:cxn modelId="{67C1BF69-AE42-4DE6-92B8-328736B5E107}" srcId="{3ED9DD9F-3E78-4026-B7E7-C1F2E2233C44}" destId="{5B285724-5421-4F74-A01C-023D2C1F32D0}" srcOrd="0" destOrd="0" parTransId="{09955845-8E9E-49DB-83C2-7758D644F859}" sibTransId="{0E570FFF-CAD7-42FF-A73D-CCDBFB86844D}"/>
    <dgm:cxn modelId="{E7C1F794-1D6B-4EFF-A393-E9BE06791463}" type="presOf" srcId="{73B50BF2-1531-42C3-94B3-CAF3ECE9C25E}" destId="{47EE674D-0FF8-44E1-9E27-97CD53B54057}" srcOrd="0" destOrd="0" presId="urn:microsoft.com/office/officeart/2005/8/layout/vList2"/>
    <dgm:cxn modelId="{9EFA97E4-F73E-4542-AFA3-FA175E8C9106}" type="presOf" srcId="{3D142F42-D386-4EE1-92CF-792B476B7D73}" destId="{308B8356-D818-4298-9358-3F701834A039}" srcOrd="0" destOrd="0" presId="urn:microsoft.com/office/officeart/2005/8/layout/vList2"/>
    <dgm:cxn modelId="{4409D2EB-357B-4F95-A112-288379E253B6}" type="presOf" srcId="{74ACA0E4-4996-4C51-9C0E-FC08C75E98D7}" destId="{782F551A-1F69-4366-A735-40B98C448FEE}" srcOrd="0" destOrd="0" presId="urn:microsoft.com/office/officeart/2005/8/layout/vList2"/>
    <dgm:cxn modelId="{075BC09E-4187-4063-B66C-4104B59531BA}" srcId="{74ACA0E4-4996-4C51-9C0E-FC08C75E98D7}" destId="{3ED9DD9F-3E78-4026-B7E7-C1F2E2233C44}" srcOrd="0" destOrd="0" parTransId="{B1C626E5-ECCD-4E31-B438-1F6EAF85E11A}" sibTransId="{DE9E99A0-D948-4CA2-A4B3-2AC9E1CF1150}"/>
    <dgm:cxn modelId="{912DFBB3-1AE6-4F98-91EC-5D6C0FEBC2CD}" type="presOf" srcId="{3ED9DD9F-3E78-4026-B7E7-C1F2E2233C44}" destId="{957094A7-9F81-473D-BD34-39CEAE0006E8}" srcOrd="0" destOrd="0" presId="urn:microsoft.com/office/officeart/2005/8/layout/vList2"/>
    <dgm:cxn modelId="{6C6895F1-F985-4C08-82F0-96BB6CA819A7}" type="presOf" srcId="{5B285724-5421-4F74-A01C-023D2C1F32D0}" destId="{A8E91B64-2076-4152-8419-EE1E12C6E429}" srcOrd="0" destOrd="0" presId="urn:microsoft.com/office/officeart/2005/8/layout/vList2"/>
    <dgm:cxn modelId="{EA7B2CE0-E7DC-4643-8A34-62CA7F1C6CBC}" type="presParOf" srcId="{782F551A-1F69-4366-A735-40B98C448FEE}" destId="{957094A7-9F81-473D-BD34-39CEAE0006E8}" srcOrd="0" destOrd="0" presId="urn:microsoft.com/office/officeart/2005/8/layout/vList2"/>
    <dgm:cxn modelId="{F403C935-CD57-4736-BE4C-967D672DF4A3}" type="presParOf" srcId="{782F551A-1F69-4366-A735-40B98C448FEE}" destId="{A8E91B64-2076-4152-8419-EE1E12C6E429}" srcOrd="1" destOrd="0" presId="urn:microsoft.com/office/officeart/2005/8/layout/vList2"/>
    <dgm:cxn modelId="{71D5E6E4-85F7-4341-95EC-BAF7465C6D43}" type="presParOf" srcId="{782F551A-1F69-4366-A735-40B98C448FEE}" destId="{47EE674D-0FF8-44E1-9E27-97CD53B54057}" srcOrd="2" destOrd="0" presId="urn:microsoft.com/office/officeart/2005/8/layout/vList2"/>
    <dgm:cxn modelId="{857DAC13-6254-4A4B-9992-29D08E6A29D2}" type="presParOf" srcId="{782F551A-1F69-4366-A735-40B98C448FEE}" destId="{308B8356-D818-4298-9358-3F701834A03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4ACA0E4-4996-4C51-9C0E-FC08C75E98D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D9DD9F-3E78-4026-B7E7-C1F2E2233C44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Чому необхідно визначати цілі?</a:t>
          </a:r>
        </a:p>
      </dgm:t>
    </dgm:pt>
    <dgm:pt modelId="{B1C626E5-ECCD-4E31-B438-1F6EAF85E11A}" type="parTrans" cxnId="{075BC09E-4187-4063-B66C-4104B59531B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E9E99A0-D948-4CA2-A4B3-2AC9E1CF1150}" type="sibTrans" cxnId="{075BC09E-4187-4063-B66C-4104B59531B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B285724-5421-4F74-A01C-023D2C1F32D0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щоб об’єднати зусилля людей, які працюють в організації;</a:t>
          </a:r>
        </a:p>
      </dgm:t>
    </dgm:pt>
    <dgm:pt modelId="{09955845-8E9E-49DB-83C2-7758D644F859}" type="parTrans" cxnId="{67C1BF69-AE42-4DE6-92B8-328736B5E10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E570FFF-CAD7-42FF-A73D-CCDBFB86844D}" type="sibTrans" cxnId="{67C1BF69-AE42-4DE6-92B8-328736B5E10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3B50BF2-1531-42C3-94B3-CAF3ECE9C25E}">
      <dgm:prSet phldrT="[Текст]"/>
      <dgm:spPr/>
      <dgm:t>
        <a:bodyPr/>
        <a:lstStyle/>
        <a:p>
          <a:r>
            <a:rPr lang="ru-RU" b="0" i="0">
              <a:latin typeface="Constantia" pitchFamily="18" charset="0"/>
            </a:rPr>
            <a:t>Основні вимоги до цілей:</a:t>
          </a:r>
        </a:p>
      </dgm:t>
    </dgm:pt>
    <dgm:pt modelId="{DBB4737E-AF06-4545-BA74-D70195FA4626}" type="parTrans" cxnId="{D37FD825-6576-42FB-9032-F75E1A4902E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8A81F9D-B5E9-40FC-9B8C-BDB6DB72DD1A}" type="sibTrans" cxnId="{D37FD825-6576-42FB-9032-F75E1A4902E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D142F42-D386-4EE1-92CF-792B476B7D73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наукове обґрунтування;</a:t>
          </a:r>
        </a:p>
      </dgm:t>
    </dgm:pt>
    <dgm:pt modelId="{1F1632AA-45BA-4FAE-B658-980C8B78A4C0}" type="parTrans" cxnId="{FA54E5FD-B23B-4B77-B09D-198511A5010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480F4C5-D50F-4D5D-A84F-9741423E07B8}" type="sibTrans" cxnId="{FA54E5FD-B23B-4B77-B09D-198511A5010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C58A0FF-2C61-4CEA-9E9E-6394B4E147E9}">
      <dgm:prSet/>
      <dgm:spPr/>
      <dgm:t>
        <a:bodyPr/>
        <a:lstStyle/>
        <a:p>
          <a:r>
            <a:rPr lang="ru-RU">
              <a:latin typeface="Constantia" pitchFamily="18" charset="0"/>
            </a:rPr>
            <a:t>щоб ефективно здійснювати планування;</a:t>
          </a:r>
        </a:p>
      </dgm:t>
    </dgm:pt>
    <dgm:pt modelId="{F69761F5-4E4A-4188-A7B8-6E33F7EEC9F4}" type="parTrans" cxnId="{5A7EE306-118F-4646-962E-C5E3C138DE6C}">
      <dgm:prSet/>
      <dgm:spPr/>
      <dgm:t>
        <a:bodyPr/>
        <a:lstStyle/>
        <a:p>
          <a:endParaRPr lang="ru-RU"/>
        </a:p>
      </dgm:t>
    </dgm:pt>
    <dgm:pt modelId="{25F8A9DE-D8E0-424E-96D8-6A2178099804}" type="sibTrans" cxnId="{5A7EE306-118F-4646-962E-C5E3C138DE6C}">
      <dgm:prSet/>
      <dgm:spPr/>
      <dgm:t>
        <a:bodyPr/>
        <a:lstStyle/>
        <a:p>
          <a:endParaRPr lang="ru-RU"/>
        </a:p>
      </dgm:t>
    </dgm:pt>
    <dgm:pt modelId="{DBBF153B-2253-47BF-B1D8-B8E9D67366A9}">
      <dgm:prSet/>
      <dgm:spPr/>
      <dgm:t>
        <a:bodyPr/>
        <a:lstStyle/>
        <a:p>
          <a:r>
            <a:rPr lang="ru-RU">
              <a:latin typeface="Constantia" pitchFamily="18" charset="0"/>
            </a:rPr>
            <a:t>щоб мотивувати працівників;</a:t>
          </a:r>
        </a:p>
      </dgm:t>
    </dgm:pt>
    <dgm:pt modelId="{B873939D-425A-4BD1-A683-F87A0888CEC0}" type="parTrans" cxnId="{481C5DAD-FEB5-469F-A66C-77FFE932AFA2}">
      <dgm:prSet/>
      <dgm:spPr/>
      <dgm:t>
        <a:bodyPr/>
        <a:lstStyle/>
        <a:p>
          <a:endParaRPr lang="ru-RU"/>
        </a:p>
      </dgm:t>
    </dgm:pt>
    <dgm:pt modelId="{73E5D45F-4DC5-457B-9337-9903F434B7F0}" type="sibTrans" cxnId="{481C5DAD-FEB5-469F-A66C-77FFE932AFA2}">
      <dgm:prSet/>
      <dgm:spPr/>
      <dgm:t>
        <a:bodyPr/>
        <a:lstStyle/>
        <a:p>
          <a:endParaRPr lang="ru-RU"/>
        </a:p>
      </dgm:t>
    </dgm:pt>
    <dgm:pt modelId="{3A615222-4FC7-469A-B318-EE246C6EB6BA}">
      <dgm:prSet/>
      <dgm:spPr/>
      <dgm:t>
        <a:bodyPr/>
        <a:lstStyle/>
        <a:p>
          <a:r>
            <a:rPr lang="ru-RU">
              <a:latin typeface="Constantia" pitchFamily="18" charset="0"/>
            </a:rPr>
            <a:t>щоб забезпечити ефективність оцінювання і контролю.</a:t>
          </a:r>
        </a:p>
      </dgm:t>
    </dgm:pt>
    <dgm:pt modelId="{02E190D0-C6B0-4833-815D-E40B4C37D3AA}" type="parTrans" cxnId="{152A22ED-B147-4C35-8FDB-72BACEAE4516}">
      <dgm:prSet/>
      <dgm:spPr/>
      <dgm:t>
        <a:bodyPr/>
        <a:lstStyle/>
        <a:p>
          <a:endParaRPr lang="ru-RU"/>
        </a:p>
      </dgm:t>
    </dgm:pt>
    <dgm:pt modelId="{1E7FF66E-7490-46C7-8CF6-D791563F506E}" type="sibTrans" cxnId="{152A22ED-B147-4C35-8FDB-72BACEAE4516}">
      <dgm:prSet/>
      <dgm:spPr/>
      <dgm:t>
        <a:bodyPr/>
        <a:lstStyle/>
        <a:p>
          <a:endParaRPr lang="ru-RU"/>
        </a:p>
      </dgm:t>
    </dgm:pt>
    <dgm:pt modelId="{CF487F9F-4282-496B-9E3C-B698B6418092}">
      <dgm:prSet/>
      <dgm:spPr/>
      <dgm:t>
        <a:bodyPr/>
        <a:lstStyle/>
        <a:p>
          <a:r>
            <a:rPr lang="ru-RU">
              <a:latin typeface="Constantia" pitchFamily="18" charset="0"/>
            </a:rPr>
            <a:t>однозначність для сприйняття;</a:t>
          </a:r>
        </a:p>
      </dgm:t>
    </dgm:pt>
    <dgm:pt modelId="{C9E28A44-FA29-40C2-A921-83DBEFB729BE}" type="parTrans" cxnId="{50216A80-D3E2-4F3A-8309-B089F0C9F828}">
      <dgm:prSet/>
      <dgm:spPr/>
      <dgm:t>
        <a:bodyPr/>
        <a:lstStyle/>
        <a:p>
          <a:endParaRPr lang="ru-RU"/>
        </a:p>
      </dgm:t>
    </dgm:pt>
    <dgm:pt modelId="{74CCDBB4-FCC7-416E-A6D7-016246F90FF7}" type="sibTrans" cxnId="{50216A80-D3E2-4F3A-8309-B089F0C9F828}">
      <dgm:prSet/>
      <dgm:spPr/>
      <dgm:t>
        <a:bodyPr/>
        <a:lstStyle/>
        <a:p>
          <a:endParaRPr lang="ru-RU"/>
        </a:p>
      </dgm:t>
    </dgm:pt>
    <dgm:pt modelId="{C57221B5-14CA-46E3-A107-6ACC04B12452}">
      <dgm:prSet/>
      <dgm:spPr/>
      <dgm:t>
        <a:bodyPr/>
        <a:lstStyle/>
        <a:p>
          <a:r>
            <a:rPr lang="ru-RU">
              <a:latin typeface="Constantia" pitchFamily="18" charset="0"/>
            </a:rPr>
            <a:t>спрямування на результат;</a:t>
          </a:r>
        </a:p>
      </dgm:t>
    </dgm:pt>
    <dgm:pt modelId="{5C2A72EC-A65F-41C9-B7D3-8CF2159F4BB9}" type="parTrans" cxnId="{F370BED9-FFA6-4435-95ED-99F2A3854DD2}">
      <dgm:prSet/>
      <dgm:spPr/>
      <dgm:t>
        <a:bodyPr/>
        <a:lstStyle/>
        <a:p>
          <a:endParaRPr lang="ru-RU"/>
        </a:p>
      </dgm:t>
    </dgm:pt>
    <dgm:pt modelId="{1A6C5C67-76C0-458A-B5F8-5A3AAA0D5FE5}" type="sibTrans" cxnId="{F370BED9-FFA6-4435-95ED-99F2A3854DD2}">
      <dgm:prSet/>
      <dgm:spPr/>
      <dgm:t>
        <a:bodyPr/>
        <a:lstStyle/>
        <a:p>
          <a:endParaRPr lang="ru-RU"/>
        </a:p>
      </dgm:t>
    </dgm:pt>
    <dgm:pt modelId="{BCBFB354-E11D-4019-B771-302A23876FE8}">
      <dgm:prSet/>
      <dgm:spPr/>
      <dgm:t>
        <a:bodyPr/>
        <a:lstStyle/>
        <a:p>
          <a:r>
            <a:rPr lang="ru-RU">
              <a:latin typeface="Constantia" pitchFamily="18" charset="0"/>
            </a:rPr>
            <a:t>конкретність і вимірюваність;</a:t>
          </a:r>
        </a:p>
      </dgm:t>
    </dgm:pt>
    <dgm:pt modelId="{FDF015A0-B32E-49EC-8380-DB36CB0AC312}" type="parTrans" cxnId="{77A5A3B1-9BAF-4195-93EA-682B673A666F}">
      <dgm:prSet/>
      <dgm:spPr/>
      <dgm:t>
        <a:bodyPr/>
        <a:lstStyle/>
        <a:p>
          <a:endParaRPr lang="ru-RU"/>
        </a:p>
      </dgm:t>
    </dgm:pt>
    <dgm:pt modelId="{5EF3EF5D-FDE8-4023-A19C-263EA8776EBA}" type="sibTrans" cxnId="{77A5A3B1-9BAF-4195-93EA-682B673A666F}">
      <dgm:prSet/>
      <dgm:spPr/>
      <dgm:t>
        <a:bodyPr/>
        <a:lstStyle/>
        <a:p>
          <a:endParaRPr lang="ru-RU"/>
        </a:p>
      </dgm:t>
    </dgm:pt>
    <dgm:pt modelId="{790554FD-D3E9-4D98-BD81-3CA44EB699D3}">
      <dgm:prSet/>
      <dgm:spPr/>
      <dgm:t>
        <a:bodyPr/>
        <a:lstStyle/>
        <a:p>
          <a:r>
            <a:rPr lang="ru-RU">
              <a:latin typeface="Constantia" pitchFamily="18" charset="0"/>
            </a:rPr>
            <a:t>реальність і досяжність;</a:t>
          </a:r>
        </a:p>
      </dgm:t>
    </dgm:pt>
    <dgm:pt modelId="{5132A317-9164-4989-A2BA-C1DDF231135E}" type="parTrans" cxnId="{1AF8FB76-7506-4C94-925A-F7B7665E7FBF}">
      <dgm:prSet/>
      <dgm:spPr/>
      <dgm:t>
        <a:bodyPr/>
        <a:lstStyle/>
        <a:p>
          <a:endParaRPr lang="ru-RU"/>
        </a:p>
      </dgm:t>
    </dgm:pt>
    <dgm:pt modelId="{8219F4D4-6B8A-488F-9BC3-977E62731FF8}" type="sibTrans" cxnId="{1AF8FB76-7506-4C94-925A-F7B7665E7FBF}">
      <dgm:prSet/>
      <dgm:spPr/>
      <dgm:t>
        <a:bodyPr/>
        <a:lstStyle/>
        <a:p>
          <a:endParaRPr lang="ru-RU"/>
        </a:p>
      </dgm:t>
    </dgm:pt>
    <dgm:pt modelId="{65D6055C-3E8F-419F-8D3D-394850CA820C}">
      <dgm:prSet/>
      <dgm:spPr/>
      <dgm:t>
        <a:bodyPr/>
        <a:lstStyle/>
        <a:p>
          <a:r>
            <a:rPr lang="ru-RU">
              <a:latin typeface="Constantia" pitchFamily="18" charset="0"/>
            </a:rPr>
            <a:t>прийнятність для членів колективу.</a:t>
          </a:r>
        </a:p>
      </dgm:t>
    </dgm:pt>
    <dgm:pt modelId="{84085D19-91B0-4221-8570-7F77F4120D41}" type="parTrans" cxnId="{B15BBBCF-105B-4EDB-BDED-AB331ADB293A}">
      <dgm:prSet/>
      <dgm:spPr/>
      <dgm:t>
        <a:bodyPr/>
        <a:lstStyle/>
        <a:p>
          <a:endParaRPr lang="ru-RU"/>
        </a:p>
      </dgm:t>
    </dgm:pt>
    <dgm:pt modelId="{EABD0991-2236-4EE5-A54C-E945BFEC7ACC}" type="sibTrans" cxnId="{B15BBBCF-105B-4EDB-BDED-AB331ADB293A}">
      <dgm:prSet/>
      <dgm:spPr/>
      <dgm:t>
        <a:bodyPr/>
        <a:lstStyle/>
        <a:p>
          <a:endParaRPr lang="ru-RU"/>
        </a:p>
      </dgm:t>
    </dgm:pt>
    <dgm:pt modelId="{BD2B015C-9579-41FE-B45B-AE83ECD3FE78}" type="pres">
      <dgm:prSet presAssocID="{74ACA0E4-4996-4C51-9C0E-FC08C75E98D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26CB71-22F0-48D5-83DC-E286876BE460}" type="pres">
      <dgm:prSet presAssocID="{3ED9DD9F-3E78-4026-B7E7-C1F2E2233C44}" presName="composite" presStyleCnt="0"/>
      <dgm:spPr/>
    </dgm:pt>
    <dgm:pt modelId="{30651D77-3C54-45B9-BD79-6A4DDA232885}" type="pres">
      <dgm:prSet presAssocID="{3ED9DD9F-3E78-4026-B7E7-C1F2E2233C4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24BE69-DD2B-4466-AE43-FFF6EBDB9E0B}" type="pres">
      <dgm:prSet presAssocID="{3ED9DD9F-3E78-4026-B7E7-C1F2E2233C44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2A9C79-4F11-4539-9B49-ACC5F3D7F309}" type="pres">
      <dgm:prSet presAssocID="{DE9E99A0-D948-4CA2-A4B3-2AC9E1CF1150}" presName="space" presStyleCnt="0"/>
      <dgm:spPr/>
    </dgm:pt>
    <dgm:pt modelId="{4C84EA94-0882-4D69-83D5-C54929AE635F}" type="pres">
      <dgm:prSet presAssocID="{73B50BF2-1531-42C3-94B3-CAF3ECE9C25E}" presName="composite" presStyleCnt="0"/>
      <dgm:spPr/>
    </dgm:pt>
    <dgm:pt modelId="{F48FA309-FB37-41E5-908A-0253CBD6F710}" type="pres">
      <dgm:prSet presAssocID="{73B50BF2-1531-42C3-94B3-CAF3ECE9C25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9A67E-8252-422B-BDF0-23B3FCAA3C64}" type="pres">
      <dgm:prSet presAssocID="{73B50BF2-1531-42C3-94B3-CAF3ECE9C25E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C447DD-4568-426E-A929-DB14D21F06F0}" type="presOf" srcId="{CF487F9F-4282-496B-9E3C-B698B6418092}" destId="{27E9A67E-8252-422B-BDF0-23B3FCAA3C64}" srcOrd="0" destOrd="1" presId="urn:microsoft.com/office/officeart/2005/8/layout/hList1"/>
    <dgm:cxn modelId="{224F287F-9A49-482E-B195-B9656E5FD1F4}" type="presOf" srcId="{65D6055C-3E8F-419F-8D3D-394850CA820C}" destId="{27E9A67E-8252-422B-BDF0-23B3FCAA3C64}" srcOrd="0" destOrd="5" presId="urn:microsoft.com/office/officeart/2005/8/layout/hList1"/>
    <dgm:cxn modelId="{556FC4A0-4560-4F9F-9986-F4E0ADA3BFC1}" type="presOf" srcId="{73B50BF2-1531-42C3-94B3-CAF3ECE9C25E}" destId="{F48FA309-FB37-41E5-908A-0253CBD6F710}" srcOrd="0" destOrd="0" presId="urn:microsoft.com/office/officeart/2005/8/layout/hList1"/>
    <dgm:cxn modelId="{C102F8E8-8D4D-4886-AE4A-E1841F4FBF3F}" type="presOf" srcId="{3A615222-4FC7-469A-B318-EE246C6EB6BA}" destId="{8224BE69-DD2B-4466-AE43-FFF6EBDB9E0B}" srcOrd="0" destOrd="3" presId="urn:microsoft.com/office/officeart/2005/8/layout/hList1"/>
    <dgm:cxn modelId="{7806C2AB-20B8-460F-82F4-E3945E9E5817}" type="presOf" srcId="{3ED9DD9F-3E78-4026-B7E7-C1F2E2233C44}" destId="{30651D77-3C54-45B9-BD79-6A4DDA232885}" srcOrd="0" destOrd="0" presId="urn:microsoft.com/office/officeart/2005/8/layout/hList1"/>
    <dgm:cxn modelId="{C8E3C009-1E4E-411F-B5A9-D4679792FA9E}" type="presOf" srcId="{5B285724-5421-4F74-A01C-023D2C1F32D0}" destId="{8224BE69-DD2B-4466-AE43-FFF6EBDB9E0B}" srcOrd="0" destOrd="0" presId="urn:microsoft.com/office/officeart/2005/8/layout/hList1"/>
    <dgm:cxn modelId="{50216A80-D3E2-4F3A-8309-B089F0C9F828}" srcId="{73B50BF2-1531-42C3-94B3-CAF3ECE9C25E}" destId="{CF487F9F-4282-496B-9E3C-B698B6418092}" srcOrd="1" destOrd="0" parTransId="{C9E28A44-FA29-40C2-A921-83DBEFB729BE}" sibTransId="{74CCDBB4-FCC7-416E-A6D7-016246F90FF7}"/>
    <dgm:cxn modelId="{F4C2831E-E3EC-4016-A479-4ED907073C60}" type="presOf" srcId="{C57221B5-14CA-46E3-A107-6ACC04B12452}" destId="{27E9A67E-8252-422B-BDF0-23B3FCAA3C64}" srcOrd="0" destOrd="2" presId="urn:microsoft.com/office/officeart/2005/8/layout/hList1"/>
    <dgm:cxn modelId="{1AF8FB76-7506-4C94-925A-F7B7665E7FBF}" srcId="{73B50BF2-1531-42C3-94B3-CAF3ECE9C25E}" destId="{790554FD-D3E9-4D98-BD81-3CA44EB699D3}" srcOrd="4" destOrd="0" parTransId="{5132A317-9164-4989-A2BA-C1DDF231135E}" sibTransId="{8219F4D4-6B8A-488F-9BC3-977E62731FF8}"/>
    <dgm:cxn modelId="{5F4ABAA1-41D1-4D2F-8397-44393783D66C}" type="presOf" srcId="{DBBF153B-2253-47BF-B1D8-B8E9D67366A9}" destId="{8224BE69-DD2B-4466-AE43-FFF6EBDB9E0B}" srcOrd="0" destOrd="2" presId="urn:microsoft.com/office/officeart/2005/8/layout/hList1"/>
    <dgm:cxn modelId="{67C1BF69-AE42-4DE6-92B8-328736B5E107}" srcId="{3ED9DD9F-3E78-4026-B7E7-C1F2E2233C44}" destId="{5B285724-5421-4F74-A01C-023D2C1F32D0}" srcOrd="0" destOrd="0" parTransId="{09955845-8E9E-49DB-83C2-7758D644F859}" sibTransId="{0E570FFF-CAD7-42FF-A73D-CCDBFB86844D}"/>
    <dgm:cxn modelId="{C83758C3-150E-41D9-9012-FFA394A0C9FE}" type="presOf" srcId="{790554FD-D3E9-4D98-BD81-3CA44EB699D3}" destId="{27E9A67E-8252-422B-BDF0-23B3FCAA3C64}" srcOrd="0" destOrd="4" presId="urn:microsoft.com/office/officeart/2005/8/layout/hList1"/>
    <dgm:cxn modelId="{D37FD825-6576-42FB-9032-F75E1A4902E1}" srcId="{74ACA0E4-4996-4C51-9C0E-FC08C75E98D7}" destId="{73B50BF2-1531-42C3-94B3-CAF3ECE9C25E}" srcOrd="1" destOrd="0" parTransId="{DBB4737E-AF06-4545-BA74-D70195FA4626}" sibTransId="{48A81F9D-B5E9-40FC-9B8C-BDB6DB72DD1A}"/>
    <dgm:cxn modelId="{750B5733-1C4E-410E-9627-B5F9B51854F5}" type="presOf" srcId="{2C58A0FF-2C61-4CEA-9E9E-6394B4E147E9}" destId="{8224BE69-DD2B-4466-AE43-FFF6EBDB9E0B}" srcOrd="0" destOrd="1" presId="urn:microsoft.com/office/officeart/2005/8/layout/hList1"/>
    <dgm:cxn modelId="{F370BED9-FFA6-4435-95ED-99F2A3854DD2}" srcId="{73B50BF2-1531-42C3-94B3-CAF3ECE9C25E}" destId="{C57221B5-14CA-46E3-A107-6ACC04B12452}" srcOrd="2" destOrd="0" parTransId="{5C2A72EC-A65F-41C9-B7D3-8CF2159F4BB9}" sibTransId="{1A6C5C67-76C0-458A-B5F8-5A3AAA0D5FE5}"/>
    <dgm:cxn modelId="{E89B9028-F959-468E-8178-FC8F6D385520}" type="presOf" srcId="{BCBFB354-E11D-4019-B771-302A23876FE8}" destId="{27E9A67E-8252-422B-BDF0-23B3FCAA3C64}" srcOrd="0" destOrd="3" presId="urn:microsoft.com/office/officeart/2005/8/layout/hList1"/>
    <dgm:cxn modelId="{FA54E5FD-B23B-4B77-B09D-198511A50102}" srcId="{73B50BF2-1531-42C3-94B3-CAF3ECE9C25E}" destId="{3D142F42-D386-4EE1-92CF-792B476B7D73}" srcOrd="0" destOrd="0" parTransId="{1F1632AA-45BA-4FAE-B658-980C8B78A4C0}" sibTransId="{8480F4C5-D50F-4D5D-A84F-9741423E07B8}"/>
    <dgm:cxn modelId="{5A7EE306-118F-4646-962E-C5E3C138DE6C}" srcId="{3ED9DD9F-3E78-4026-B7E7-C1F2E2233C44}" destId="{2C58A0FF-2C61-4CEA-9E9E-6394B4E147E9}" srcOrd="1" destOrd="0" parTransId="{F69761F5-4E4A-4188-A7B8-6E33F7EEC9F4}" sibTransId="{25F8A9DE-D8E0-424E-96D8-6A2178099804}"/>
    <dgm:cxn modelId="{B15BBBCF-105B-4EDB-BDED-AB331ADB293A}" srcId="{73B50BF2-1531-42C3-94B3-CAF3ECE9C25E}" destId="{65D6055C-3E8F-419F-8D3D-394850CA820C}" srcOrd="5" destOrd="0" parTransId="{84085D19-91B0-4221-8570-7F77F4120D41}" sibTransId="{EABD0991-2236-4EE5-A54C-E945BFEC7ACC}"/>
    <dgm:cxn modelId="{77A5A3B1-9BAF-4195-93EA-682B673A666F}" srcId="{73B50BF2-1531-42C3-94B3-CAF3ECE9C25E}" destId="{BCBFB354-E11D-4019-B771-302A23876FE8}" srcOrd="3" destOrd="0" parTransId="{FDF015A0-B32E-49EC-8380-DB36CB0AC312}" sibTransId="{5EF3EF5D-FDE8-4023-A19C-263EA8776EBA}"/>
    <dgm:cxn modelId="{480BAD8D-357B-4EA0-963D-8E7EDA36308E}" type="presOf" srcId="{3D142F42-D386-4EE1-92CF-792B476B7D73}" destId="{27E9A67E-8252-422B-BDF0-23B3FCAA3C64}" srcOrd="0" destOrd="0" presId="urn:microsoft.com/office/officeart/2005/8/layout/hList1"/>
    <dgm:cxn modelId="{DF60826B-2440-496E-B4BF-5D819B0CE093}" type="presOf" srcId="{74ACA0E4-4996-4C51-9C0E-FC08C75E98D7}" destId="{BD2B015C-9579-41FE-B45B-AE83ECD3FE78}" srcOrd="0" destOrd="0" presId="urn:microsoft.com/office/officeart/2005/8/layout/hList1"/>
    <dgm:cxn modelId="{075BC09E-4187-4063-B66C-4104B59531BA}" srcId="{74ACA0E4-4996-4C51-9C0E-FC08C75E98D7}" destId="{3ED9DD9F-3E78-4026-B7E7-C1F2E2233C44}" srcOrd="0" destOrd="0" parTransId="{B1C626E5-ECCD-4E31-B438-1F6EAF85E11A}" sibTransId="{DE9E99A0-D948-4CA2-A4B3-2AC9E1CF1150}"/>
    <dgm:cxn modelId="{481C5DAD-FEB5-469F-A66C-77FFE932AFA2}" srcId="{3ED9DD9F-3E78-4026-B7E7-C1F2E2233C44}" destId="{DBBF153B-2253-47BF-B1D8-B8E9D67366A9}" srcOrd="2" destOrd="0" parTransId="{B873939D-425A-4BD1-A683-F87A0888CEC0}" sibTransId="{73E5D45F-4DC5-457B-9337-9903F434B7F0}"/>
    <dgm:cxn modelId="{152A22ED-B147-4C35-8FDB-72BACEAE4516}" srcId="{3ED9DD9F-3E78-4026-B7E7-C1F2E2233C44}" destId="{3A615222-4FC7-469A-B318-EE246C6EB6BA}" srcOrd="3" destOrd="0" parTransId="{02E190D0-C6B0-4833-815D-E40B4C37D3AA}" sibTransId="{1E7FF66E-7490-46C7-8CF6-D791563F506E}"/>
    <dgm:cxn modelId="{C4F6BE61-4A3F-4DF9-96F5-41295B716B5C}" type="presParOf" srcId="{BD2B015C-9579-41FE-B45B-AE83ECD3FE78}" destId="{8926CB71-22F0-48D5-83DC-E286876BE460}" srcOrd="0" destOrd="0" presId="urn:microsoft.com/office/officeart/2005/8/layout/hList1"/>
    <dgm:cxn modelId="{53F1AEEF-9B57-4411-A7DD-E32DCC08BF40}" type="presParOf" srcId="{8926CB71-22F0-48D5-83DC-E286876BE460}" destId="{30651D77-3C54-45B9-BD79-6A4DDA232885}" srcOrd="0" destOrd="0" presId="urn:microsoft.com/office/officeart/2005/8/layout/hList1"/>
    <dgm:cxn modelId="{56556025-505C-420F-BB6D-5C10FC0C9835}" type="presParOf" srcId="{8926CB71-22F0-48D5-83DC-E286876BE460}" destId="{8224BE69-DD2B-4466-AE43-FFF6EBDB9E0B}" srcOrd="1" destOrd="0" presId="urn:microsoft.com/office/officeart/2005/8/layout/hList1"/>
    <dgm:cxn modelId="{18257736-D498-4AD1-8574-F48A01609C34}" type="presParOf" srcId="{BD2B015C-9579-41FE-B45B-AE83ECD3FE78}" destId="{432A9C79-4F11-4539-9B49-ACC5F3D7F309}" srcOrd="1" destOrd="0" presId="urn:microsoft.com/office/officeart/2005/8/layout/hList1"/>
    <dgm:cxn modelId="{264B55AC-68AB-4DB8-8B86-1C11E07E9558}" type="presParOf" srcId="{BD2B015C-9579-41FE-B45B-AE83ECD3FE78}" destId="{4C84EA94-0882-4D69-83D5-C54929AE635F}" srcOrd="2" destOrd="0" presId="urn:microsoft.com/office/officeart/2005/8/layout/hList1"/>
    <dgm:cxn modelId="{D45359F3-66E9-4151-8EE8-06A626D649F7}" type="presParOf" srcId="{4C84EA94-0882-4D69-83D5-C54929AE635F}" destId="{F48FA309-FB37-41E5-908A-0253CBD6F710}" srcOrd="0" destOrd="0" presId="urn:microsoft.com/office/officeart/2005/8/layout/hList1"/>
    <dgm:cxn modelId="{759485CD-06B9-4F36-8502-B445D66C4B8E}" type="presParOf" srcId="{4C84EA94-0882-4D69-83D5-C54929AE635F}" destId="{27E9A67E-8252-422B-BDF0-23B3FCAA3C6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4ACA0E4-4996-4C51-9C0E-FC08C75E98D7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142F42-D386-4EE1-92CF-792B476B7D73}">
      <dgm:prSet phldrT="[Текст]"/>
      <dgm:spPr/>
      <dgm:t>
        <a:bodyPr/>
        <a:lstStyle/>
        <a:p>
          <a:r>
            <a:rPr lang="ru-RU" dirty="0" err="1">
              <a:latin typeface="Constantia" pitchFamily="18" charset="0"/>
            </a:rPr>
            <a:t>довгостроковий</a:t>
          </a:r>
          <a:r>
            <a:rPr lang="ru-RU" dirty="0">
              <a:latin typeface="Constantia" pitchFamily="18" charset="0"/>
            </a:rPr>
            <a:t>, </a:t>
          </a:r>
          <a:r>
            <a:rPr lang="ru-RU" dirty="0" err="1">
              <a:latin typeface="Constantia" pitchFamily="18" charset="0"/>
            </a:rPr>
            <a:t>якісно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визначений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напрям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розвитку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організації</a:t>
          </a:r>
          <a:r>
            <a:rPr lang="ru-RU" dirty="0">
              <a:latin typeface="Constantia" pitchFamily="18" charset="0"/>
            </a:rPr>
            <a:t>, </a:t>
          </a:r>
          <a:r>
            <a:rPr lang="ru-RU" dirty="0" err="1">
              <a:latin typeface="Constantia" pitchFamily="18" charset="0"/>
            </a:rPr>
            <a:t>який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інтегрує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місію</a:t>
          </a:r>
          <a:r>
            <a:rPr lang="ru-RU" dirty="0">
              <a:latin typeface="Constantia" pitchFamily="18" charset="0"/>
            </a:rPr>
            <a:t>, </a:t>
          </a:r>
          <a:r>
            <a:rPr lang="ru-RU" dirty="0" err="1">
              <a:latin typeface="Constantia" pitchFamily="18" charset="0"/>
            </a:rPr>
            <a:t>цілі</a:t>
          </a:r>
          <a:r>
            <a:rPr lang="ru-RU" dirty="0">
              <a:latin typeface="Constantia" pitchFamily="18" charset="0"/>
            </a:rPr>
            <a:t>, </a:t>
          </a:r>
          <a:r>
            <a:rPr lang="ru-RU" dirty="0" err="1">
              <a:latin typeface="Constantia" pitchFamily="18" charset="0"/>
            </a:rPr>
            <a:t>норми</a:t>
          </a:r>
          <a:r>
            <a:rPr lang="ru-RU" dirty="0">
              <a:latin typeface="Constantia" pitchFamily="18" charset="0"/>
            </a:rPr>
            <a:t> та </a:t>
          </a:r>
          <a:r>
            <a:rPr lang="ru-RU" dirty="0" err="1">
              <a:latin typeface="Constantia" pitchFamily="18" charset="0"/>
            </a:rPr>
            <a:t>дії</a:t>
          </a:r>
          <a:r>
            <a:rPr lang="ru-RU" dirty="0">
              <a:latin typeface="Constantia" pitchFamily="18" charset="0"/>
            </a:rPr>
            <a:t> в </a:t>
          </a:r>
          <a:r>
            <a:rPr lang="ru-RU" dirty="0" err="1">
              <a:latin typeface="Constantia" pitchFamily="18" charset="0"/>
            </a:rPr>
            <a:t>єдине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ціле</a:t>
          </a:r>
          <a:r>
            <a:rPr lang="ru-RU" dirty="0">
              <a:latin typeface="Constantia" pitchFamily="18" charset="0"/>
            </a:rPr>
            <a:t>, </a:t>
          </a:r>
          <a:r>
            <a:rPr lang="ru-RU" dirty="0" err="1">
              <a:latin typeface="Constantia" pitchFamily="18" charset="0"/>
            </a:rPr>
            <a:t>визначає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ресурсне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забезпечення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з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урахуванням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внутрішніх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переваг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і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недоліків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організації</a:t>
          </a:r>
          <a:r>
            <a:rPr lang="ru-RU" dirty="0">
              <a:latin typeface="Constantia" pitchFamily="18" charset="0"/>
            </a:rPr>
            <a:t>.</a:t>
          </a:r>
        </a:p>
      </dgm:t>
    </dgm:pt>
    <dgm:pt modelId="{1F1632AA-45BA-4FAE-B658-980C8B78A4C0}" type="parTrans" cxnId="{FA54E5FD-B23B-4B77-B09D-198511A5010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480F4C5-D50F-4D5D-A84F-9741423E07B8}" type="sibTrans" cxnId="{FA54E5FD-B23B-4B77-B09D-198511A5010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A615222-4FC7-469A-B318-EE246C6EB6BA}">
      <dgm:prSet/>
      <dgm:spPr/>
      <dgm:t>
        <a:bodyPr/>
        <a:lstStyle/>
        <a:p>
          <a:r>
            <a:rPr lang="ru-RU" b="0" i="0">
              <a:latin typeface="Constantia" pitchFamily="18" charset="0"/>
            </a:rPr>
            <a:t>Стратегія</a:t>
          </a:r>
          <a:endParaRPr lang="ru-RU">
            <a:latin typeface="Constantia" pitchFamily="18" charset="0"/>
          </a:endParaRPr>
        </a:p>
      </dgm:t>
    </dgm:pt>
    <dgm:pt modelId="{02E190D0-C6B0-4833-815D-E40B4C37D3AA}" type="parTrans" cxnId="{152A22ED-B147-4C35-8FDB-72BACEAE4516}">
      <dgm:prSet/>
      <dgm:spPr/>
      <dgm:t>
        <a:bodyPr/>
        <a:lstStyle/>
        <a:p>
          <a:endParaRPr lang="ru-RU"/>
        </a:p>
      </dgm:t>
    </dgm:pt>
    <dgm:pt modelId="{1E7FF66E-7490-46C7-8CF6-D791563F506E}" type="sibTrans" cxnId="{152A22ED-B147-4C35-8FDB-72BACEAE4516}">
      <dgm:prSet/>
      <dgm:spPr/>
      <dgm:t>
        <a:bodyPr/>
        <a:lstStyle/>
        <a:p>
          <a:endParaRPr lang="ru-RU"/>
        </a:p>
      </dgm:t>
    </dgm:pt>
    <dgm:pt modelId="{8F8A5547-EA1F-48BD-9CA3-F8CFF1948CB8}" type="pres">
      <dgm:prSet presAssocID="{74ACA0E4-4996-4C51-9C0E-FC08C75E98D7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23FD8E3-4C64-4C54-943D-64B5BFA64A26}" type="pres">
      <dgm:prSet presAssocID="{3A615222-4FC7-469A-B318-EE246C6EB6BA}" presName="posSpace" presStyleCnt="0"/>
      <dgm:spPr/>
    </dgm:pt>
    <dgm:pt modelId="{217DEE21-F40C-46E6-BD2F-F9F2674971C9}" type="pres">
      <dgm:prSet presAssocID="{3A615222-4FC7-469A-B318-EE246C6EB6BA}" presName="vertFlow" presStyleCnt="0"/>
      <dgm:spPr/>
    </dgm:pt>
    <dgm:pt modelId="{BFA42E4E-ECFF-485C-82ED-44C760856C78}" type="pres">
      <dgm:prSet presAssocID="{3A615222-4FC7-469A-B318-EE246C6EB6BA}" presName="topSpace" presStyleCnt="0"/>
      <dgm:spPr/>
    </dgm:pt>
    <dgm:pt modelId="{39AED5F8-96FC-4B05-B12A-DE6EA1F858AC}" type="pres">
      <dgm:prSet presAssocID="{3A615222-4FC7-469A-B318-EE246C6EB6BA}" presName="firstComp" presStyleCnt="0"/>
      <dgm:spPr/>
    </dgm:pt>
    <dgm:pt modelId="{4653D2B1-1E71-4398-87FF-43441C1F3D8F}" type="pres">
      <dgm:prSet presAssocID="{3A615222-4FC7-469A-B318-EE246C6EB6BA}" presName="firstChild" presStyleLbl="bgAccFollowNode1" presStyleIdx="0" presStyleCnt="1"/>
      <dgm:spPr/>
      <dgm:t>
        <a:bodyPr/>
        <a:lstStyle/>
        <a:p>
          <a:endParaRPr lang="ru-RU"/>
        </a:p>
      </dgm:t>
    </dgm:pt>
    <dgm:pt modelId="{3706274F-0E26-4A76-87D4-4A669B502157}" type="pres">
      <dgm:prSet presAssocID="{3A615222-4FC7-469A-B318-EE246C6EB6BA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DAD974-4FB7-46CF-96DA-78DEEE1CCC70}" type="pres">
      <dgm:prSet presAssocID="{3A615222-4FC7-469A-B318-EE246C6EB6BA}" presName="negSpace" presStyleCnt="0"/>
      <dgm:spPr/>
    </dgm:pt>
    <dgm:pt modelId="{F4675624-54A1-4821-9B01-AB333767A926}" type="pres">
      <dgm:prSet presAssocID="{3A615222-4FC7-469A-B318-EE246C6EB6BA}" presName="circle" presStyleLbl="node1" presStyleIdx="0" presStyleCnt="1"/>
      <dgm:spPr/>
      <dgm:t>
        <a:bodyPr/>
        <a:lstStyle/>
        <a:p>
          <a:endParaRPr lang="ru-RU"/>
        </a:p>
      </dgm:t>
    </dgm:pt>
  </dgm:ptLst>
  <dgm:cxnLst>
    <dgm:cxn modelId="{152A22ED-B147-4C35-8FDB-72BACEAE4516}" srcId="{74ACA0E4-4996-4C51-9C0E-FC08C75E98D7}" destId="{3A615222-4FC7-469A-B318-EE246C6EB6BA}" srcOrd="0" destOrd="0" parTransId="{02E190D0-C6B0-4833-815D-E40B4C37D3AA}" sibTransId="{1E7FF66E-7490-46C7-8CF6-D791563F506E}"/>
    <dgm:cxn modelId="{064BC972-5545-4312-893C-97AAA9B9D11D}" type="presOf" srcId="{3D142F42-D386-4EE1-92CF-792B476B7D73}" destId="{4653D2B1-1E71-4398-87FF-43441C1F3D8F}" srcOrd="0" destOrd="0" presId="urn:microsoft.com/office/officeart/2005/8/layout/hList9"/>
    <dgm:cxn modelId="{FA54E5FD-B23B-4B77-B09D-198511A50102}" srcId="{3A615222-4FC7-469A-B318-EE246C6EB6BA}" destId="{3D142F42-D386-4EE1-92CF-792B476B7D73}" srcOrd="0" destOrd="0" parTransId="{1F1632AA-45BA-4FAE-B658-980C8B78A4C0}" sibTransId="{8480F4C5-D50F-4D5D-A84F-9741423E07B8}"/>
    <dgm:cxn modelId="{1FAAEC55-AFD9-4403-BFF3-857AD02D4C50}" type="presOf" srcId="{3A615222-4FC7-469A-B318-EE246C6EB6BA}" destId="{F4675624-54A1-4821-9B01-AB333767A926}" srcOrd="0" destOrd="0" presId="urn:microsoft.com/office/officeart/2005/8/layout/hList9"/>
    <dgm:cxn modelId="{9D8B5B37-AF4D-43D3-B3F1-DB516882A75A}" type="presOf" srcId="{3D142F42-D386-4EE1-92CF-792B476B7D73}" destId="{3706274F-0E26-4A76-87D4-4A669B502157}" srcOrd="1" destOrd="0" presId="urn:microsoft.com/office/officeart/2005/8/layout/hList9"/>
    <dgm:cxn modelId="{FAF5CD11-98D7-4BDE-BC9F-ED53B742EC1E}" type="presOf" srcId="{74ACA0E4-4996-4C51-9C0E-FC08C75E98D7}" destId="{8F8A5547-EA1F-48BD-9CA3-F8CFF1948CB8}" srcOrd="0" destOrd="0" presId="urn:microsoft.com/office/officeart/2005/8/layout/hList9"/>
    <dgm:cxn modelId="{FCFBF753-F747-4267-AF58-5493A3B7813E}" type="presParOf" srcId="{8F8A5547-EA1F-48BD-9CA3-F8CFF1948CB8}" destId="{623FD8E3-4C64-4C54-943D-64B5BFA64A26}" srcOrd="0" destOrd="0" presId="urn:microsoft.com/office/officeart/2005/8/layout/hList9"/>
    <dgm:cxn modelId="{A4452E55-3AEB-4230-A581-9A2233A386A7}" type="presParOf" srcId="{8F8A5547-EA1F-48BD-9CA3-F8CFF1948CB8}" destId="{217DEE21-F40C-46E6-BD2F-F9F2674971C9}" srcOrd="1" destOrd="0" presId="urn:microsoft.com/office/officeart/2005/8/layout/hList9"/>
    <dgm:cxn modelId="{0756F5C2-AB44-46B2-BED4-C8708B8AFA03}" type="presParOf" srcId="{217DEE21-F40C-46E6-BD2F-F9F2674971C9}" destId="{BFA42E4E-ECFF-485C-82ED-44C760856C78}" srcOrd="0" destOrd="0" presId="urn:microsoft.com/office/officeart/2005/8/layout/hList9"/>
    <dgm:cxn modelId="{B598BCB7-E90B-453E-8659-40A22723124C}" type="presParOf" srcId="{217DEE21-F40C-46E6-BD2F-F9F2674971C9}" destId="{39AED5F8-96FC-4B05-B12A-DE6EA1F858AC}" srcOrd="1" destOrd="0" presId="urn:microsoft.com/office/officeart/2005/8/layout/hList9"/>
    <dgm:cxn modelId="{88C7C6F1-99CF-47E0-9F74-5E9DB1C16045}" type="presParOf" srcId="{39AED5F8-96FC-4B05-B12A-DE6EA1F858AC}" destId="{4653D2B1-1E71-4398-87FF-43441C1F3D8F}" srcOrd="0" destOrd="0" presId="urn:microsoft.com/office/officeart/2005/8/layout/hList9"/>
    <dgm:cxn modelId="{B569B455-F59C-4AD9-BEAF-DE7FC3DA655D}" type="presParOf" srcId="{39AED5F8-96FC-4B05-B12A-DE6EA1F858AC}" destId="{3706274F-0E26-4A76-87D4-4A669B502157}" srcOrd="1" destOrd="0" presId="urn:microsoft.com/office/officeart/2005/8/layout/hList9"/>
    <dgm:cxn modelId="{B43232AE-B12F-4B00-BB67-F773843534A4}" type="presParOf" srcId="{8F8A5547-EA1F-48BD-9CA3-F8CFF1948CB8}" destId="{B4DAD974-4FB7-46CF-96DA-78DEEE1CCC70}" srcOrd="2" destOrd="0" presId="urn:microsoft.com/office/officeart/2005/8/layout/hList9"/>
    <dgm:cxn modelId="{32DD4882-ED9C-4510-AE24-4BEB4A16FBB0}" type="presParOf" srcId="{8F8A5547-EA1F-48BD-9CA3-F8CFF1948CB8}" destId="{F4675624-54A1-4821-9B01-AB333767A926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8771186-E154-413C-9799-E2C3C250F53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AB0F2E-7105-483B-9543-D2AAFB88717F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Технології інноваційної освітньої діяльності</a:t>
          </a:r>
        </a:p>
      </dgm:t>
    </dgm:pt>
    <dgm:pt modelId="{8C7C2422-861D-46DC-8971-F2CA4651A21D}" type="parTrans" cxnId="{F8F57524-7050-4764-A38F-42759E4A29B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7EAC2BD-B177-4F56-B822-DF2768C7A19C}" type="sibTrans" cxnId="{F8F57524-7050-4764-A38F-42759E4A29B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3E5DB15-99A9-4021-B098-E8C624C8F2BD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Генерування інноваційних ідей</a:t>
          </a:r>
          <a:endParaRPr lang="ru-RU">
            <a:latin typeface="Constantia" pitchFamily="18" charset="0"/>
          </a:endParaRPr>
        </a:p>
      </dgm:t>
    </dgm:pt>
    <dgm:pt modelId="{13E83468-35F4-4722-9810-10F0AD0E5BD1}" type="parTrans" cxnId="{DF5330E4-7EE7-4C7A-AD7F-CC207213AD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FC67C71-4B09-4A13-983F-E1987AEAFDA6}" type="sibTrans" cxnId="{DF5330E4-7EE7-4C7A-AD7F-CC207213AD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39B2B41-877E-4D2D-B959-79382BC76E3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1DF2049-B0EC-4FDD-8693-FE7B53461747}" type="parTrans" cxnId="{9B285030-DDDC-479D-889D-18368C573D2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3DB95FF-9436-4013-8D75-F2F55BCFFF14}" type="sibTrans" cxnId="{9B285030-DDDC-479D-889D-18368C573D2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FAE47ED-7B5E-414A-ACF3-1247BCCACA5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Розроблення інноваційного освітнього проекту</a:t>
          </a:r>
          <a:endParaRPr lang="ru-RU">
            <a:latin typeface="Constantia" pitchFamily="18" charset="0"/>
          </a:endParaRPr>
        </a:p>
      </dgm:t>
    </dgm:pt>
    <dgm:pt modelId="{1DC2EF0D-C5F4-40BD-BA1B-DB87C829F465}" type="parTrans" cxnId="{F0E854EB-3AE9-45FC-BA33-ADB3F246D7B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34E85E9-A74D-4BD1-BA88-3389108881CA}" type="sibTrans" cxnId="{F0E854EB-3AE9-45FC-BA33-ADB3F246D7B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7674D5B-382D-4A64-A72E-36D1919BCA47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Експертиза інноваційного освітнього проекту</a:t>
          </a:r>
          <a:endParaRPr lang="ru-RU">
            <a:latin typeface="Constantia" pitchFamily="18" charset="0"/>
          </a:endParaRPr>
        </a:p>
      </dgm:t>
    </dgm:pt>
    <dgm:pt modelId="{CB01997B-B029-439D-A73B-A7FD3468C7F4}" type="parTrans" cxnId="{26EA4B38-2714-4F41-B074-992910DCAC3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4CA5312-EEA7-46AB-BBAA-7DE91D2212DA}" type="sibTrans" cxnId="{26EA4B38-2714-4F41-B074-992910DCAC3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548613F-25C4-4985-8689-26778B0C537A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Отримання дозволу на проведення експерименту</a:t>
          </a:r>
          <a:endParaRPr lang="ru-RU">
            <a:latin typeface="Constantia" pitchFamily="18" charset="0"/>
          </a:endParaRPr>
        </a:p>
      </dgm:t>
    </dgm:pt>
    <dgm:pt modelId="{22A7EC73-4B00-4D1C-8C98-1A17CC3359B5}" type="parTrans" cxnId="{0DFB2422-3CAD-4801-BDE7-CE4949318EA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B507186-5098-4B72-BA08-CED527305CF5}" type="sibTrans" cxnId="{0DFB2422-3CAD-4801-BDE7-CE4949318EA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37FA272-6EF5-4332-8BFB-3BE0770239A7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Проведення експерименту</a:t>
          </a:r>
          <a:endParaRPr lang="ru-RU">
            <a:latin typeface="Constantia" pitchFamily="18" charset="0"/>
          </a:endParaRPr>
        </a:p>
      </dgm:t>
    </dgm:pt>
    <dgm:pt modelId="{474D4CD0-C01A-4D72-B9DD-0B619E407724}" type="parTrans" cxnId="{1F978EC9-57E6-4007-8B4A-49621DEEC24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179D41E-F85F-4B53-BA09-4ED76D12A2B4}" type="sibTrans" cxnId="{1F978EC9-57E6-4007-8B4A-49621DEEC24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C18A77B-4C1A-48A1-B393-6640ED65495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Експертиза результатів експерименту</a:t>
          </a:r>
          <a:endParaRPr lang="ru-RU">
            <a:latin typeface="Constantia" pitchFamily="18" charset="0"/>
          </a:endParaRPr>
        </a:p>
      </dgm:t>
    </dgm:pt>
    <dgm:pt modelId="{56B79C9D-6915-4AD8-AF3C-2FE424D62997}" type="parTrans" cxnId="{65F3FEA5-A0E4-42C7-AD11-70CDEA470DE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F269809-D58C-45D8-A80E-FD657F61549E}" type="sibTrans" cxnId="{65F3FEA5-A0E4-42C7-AD11-70CDEA470DE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754C497-DD72-4427-89E8-3D914D4367F0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Апробація результатів експерименту</a:t>
          </a:r>
          <a:endParaRPr lang="ru-RU">
            <a:latin typeface="Constantia" pitchFamily="18" charset="0"/>
          </a:endParaRPr>
        </a:p>
      </dgm:t>
    </dgm:pt>
    <dgm:pt modelId="{FC41ED3E-C774-4703-89CB-2EF51DD2D57A}" type="parTrans" cxnId="{68779BB2-8D9A-41D2-AFEC-2249D603D16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C567319-E1BD-4DD1-9F97-F322DB38C77F}" type="sibTrans" cxnId="{68779BB2-8D9A-41D2-AFEC-2249D603D16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C8FCC17-09FA-4D7A-AF97-197082723C20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Опанування та поширення інновацій</a:t>
          </a:r>
          <a:endParaRPr lang="ru-RU">
            <a:latin typeface="Constantia" pitchFamily="18" charset="0"/>
          </a:endParaRPr>
        </a:p>
      </dgm:t>
    </dgm:pt>
    <dgm:pt modelId="{A66F2DEE-7E29-467F-A474-E61EBD39F861}" type="parTrans" cxnId="{9DFA35C4-FEE2-4F2F-A6B6-EF9A090BFA5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DAD21F8-4D74-4747-80D9-721A2B8B1836}" type="sibTrans" cxnId="{9DFA35C4-FEE2-4F2F-A6B6-EF9A090BFA5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2DB5AE5-2D1B-48E2-8C2F-02AF4146668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Збереження інновацій</a:t>
          </a:r>
          <a:endParaRPr lang="ru-RU">
            <a:latin typeface="Constantia" pitchFamily="18" charset="0"/>
          </a:endParaRPr>
        </a:p>
      </dgm:t>
    </dgm:pt>
    <dgm:pt modelId="{1F1DD641-C6E5-4616-B2FC-3B161D5D92B8}" type="parTrans" cxnId="{640308C2-B4E3-412C-98DC-7FDD93B9381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8580988-1DD6-4F4B-A870-C3BE23670B36}" type="sibTrans" cxnId="{640308C2-B4E3-412C-98DC-7FDD93B9381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9E6916D-D213-477E-A6ED-4E04471E523B}" type="pres">
      <dgm:prSet presAssocID="{E8771186-E154-413C-9799-E2C3C250F53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013731-5456-419F-85C0-08487B76EBEA}" type="pres">
      <dgm:prSet presAssocID="{43AB0F2E-7105-483B-9543-D2AAFB88717F}" presName="compNode" presStyleCnt="0"/>
      <dgm:spPr/>
    </dgm:pt>
    <dgm:pt modelId="{026B4665-F017-4578-BA57-FB048D2D5F65}" type="pres">
      <dgm:prSet presAssocID="{43AB0F2E-7105-483B-9543-D2AAFB88717F}" presName="aNode" presStyleLbl="bgShp" presStyleIdx="0" presStyleCnt="1"/>
      <dgm:spPr/>
      <dgm:t>
        <a:bodyPr/>
        <a:lstStyle/>
        <a:p>
          <a:endParaRPr lang="ru-RU"/>
        </a:p>
      </dgm:t>
    </dgm:pt>
    <dgm:pt modelId="{3FCC9A15-45FD-4AD5-83AC-1FE21DF31622}" type="pres">
      <dgm:prSet presAssocID="{43AB0F2E-7105-483B-9543-D2AAFB88717F}" presName="textNode" presStyleLbl="bgShp" presStyleIdx="0" presStyleCnt="1"/>
      <dgm:spPr/>
      <dgm:t>
        <a:bodyPr/>
        <a:lstStyle/>
        <a:p>
          <a:endParaRPr lang="ru-RU"/>
        </a:p>
      </dgm:t>
    </dgm:pt>
    <dgm:pt modelId="{3E244773-CCB2-4A68-B02D-9B0217337B58}" type="pres">
      <dgm:prSet presAssocID="{43AB0F2E-7105-483B-9543-D2AAFB88717F}" presName="compChildNode" presStyleCnt="0"/>
      <dgm:spPr/>
    </dgm:pt>
    <dgm:pt modelId="{FBE1BFF8-B0E3-4B6B-8719-945FB53A4B5E}" type="pres">
      <dgm:prSet presAssocID="{43AB0F2E-7105-483B-9543-D2AAFB88717F}" presName="theInnerList" presStyleCnt="0"/>
      <dgm:spPr/>
    </dgm:pt>
    <dgm:pt modelId="{CEFD784E-9DFC-4435-93AD-F9D26BA5A93B}" type="pres">
      <dgm:prSet presAssocID="{63E5DB15-99A9-4021-B098-E8C624C8F2BD}" presName="child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89F41F-6E3F-4319-AB6D-33151C36EFF5}" type="pres">
      <dgm:prSet presAssocID="{63E5DB15-99A9-4021-B098-E8C624C8F2BD}" presName="aSpace2" presStyleCnt="0"/>
      <dgm:spPr/>
    </dgm:pt>
    <dgm:pt modelId="{FA36E2BC-92A2-47EB-8DF4-8F424435C4F5}" type="pres">
      <dgm:prSet presAssocID="{6FAE47ED-7B5E-414A-ACF3-1247BCCACA5D}" presName="child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C037CD-F4B0-454E-AF82-34D9FF7CF781}" type="pres">
      <dgm:prSet presAssocID="{6FAE47ED-7B5E-414A-ACF3-1247BCCACA5D}" presName="aSpace2" presStyleCnt="0"/>
      <dgm:spPr/>
    </dgm:pt>
    <dgm:pt modelId="{F68C379C-7A3C-4D5A-A238-88FA91151BFB}" type="pres">
      <dgm:prSet presAssocID="{57674D5B-382D-4A64-A72E-36D1919BCA47}" presName="child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6162E5-8951-4CAD-B734-481B061B7203}" type="pres">
      <dgm:prSet presAssocID="{57674D5B-382D-4A64-A72E-36D1919BCA47}" presName="aSpace2" presStyleCnt="0"/>
      <dgm:spPr/>
    </dgm:pt>
    <dgm:pt modelId="{17FA2B6B-A424-4AE6-99F7-9DFD95FBFCCA}" type="pres">
      <dgm:prSet presAssocID="{8548613F-25C4-4985-8689-26778B0C537A}" presName="child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197665-77D8-4127-A9C3-73CD007F84D9}" type="pres">
      <dgm:prSet presAssocID="{8548613F-25C4-4985-8689-26778B0C537A}" presName="aSpace2" presStyleCnt="0"/>
      <dgm:spPr/>
    </dgm:pt>
    <dgm:pt modelId="{BEE38718-EC06-4A59-893A-B2A55F136C3C}" type="pres">
      <dgm:prSet presAssocID="{A37FA272-6EF5-4332-8BFB-3BE0770239A7}" presName="child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DFE948-AF10-4B29-9B29-F4C3A13D3980}" type="pres">
      <dgm:prSet presAssocID="{A37FA272-6EF5-4332-8BFB-3BE0770239A7}" presName="aSpace2" presStyleCnt="0"/>
      <dgm:spPr/>
    </dgm:pt>
    <dgm:pt modelId="{032B02F0-3544-4B59-A351-5CE3FB97ED46}" type="pres">
      <dgm:prSet presAssocID="{7C18A77B-4C1A-48A1-B393-6640ED654959}" presName="child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BEB077-EAEE-43F6-A318-080515C56947}" type="pres">
      <dgm:prSet presAssocID="{7C18A77B-4C1A-48A1-B393-6640ED654959}" presName="aSpace2" presStyleCnt="0"/>
      <dgm:spPr/>
    </dgm:pt>
    <dgm:pt modelId="{5DD488B8-6E9D-446D-BF79-84D96DFB718D}" type="pres">
      <dgm:prSet presAssocID="{4754C497-DD72-4427-89E8-3D914D4367F0}" presName="child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C7DA7-B27E-4D7A-9D27-CF4EF0B61C8E}" type="pres">
      <dgm:prSet presAssocID="{4754C497-DD72-4427-89E8-3D914D4367F0}" presName="aSpace2" presStyleCnt="0"/>
      <dgm:spPr/>
    </dgm:pt>
    <dgm:pt modelId="{ACB9884F-F514-4BCA-AF2D-9F146111457D}" type="pres">
      <dgm:prSet presAssocID="{0C8FCC17-09FA-4D7A-AF97-197082723C20}" presName="child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07259-5BA0-4CF3-9652-2DFCE70301CD}" type="pres">
      <dgm:prSet presAssocID="{0C8FCC17-09FA-4D7A-AF97-197082723C20}" presName="aSpace2" presStyleCnt="0"/>
      <dgm:spPr/>
    </dgm:pt>
    <dgm:pt modelId="{B28A0306-B6A1-4BFF-8698-646856F1A131}" type="pres">
      <dgm:prSet presAssocID="{12DB5AE5-2D1B-48E2-8C2F-02AF4146668F}" presName="child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9739F5-CAE7-467E-B3E3-FEB58F7F3995}" type="pres">
      <dgm:prSet presAssocID="{12DB5AE5-2D1B-48E2-8C2F-02AF4146668F}" presName="aSpace2" presStyleCnt="0"/>
      <dgm:spPr/>
    </dgm:pt>
    <dgm:pt modelId="{C3507FCF-A358-4D29-BCD2-E1204DB335DB}" type="pres">
      <dgm:prSet presAssocID="{A39B2B41-877E-4D2D-B959-79382BC76E31}" presName="child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E854EB-3AE9-45FC-BA33-ADB3F246D7B7}" srcId="{43AB0F2E-7105-483B-9543-D2AAFB88717F}" destId="{6FAE47ED-7B5E-414A-ACF3-1247BCCACA5D}" srcOrd="1" destOrd="0" parTransId="{1DC2EF0D-C5F4-40BD-BA1B-DB87C829F465}" sibTransId="{434E85E9-A74D-4BD1-BA88-3389108881CA}"/>
    <dgm:cxn modelId="{0923F41F-566B-44DA-8A65-CF5A6FD43737}" type="presOf" srcId="{6FAE47ED-7B5E-414A-ACF3-1247BCCACA5D}" destId="{FA36E2BC-92A2-47EB-8DF4-8F424435C4F5}" srcOrd="0" destOrd="0" presId="urn:microsoft.com/office/officeart/2005/8/layout/lProcess2"/>
    <dgm:cxn modelId="{26EA4B38-2714-4F41-B074-992910DCAC3E}" srcId="{43AB0F2E-7105-483B-9543-D2AAFB88717F}" destId="{57674D5B-382D-4A64-A72E-36D1919BCA47}" srcOrd="2" destOrd="0" parTransId="{CB01997B-B029-439D-A73B-A7FD3468C7F4}" sibTransId="{14CA5312-EEA7-46AB-BBAA-7DE91D2212DA}"/>
    <dgm:cxn modelId="{6C68835C-8BB7-4B72-BB50-69B9F905E9CE}" type="presOf" srcId="{43AB0F2E-7105-483B-9543-D2AAFB88717F}" destId="{026B4665-F017-4578-BA57-FB048D2D5F65}" srcOrd="0" destOrd="0" presId="urn:microsoft.com/office/officeart/2005/8/layout/lProcess2"/>
    <dgm:cxn modelId="{F8F57524-7050-4764-A38F-42759E4A29BD}" srcId="{E8771186-E154-413C-9799-E2C3C250F536}" destId="{43AB0F2E-7105-483B-9543-D2AAFB88717F}" srcOrd="0" destOrd="0" parTransId="{8C7C2422-861D-46DC-8971-F2CA4651A21D}" sibTransId="{F7EAC2BD-B177-4F56-B822-DF2768C7A19C}"/>
    <dgm:cxn modelId="{2C28505A-C4AB-475E-833E-772F4F298E1F}" type="presOf" srcId="{0C8FCC17-09FA-4D7A-AF97-197082723C20}" destId="{ACB9884F-F514-4BCA-AF2D-9F146111457D}" srcOrd="0" destOrd="0" presId="urn:microsoft.com/office/officeart/2005/8/layout/lProcess2"/>
    <dgm:cxn modelId="{68779BB2-8D9A-41D2-AFEC-2249D603D163}" srcId="{43AB0F2E-7105-483B-9543-D2AAFB88717F}" destId="{4754C497-DD72-4427-89E8-3D914D4367F0}" srcOrd="6" destOrd="0" parTransId="{FC41ED3E-C774-4703-89CB-2EF51DD2D57A}" sibTransId="{CC567319-E1BD-4DD1-9F97-F322DB38C77F}"/>
    <dgm:cxn modelId="{7E133A26-CFB6-4D2A-96C6-3E8934C83D3D}" type="presOf" srcId="{8548613F-25C4-4985-8689-26778B0C537A}" destId="{17FA2B6B-A424-4AE6-99F7-9DFD95FBFCCA}" srcOrd="0" destOrd="0" presId="urn:microsoft.com/office/officeart/2005/8/layout/lProcess2"/>
    <dgm:cxn modelId="{640308C2-B4E3-412C-98DC-7FDD93B93818}" srcId="{43AB0F2E-7105-483B-9543-D2AAFB88717F}" destId="{12DB5AE5-2D1B-48E2-8C2F-02AF4146668F}" srcOrd="8" destOrd="0" parTransId="{1F1DD641-C6E5-4616-B2FC-3B161D5D92B8}" sibTransId="{08580988-1DD6-4F4B-A870-C3BE23670B36}"/>
    <dgm:cxn modelId="{0034604D-606B-471D-AB50-4F3F9D127D24}" type="presOf" srcId="{E8771186-E154-413C-9799-E2C3C250F536}" destId="{99E6916D-D213-477E-A6ED-4E04471E523B}" srcOrd="0" destOrd="0" presId="urn:microsoft.com/office/officeart/2005/8/layout/lProcess2"/>
    <dgm:cxn modelId="{9B285030-DDDC-479D-889D-18368C573D28}" srcId="{43AB0F2E-7105-483B-9543-D2AAFB88717F}" destId="{A39B2B41-877E-4D2D-B959-79382BC76E31}" srcOrd="9" destOrd="0" parTransId="{91DF2049-B0EC-4FDD-8693-FE7B53461747}" sibTransId="{03DB95FF-9436-4013-8D75-F2F55BCFFF14}"/>
    <dgm:cxn modelId="{0DFB2422-3CAD-4801-BDE7-CE4949318EAA}" srcId="{43AB0F2E-7105-483B-9543-D2AAFB88717F}" destId="{8548613F-25C4-4985-8689-26778B0C537A}" srcOrd="3" destOrd="0" parTransId="{22A7EC73-4B00-4D1C-8C98-1A17CC3359B5}" sibTransId="{DB507186-5098-4B72-BA08-CED527305CF5}"/>
    <dgm:cxn modelId="{1F978EC9-57E6-4007-8B4A-49621DEEC249}" srcId="{43AB0F2E-7105-483B-9543-D2AAFB88717F}" destId="{A37FA272-6EF5-4332-8BFB-3BE0770239A7}" srcOrd="4" destOrd="0" parTransId="{474D4CD0-C01A-4D72-B9DD-0B619E407724}" sibTransId="{1179D41E-F85F-4B53-BA09-4ED76D12A2B4}"/>
    <dgm:cxn modelId="{6B9C196A-A20B-4E64-8B2B-466A8EAF19BC}" type="presOf" srcId="{63E5DB15-99A9-4021-B098-E8C624C8F2BD}" destId="{CEFD784E-9DFC-4435-93AD-F9D26BA5A93B}" srcOrd="0" destOrd="0" presId="urn:microsoft.com/office/officeart/2005/8/layout/lProcess2"/>
    <dgm:cxn modelId="{9DFA35C4-FEE2-4F2F-A6B6-EF9A090BFA5F}" srcId="{43AB0F2E-7105-483B-9543-D2AAFB88717F}" destId="{0C8FCC17-09FA-4D7A-AF97-197082723C20}" srcOrd="7" destOrd="0" parTransId="{A66F2DEE-7E29-467F-A474-E61EBD39F861}" sibTransId="{0DAD21F8-4D74-4747-80D9-721A2B8B1836}"/>
    <dgm:cxn modelId="{E9A36940-0EFB-4EA8-BA72-85B6CCB56DF5}" type="presOf" srcId="{A39B2B41-877E-4D2D-B959-79382BC76E31}" destId="{C3507FCF-A358-4D29-BCD2-E1204DB335DB}" srcOrd="0" destOrd="0" presId="urn:microsoft.com/office/officeart/2005/8/layout/lProcess2"/>
    <dgm:cxn modelId="{083AC9D5-DADE-4558-8482-0D6B798AAE5E}" type="presOf" srcId="{4754C497-DD72-4427-89E8-3D914D4367F0}" destId="{5DD488B8-6E9D-446D-BF79-84D96DFB718D}" srcOrd="0" destOrd="0" presId="urn:microsoft.com/office/officeart/2005/8/layout/lProcess2"/>
    <dgm:cxn modelId="{06D1FD39-2447-48D6-9B51-76C691FC3B4E}" type="presOf" srcId="{A37FA272-6EF5-4332-8BFB-3BE0770239A7}" destId="{BEE38718-EC06-4A59-893A-B2A55F136C3C}" srcOrd="0" destOrd="0" presId="urn:microsoft.com/office/officeart/2005/8/layout/lProcess2"/>
    <dgm:cxn modelId="{46337AFB-3F0B-4549-9C52-72DBAFC3386B}" type="presOf" srcId="{12DB5AE5-2D1B-48E2-8C2F-02AF4146668F}" destId="{B28A0306-B6A1-4BFF-8698-646856F1A131}" srcOrd="0" destOrd="0" presId="urn:microsoft.com/office/officeart/2005/8/layout/lProcess2"/>
    <dgm:cxn modelId="{458297B0-D279-46A1-9D73-00D9C69BA37E}" type="presOf" srcId="{43AB0F2E-7105-483B-9543-D2AAFB88717F}" destId="{3FCC9A15-45FD-4AD5-83AC-1FE21DF31622}" srcOrd="1" destOrd="0" presId="urn:microsoft.com/office/officeart/2005/8/layout/lProcess2"/>
    <dgm:cxn modelId="{ACD8482F-0535-45E4-A673-BFB1F57796DC}" type="presOf" srcId="{7C18A77B-4C1A-48A1-B393-6640ED654959}" destId="{032B02F0-3544-4B59-A351-5CE3FB97ED46}" srcOrd="0" destOrd="0" presId="urn:microsoft.com/office/officeart/2005/8/layout/lProcess2"/>
    <dgm:cxn modelId="{05C58619-A180-48A5-A3DF-DCF9F9B134E6}" type="presOf" srcId="{57674D5B-382D-4A64-A72E-36D1919BCA47}" destId="{F68C379C-7A3C-4D5A-A238-88FA91151BFB}" srcOrd="0" destOrd="0" presId="urn:microsoft.com/office/officeart/2005/8/layout/lProcess2"/>
    <dgm:cxn modelId="{65F3FEA5-A0E4-42C7-AD11-70CDEA470DEE}" srcId="{43AB0F2E-7105-483B-9543-D2AAFB88717F}" destId="{7C18A77B-4C1A-48A1-B393-6640ED654959}" srcOrd="5" destOrd="0" parTransId="{56B79C9D-6915-4AD8-AF3C-2FE424D62997}" sibTransId="{7F269809-D58C-45D8-A80E-FD657F61549E}"/>
    <dgm:cxn modelId="{DF5330E4-7EE7-4C7A-AD7F-CC207213ADAF}" srcId="{43AB0F2E-7105-483B-9543-D2AAFB88717F}" destId="{63E5DB15-99A9-4021-B098-E8C624C8F2BD}" srcOrd="0" destOrd="0" parTransId="{13E83468-35F4-4722-9810-10F0AD0E5BD1}" sibTransId="{0FC67C71-4B09-4A13-983F-E1987AEAFDA6}"/>
    <dgm:cxn modelId="{6CC03601-82C3-464B-85DF-0C3318521F22}" type="presParOf" srcId="{99E6916D-D213-477E-A6ED-4E04471E523B}" destId="{48013731-5456-419F-85C0-08487B76EBEA}" srcOrd="0" destOrd="0" presId="urn:microsoft.com/office/officeart/2005/8/layout/lProcess2"/>
    <dgm:cxn modelId="{4BCB3307-7FD8-4492-9ED0-6DC8D570A120}" type="presParOf" srcId="{48013731-5456-419F-85C0-08487B76EBEA}" destId="{026B4665-F017-4578-BA57-FB048D2D5F65}" srcOrd="0" destOrd="0" presId="urn:microsoft.com/office/officeart/2005/8/layout/lProcess2"/>
    <dgm:cxn modelId="{AC68E2EB-2E1F-4BEC-A2DB-9267F6DA63CB}" type="presParOf" srcId="{48013731-5456-419F-85C0-08487B76EBEA}" destId="{3FCC9A15-45FD-4AD5-83AC-1FE21DF31622}" srcOrd="1" destOrd="0" presId="urn:microsoft.com/office/officeart/2005/8/layout/lProcess2"/>
    <dgm:cxn modelId="{04BC239E-64E9-4E25-BAE4-7D7B09537E39}" type="presParOf" srcId="{48013731-5456-419F-85C0-08487B76EBEA}" destId="{3E244773-CCB2-4A68-B02D-9B0217337B58}" srcOrd="2" destOrd="0" presId="urn:microsoft.com/office/officeart/2005/8/layout/lProcess2"/>
    <dgm:cxn modelId="{89750CC0-32BC-443E-85A4-DFCA1DBC441E}" type="presParOf" srcId="{3E244773-CCB2-4A68-B02D-9B0217337B58}" destId="{FBE1BFF8-B0E3-4B6B-8719-945FB53A4B5E}" srcOrd="0" destOrd="0" presId="urn:microsoft.com/office/officeart/2005/8/layout/lProcess2"/>
    <dgm:cxn modelId="{8C4F663C-DFE1-4BAB-901A-C5F600BD5696}" type="presParOf" srcId="{FBE1BFF8-B0E3-4B6B-8719-945FB53A4B5E}" destId="{CEFD784E-9DFC-4435-93AD-F9D26BA5A93B}" srcOrd="0" destOrd="0" presId="urn:microsoft.com/office/officeart/2005/8/layout/lProcess2"/>
    <dgm:cxn modelId="{358D768C-137F-4C25-9FA6-538F8FE25F5F}" type="presParOf" srcId="{FBE1BFF8-B0E3-4B6B-8719-945FB53A4B5E}" destId="{AA89F41F-6E3F-4319-AB6D-33151C36EFF5}" srcOrd="1" destOrd="0" presId="urn:microsoft.com/office/officeart/2005/8/layout/lProcess2"/>
    <dgm:cxn modelId="{A09CFF15-97ED-4A17-BDD0-1A7D8B0CC95A}" type="presParOf" srcId="{FBE1BFF8-B0E3-4B6B-8719-945FB53A4B5E}" destId="{FA36E2BC-92A2-47EB-8DF4-8F424435C4F5}" srcOrd="2" destOrd="0" presId="urn:microsoft.com/office/officeart/2005/8/layout/lProcess2"/>
    <dgm:cxn modelId="{2E590935-F9B8-461C-903A-9D2FB88B949B}" type="presParOf" srcId="{FBE1BFF8-B0E3-4B6B-8719-945FB53A4B5E}" destId="{3EC037CD-F4B0-454E-AF82-34D9FF7CF781}" srcOrd="3" destOrd="0" presId="urn:microsoft.com/office/officeart/2005/8/layout/lProcess2"/>
    <dgm:cxn modelId="{CA66D443-56F8-427F-B2F7-FC7A86352F84}" type="presParOf" srcId="{FBE1BFF8-B0E3-4B6B-8719-945FB53A4B5E}" destId="{F68C379C-7A3C-4D5A-A238-88FA91151BFB}" srcOrd="4" destOrd="0" presId="urn:microsoft.com/office/officeart/2005/8/layout/lProcess2"/>
    <dgm:cxn modelId="{CB8C33AD-F565-4002-92A1-4C2BEECEE264}" type="presParOf" srcId="{FBE1BFF8-B0E3-4B6B-8719-945FB53A4B5E}" destId="{096162E5-8951-4CAD-B734-481B061B7203}" srcOrd="5" destOrd="0" presId="urn:microsoft.com/office/officeart/2005/8/layout/lProcess2"/>
    <dgm:cxn modelId="{7345A6F3-9877-4551-A18C-28A79CED28F7}" type="presParOf" srcId="{FBE1BFF8-B0E3-4B6B-8719-945FB53A4B5E}" destId="{17FA2B6B-A424-4AE6-99F7-9DFD95FBFCCA}" srcOrd="6" destOrd="0" presId="urn:microsoft.com/office/officeart/2005/8/layout/lProcess2"/>
    <dgm:cxn modelId="{A42837C9-6FFB-49BC-8BFB-4EC755A6C861}" type="presParOf" srcId="{FBE1BFF8-B0E3-4B6B-8719-945FB53A4B5E}" destId="{C8197665-77D8-4127-A9C3-73CD007F84D9}" srcOrd="7" destOrd="0" presId="urn:microsoft.com/office/officeart/2005/8/layout/lProcess2"/>
    <dgm:cxn modelId="{5D546906-3C40-4DAD-9C67-4BC00385286F}" type="presParOf" srcId="{FBE1BFF8-B0E3-4B6B-8719-945FB53A4B5E}" destId="{BEE38718-EC06-4A59-893A-B2A55F136C3C}" srcOrd="8" destOrd="0" presId="urn:microsoft.com/office/officeart/2005/8/layout/lProcess2"/>
    <dgm:cxn modelId="{B2CB1389-915D-4310-8504-2B83F55F4C90}" type="presParOf" srcId="{FBE1BFF8-B0E3-4B6B-8719-945FB53A4B5E}" destId="{DCDFE948-AF10-4B29-9B29-F4C3A13D3980}" srcOrd="9" destOrd="0" presId="urn:microsoft.com/office/officeart/2005/8/layout/lProcess2"/>
    <dgm:cxn modelId="{7BC0F465-39C5-41F3-B01E-784184F3C7A1}" type="presParOf" srcId="{FBE1BFF8-B0E3-4B6B-8719-945FB53A4B5E}" destId="{032B02F0-3544-4B59-A351-5CE3FB97ED46}" srcOrd="10" destOrd="0" presId="urn:microsoft.com/office/officeart/2005/8/layout/lProcess2"/>
    <dgm:cxn modelId="{58A36F35-2B13-4A91-B18B-E969BBBE9A76}" type="presParOf" srcId="{FBE1BFF8-B0E3-4B6B-8719-945FB53A4B5E}" destId="{B4BEB077-EAEE-43F6-A318-080515C56947}" srcOrd="11" destOrd="0" presId="urn:microsoft.com/office/officeart/2005/8/layout/lProcess2"/>
    <dgm:cxn modelId="{CE0C2214-133A-4C69-8EB6-FFF7A14B1923}" type="presParOf" srcId="{FBE1BFF8-B0E3-4B6B-8719-945FB53A4B5E}" destId="{5DD488B8-6E9D-446D-BF79-84D96DFB718D}" srcOrd="12" destOrd="0" presId="urn:microsoft.com/office/officeart/2005/8/layout/lProcess2"/>
    <dgm:cxn modelId="{63DCC4FB-6393-46C8-8C87-B893BA88B572}" type="presParOf" srcId="{FBE1BFF8-B0E3-4B6B-8719-945FB53A4B5E}" destId="{A82C7DA7-B27E-4D7A-9D27-CF4EF0B61C8E}" srcOrd="13" destOrd="0" presId="urn:microsoft.com/office/officeart/2005/8/layout/lProcess2"/>
    <dgm:cxn modelId="{D6B5A5CA-745E-408B-800E-01198FC06F6F}" type="presParOf" srcId="{FBE1BFF8-B0E3-4B6B-8719-945FB53A4B5E}" destId="{ACB9884F-F514-4BCA-AF2D-9F146111457D}" srcOrd="14" destOrd="0" presId="urn:microsoft.com/office/officeart/2005/8/layout/lProcess2"/>
    <dgm:cxn modelId="{FD675DA6-485C-4F05-8FD0-CEB4D83D6489}" type="presParOf" srcId="{FBE1BFF8-B0E3-4B6B-8719-945FB53A4B5E}" destId="{62407259-5BA0-4CF3-9652-2DFCE70301CD}" srcOrd="15" destOrd="0" presId="urn:microsoft.com/office/officeart/2005/8/layout/lProcess2"/>
    <dgm:cxn modelId="{8674F857-4447-459D-B3D0-E9FB05A1B46D}" type="presParOf" srcId="{FBE1BFF8-B0E3-4B6B-8719-945FB53A4B5E}" destId="{B28A0306-B6A1-4BFF-8698-646856F1A131}" srcOrd="16" destOrd="0" presId="urn:microsoft.com/office/officeart/2005/8/layout/lProcess2"/>
    <dgm:cxn modelId="{0E361E17-3AF9-4066-8030-490A57963E17}" type="presParOf" srcId="{FBE1BFF8-B0E3-4B6B-8719-945FB53A4B5E}" destId="{E29739F5-CAE7-467E-B3E3-FEB58F7F3995}" srcOrd="17" destOrd="0" presId="urn:microsoft.com/office/officeart/2005/8/layout/lProcess2"/>
    <dgm:cxn modelId="{02701BCA-65A1-4A85-87A1-BC83385A87A1}" type="presParOf" srcId="{FBE1BFF8-B0E3-4B6B-8719-945FB53A4B5E}" destId="{C3507FCF-A358-4D29-BCD2-E1204DB335DB}" srcOrd="1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9C45E-AE8B-4E72-8462-7F16159E9BC3}">
      <dsp:nvSpPr>
        <dsp:cNvPr id="0" name=""/>
        <dsp:cNvSpPr/>
      </dsp:nvSpPr>
      <dsp:spPr>
        <a:xfrm>
          <a:off x="3981479" y="2921959"/>
          <a:ext cx="1181040" cy="118104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Constantia" pitchFamily="18" charset="0"/>
            </a:rPr>
            <a:t>Функції управління</a:t>
          </a:r>
        </a:p>
      </dsp:txBody>
      <dsp:txXfrm>
        <a:off x="4154438" y="3094918"/>
        <a:ext cx="835122" cy="835122"/>
      </dsp:txXfrm>
    </dsp:sp>
    <dsp:sp modelId="{ECB26B89-7073-40D5-AC52-1BC340618571}">
      <dsp:nvSpPr>
        <dsp:cNvPr id="0" name=""/>
        <dsp:cNvSpPr/>
      </dsp:nvSpPr>
      <dsp:spPr>
        <a:xfrm rot="16200000">
          <a:off x="4190455" y="2022883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Constantia" pitchFamily="18" charset="0"/>
          </a:endParaRPr>
        </a:p>
      </dsp:txBody>
      <dsp:txXfrm>
        <a:off x="4250688" y="2163427"/>
        <a:ext cx="642623" cy="240931"/>
      </dsp:txXfrm>
    </dsp:sp>
    <dsp:sp modelId="{486F712D-994C-45A3-A671-1CD0174D4A14}">
      <dsp:nvSpPr>
        <dsp:cNvPr id="0" name=""/>
        <dsp:cNvSpPr/>
      </dsp:nvSpPr>
      <dsp:spPr>
        <a:xfrm>
          <a:off x="3833849" y="5867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Constantia" pitchFamily="18" charset="0"/>
            </a:rPr>
            <a:t>Планування</a:t>
          </a:r>
        </a:p>
      </dsp:txBody>
      <dsp:txXfrm>
        <a:off x="4050048" y="222066"/>
        <a:ext cx="1043902" cy="1043902"/>
      </dsp:txXfrm>
    </dsp:sp>
    <dsp:sp modelId="{284E4F1C-3359-4BB1-A1B6-0AB6E205DD75}">
      <dsp:nvSpPr>
        <dsp:cNvPr id="0" name=""/>
        <dsp:cNvSpPr/>
      </dsp:nvSpPr>
      <dsp:spPr>
        <a:xfrm rot="18600000">
          <a:off x="5018892" y="2324409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Constantia" pitchFamily="18" charset="0"/>
          </a:endParaRPr>
        </a:p>
      </dsp:txBody>
      <dsp:txXfrm>
        <a:off x="5040408" y="2450861"/>
        <a:ext cx="642623" cy="240931"/>
      </dsp:txXfrm>
    </dsp:sp>
    <dsp:sp modelId="{A7DAC6C7-D2FA-4C61-9B27-B342C750DA93}">
      <dsp:nvSpPr>
        <dsp:cNvPr id="0" name=""/>
        <dsp:cNvSpPr/>
      </dsp:nvSpPr>
      <dsp:spPr>
        <a:xfrm>
          <a:off x="5613382" y="653564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Constantia" pitchFamily="18" charset="0"/>
            </a:rPr>
            <a:t>Мотивація</a:t>
          </a:r>
        </a:p>
      </dsp:txBody>
      <dsp:txXfrm>
        <a:off x="5829581" y="869763"/>
        <a:ext cx="1043902" cy="1043902"/>
      </dsp:txXfrm>
    </dsp:sp>
    <dsp:sp modelId="{A07AE816-3358-4199-A71B-FCC6DA07903E}">
      <dsp:nvSpPr>
        <dsp:cNvPr id="0" name=""/>
        <dsp:cNvSpPr/>
      </dsp:nvSpPr>
      <dsp:spPr>
        <a:xfrm rot="21000000">
          <a:off x="5459694" y="3087901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Constantia" pitchFamily="18" charset="0"/>
          </a:endParaRPr>
        </a:p>
      </dsp:txBody>
      <dsp:txXfrm>
        <a:off x="5460609" y="3178671"/>
        <a:ext cx="642623" cy="240931"/>
      </dsp:txXfrm>
    </dsp:sp>
    <dsp:sp modelId="{A4286867-33A3-4553-8D91-920C7973CCBE}">
      <dsp:nvSpPr>
        <dsp:cNvPr id="0" name=""/>
        <dsp:cNvSpPr/>
      </dsp:nvSpPr>
      <dsp:spPr>
        <a:xfrm>
          <a:off x="6560252" y="2293590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Constantia" pitchFamily="18" charset="0"/>
            </a:rPr>
            <a:t>Організація діяльності</a:t>
          </a:r>
        </a:p>
      </dsp:txBody>
      <dsp:txXfrm>
        <a:off x="6776451" y="2509789"/>
        <a:ext cx="1043902" cy="1043902"/>
      </dsp:txXfrm>
    </dsp:sp>
    <dsp:sp modelId="{63B5BC67-1BC9-4D6F-9E4F-50F827DCE814}">
      <dsp:nvSpPr>
        <dsp:cNvPr id="0" name=""/>
        <dsp:cNvSpPr/>
      </dsp:nvSpPr>
      <dsp:spPr>
        <a:xfrm rot="1800000">
          <a:off x="5306605" y="3956111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Constantia" pitchFamily="18" charset="0"/>
          </a:endParaRPr>
        </a:p>
      </dsp:txBody>
      <dsp:txXfrm>
        <a:off x="5314675" y="4006306"/>
        <a:ext cx="642623" cy="240931"/>
      </dsp:txXfrm>
    </dsp:sp>
    <dsp:sp modelId="{5009CB70-F1ED-4EA1-A10C-372B51FD01AF}">
      <dsp:nvSpPr>
        <dsp:cNvPr id="0" name=""/>
        <dsp:cNvSpPr/>
      </dsp:nvSpPr>
      <dsp:spPr>
        <a:xfrm>
          <a:off x="6231407" y="4158559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Constantia" pitchFamily="18" charset="0"/>
            </a:rPr>
            <a:t>Здійснення лідерства (керівництво) </a:t>
          </a:r>
        </a:p>
      </dsp:txBody>
      <dsp:txXfrm>
        <a:off x="6447606" y="4374758"/>
        <a:ext cx="1043902" cy="1043902"/>
      </dsp:txXfrm>
    </dsp:sp>
    <dsp:sp modelId="{C919F332-413C-4847-9712-69E8207832F4}">
      <dsp:nvSpPr>
        <dsp:cNvPr id="0" name=""/>
        <dsp:cNvSpPr/>
      </dsp:nvSpPr>
      <dsp:spPr>
        <a:xfrm rot="4200000">
          <a:off x="4631257" y="4522796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Constantia" pitchFamily="18" charset="0"/>
          </a:endParaRPr>
        </a:p>
      </dsp:txBody>
      <dsp:txXfrm>
        <a:off x="4670889" y="4546506"/>
        <a:ext cx="642623" cy="240931"/>
      </dsp:txXfrm>
    </dsp:sp>
    <dsp:sp modelId="{603D08DC-D17F-48F3-AB3E-FD14D0AEB44A}">
      <dsp:nvSpPr>
        <dsp:cNvPr id="0" name=""/>
        <dsp:cNvSpPr/>
      </dsp:nvSpPr>
      <dsp:spPr>
        <a:xfrm>
          <a:off x="4780719" y="5375831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Constantia" pitchFamily="18" charset="0"/>
            </a:rPr>
            <a:t>Комунікація </a:t>
          </a:r>
        </a:p>
      </dsp:txBody>
      <dsp:txXfrm>
        <a:off x="4996918" y="5592030"/>
        <a:ext cx="1043902" cy="1043902"/>
      </dsp:txXfrm>
    </dsp:sp>
    <dsp:sp modelId="{38A15ED3-393C-45D9-84BB-A76CAFD6726B}">
      <dsp:nvSpPr>
        <dsp:cNvPr id="0" name=""/>
        <dsp:cNvSpPr/>
      </dsp:nvSpPr>
      <dsp:spPr>
        <a:xfrm rot="6600000">
          <a:off x="3749653" y="4522796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Constantia" pitchFamily="18" charset="0"/>
          </a:endParaRPr>
        </a:p>
      </dsp:txBody>
      <dsp:txXfrm rot="10800000">
        <a:off x="3830487" y="4546506"/>
        <a:ext cx="642623" cy="240931"/>
      </dsp:txXfrm>
    </dsp:sp>
    <dsp:sp modelId="{79386394-2C2C-4DF0-8B37-7DA33FFD3BC0}">
      <dsp:nvSpPr>
        <dsp:cNvPr id="0" name=""/>
        <dsp:cNvSpPr/>
      </dsp:nvSpPr>
      <dsp:spPr>
        <a:xfrm>
          <a:off x="2886980" y="5375831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Constantia" pitchFamily="18" charset="0"/>
            </a:rPr>
            <a:t>Координація </a:t>
          </a:r>
        </a:p>
      </dsp:txBody>
      <dsp:txXfrm>
        <a:off x="3103179" y="5592030"/>
        <a:ext cx="1043902" cy="1043902"/>
      </dsp:txXfrm>
    </dsp:sp>
    <dsp:sp modelId="{0FEE7B11-8208-4272-933F-52402DD53886}">
      <dsp:nvSpPr>
        <dsp:cNvPr id="0" name=""/>
        <dsp:cNvSpPr/>
      </dsp:nvSpPr>
      <dsp:spPr>
        <a:xfrm rot="9000000">
          <a:off x="3074305" y="3956111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Constantia" pitchFamily="18" charset="0"/>
          </a:endParaRPr>
        </a:p>
      </dsp:txBody>
      <dsp:txXfrm rot="10800000">
        <a:off x="3186701" y="4006306"/>
        <a:ext cx="642623" cy="240931"/>
      </dsp:txXfrm>
    </dsp:sp>
    <dsp:sp modelId="{053C7C35-4671-4CA5-8A24-8FE063D94148}">
      <dsp:nvSpPr>
        <dsp:cNvPr id="0" name=""/>
        <dsp:cNvSpPr/>
      </dsp:nvSpPr>
      <dsp:spPr>
        <a:xfrm>
          <a:off x="1436291" y="4158559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Constantia" pitchFamily="18" charset="0"/>
            </a:rPr>
            <a:t>Корекція </a:t>
          </a:r>
        </a:p>
      </dsp:txBody>
      <dsp:txXfrm>
        <a:off x="1652490" y="4374758"/>
        <a:ext cx="1043902" cy="1043902"/>
      </dsp:txXfrm>
    </dsp:sp>
    <dsp:sp modelId="{AA0E57B1-0A87-4044-B0D4-51608A3BE73A}">
      <dsp:nvSpPr>
        <dsp:cNvPr id="0" name=""/>
        <dsp:cNvSpPr/>
      </dsp:nvSpPr>
      <dsp:spPr>
        <a:xfrm rot="11400000">
          <a:off x="2921216" y="3087901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Constantia" pitchFamily="18" charset="0"/>
          </a:endParaRPr>
        </a:p>
      </dsp:txBody>
      <dsp:txXfrm rot="10800000">
        <a:off x="3040767" y="3178671"/>
        <a:ext cx="642623" cy="240931"/>
      </dsp:txXfrm>
    </dsp:sp>
    <dsp:sp modelId="{E773AF9E-4A12-42B8-AE04-DE966E831CF7}">
      <dsp:nvSpPr>
        <dsp:cNvPr id="0" name=""/>
        <dsp:cNvSpPr/>
      </dsp:nvSpPr>
      <dsp:spPr>
        <a:xfrm>
          <a:off x="1107447" y="2293590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Constantia" pitchFamily="18" charset="0"/>
            </a:rPr>
            <a:t>Контроль</a:t>
          </a:r>
        </a:p>
      </dsp:txBody>
      <dsp:txXfrm>
        <a:off x="1323646" y="2509789"/>
        <a:ext cx="1043902" cy="1043902"/>
      </dsp:txXfrm>
    </dsp:sp>
    <dsp:sp modelId="{81F1F5A8-F62D-4626-ADD1-A8EC68564B14}">
      <dsp:nvSpPr>
        <dsp:cNvPr id="0" name=""/>
        <dsp:cNvSpPr/>
      </dsp:nvSpPr>
      <dsp:spPr>
        <a:xfrm rot="13800000">
          <a:off x="3362018" y="2324409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Constantia" pitchFamily="18" charset="0"/>
          </a:endParaRPr>
        </a:p>
      </dsp:txBody>
      <dsp:txXfrm rot="10800000">
        <a:off x="3460968" y="2450861"/>
        <a:ext cx="642623" cy="240931"/>
      </dsp:txXfrm>
    </dsp:sp>
    <dsp:sp modelId="{0056D712-E04E-4EB7-9F81-CF9C8CFB4B33}">
      <dsp:nvSpPr>
        <dsp:cNvPr id="0" name=""/>
        <dsp:cNvSpPr/>
      </dsp:nvSpPr>
      <dsp:spPr>
        <a:xfrm>
          <a:off x="2054316" y="653564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>
              <a:latin typeface="Constantia" pitchFamily="18" charset="0"/>
            </a:rPr>
            <a:t>Аналіз</a:t>
          </a:r>
        </a:p>
      </dsp:txBody>
      <dsp:txXfrm>
        <a:off x="2270515" y="869763"/>
        <a:ext cx="1043902" cy="10439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453D46-D3D0-4926-AB57-7500EA18701E}">
      <dsp:nvSpPr>
        <dsp:cNvPr id="0" name=""/>
        <dsp:cNvSpPr/>
      </dsp:nvSpPr>
      <dsp:spPr>
        <a:xfrm>
          <a:off x="0" y="72562"/>
          <a:ext cx="9144000" cy="12232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>
              <a:latin typeface="Constantia" pitchFamily="18" charset="0"/>
            </a:rPr>
            <a:t>Ознаки школи як системи:</a:t>
          </a:r>
        </a:p>
      </dsp:txBody>
      <dsp:txXfrm>
        <a:off x="59713" y="132275"/>
        <a:ext cx="9024574" cy="1103809"/>
      </dsp:txXfrm>
    </dsp:sp>
    <dsp:sp modelId="{36F37FC6-74A0-4633-9123-2490A57C2235}">
      <dsp:nvSpPr>
        <dsp:cNvPr id="0" name=""/>
        <dsp:cNvSpPr/>
      </dsp:nvSpPr>
      <dsp:spPr>
        <a:xfrm>
          <a:off x="0" y="1295797"/>
          <a:ext cx="9144000" cy="5489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64770" rIns="362712" bIns="6477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4000" b="0" i="0" u="none" kern="1200">
              <a:latin typeface="Constantia" pitchFamily="18" charset="0"/>
            </a:rPr>
            <a:t>відкрита;</a:t>
          </a:r>
          <a:endParaRPr lang="ru-RU" sz="4000" kern="1200">
            <a:latin typeface="Constantia" pitchFamily="18" charset="0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4000" b="0" i="0" u="none" kern="1200">
              <a:latin typeface="Constantia" pitchFamily="18" charset="0"/>
            </a:rPr>
            <a:t>цілісна;</a:t>
          </a:r>
          <a:endParaRPr lang="ru-RU" sz="4000" kern="1200">
            <a:latin typeface="Constantia" pitchFamily="18" charset="0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4000" b="0" i="0" u="none" kern="1200">
              <a:latin typeface="Constantia" pitchFamily="18" charset="0"/>
            </a:rPr>
            <a:t>цілеспрямована;</a:t>
          </a:r>
          <a:endParaRPr lang="ru-RU" sz="4000" kern="1200">
            <a:latin typeface="Constantia" pitchFamily="18" charset="0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4000" b="0" i="0" u="none" kern="1200">
              <a:latin typeface="Constantia" pitchFamily="18" charset="0"/>
            </a:rPr>
            <a:t>динамічна;</a:t>
          </a:r>
          <a:endParaRPr lang="ru-RU" sz="4000" kern="1200">
            <a:latin typeface="Constantia" pitchFamily="18" charset="0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4000" b="0" i="0" u="none" kern="1200">
              <a:latin typeface="Constantia" pitchFamily="18" charset="0"/>
            </a:rPr>
            <a:t>багаторівнева;</a:t>
          </a:r>
          <a:endParaRPr lang="ru-RU" sz="4000" kern="1200">
            <a:latin typeface="Constantia" pitchFamily="18" charset="0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4000" b="0" i="0" u="none" kern="1200">
              <a:latin typeface="Constantia" pitchFamily="18" charset="0"/>
            </a:rPr>
            <a:t>стохастична;</a:t>
          </a:r>
          <a:endParaRPr lang="ru-RU" sz="4000" kern="1200">
            <a:latin typeface="Constantia" pitchFamily="18" charset="0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4000" b="0" i="0" u="none" kern="1200">
              <a:latin typeface="Constantia" pitchFamily="18" charset="0"/>
            </a:rPr>
            <a:t>ієрархічна;</a:t>
          </a:r>
          <a:endParaRPr lang="ru-RU" sz="4000" kern="1200">
            <a:latin typeface="Constantia" pitchFamily="18" charset="0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000" b="0" i="0" u="none" kern="1200">
              <a:latin typeface="Constantia" pitchFamily="18" charset="0"/>
            </a:rPr>
            <a:t>результативна.</a:t>
          </a:r>
          <a:endParaRPr lang="ru-RU" sz="4000" kern="1200">
            <a:latin typeface="Constantia" pitchFamily="18" charset="0"/>
          </a:endParaRPr>
        </a:p>
      </dsp:txBody>
      <dsp:txXfrm>
        <a:off x="0" y="1295797"/>
        <a:ext cx="9144000" cy="548964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453D46-D3D0-4926-AB57-7500EA18701E}">
      <dsp:nvSpPr>
        <dsp:cNvPr id="0" name=""/>
        <dsp:cNvSpPr/>
      </dsp:nvSpPr>
      <dsp:spPr>
        <a:xfrm>
          <a:off x="0" y="240029"/>
          <a:ext cx="9144000" cy="8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>
              <a:latin typeface="Constantia" pitchFamily="18" charset="0"/>
            </a:rPr>
            <a:t>Школа в режимі розвитку:</a:t>
          </a:r>
          <a:endParaRPr lang="ru-RU" sz="3600" kern="1200">
            <a:latin typeface="Constantia" pitchFamily="18" charset="0"/>
          </a:endParaRPr>
        </a:p>
      </dsp:txBody>
      <dsp:txXfrm>
        <a:off x="42151" y="282180"/>
        <a:ext cx="9059698" cy="779158"/>
      </dsp:txXfrm>
    </dsp:sp>
    <dsp:sp modelId="{36F37FC6-74A0-4633-9123-2490A57C2235}">
      <dsp:nvSpPr>
        <dsp:cNvPr id="0" name=""/>
        <dsp:cNvSpPr/>
      </dsp:nvSpPr>
      <dsp:spPr>
        <a:xfrm>
          <a:off x="0" y="1103489"/>
          <a:ext cx="9144000" cy="5514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b="0" i="0" u="none" kern="1200">
              <a:latin typeface="Constantia" pitchFamily="18" charset="0"/>
            </a:rPr>
            <a:t>вивчення соціального замовлення та особистісних запитів учасників педагогічного процесу; </a:t>
          </a:r>
          <a:endParaRPr lang="ru-RU" sz="2800" kern="120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b="0" i="0" u="none" kern="1200">
              <a:latin typeface="Constantia" pitchFamily="18" charset="0"/>
            </a:rPr>
            <a:t>оновлення мети та змісту діяльності школи; </a:t>
          </a:r>
          <a:endParaRPr lang="ru-RU" sz="2800" kern="120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b="0" i="0" u="none" kern="1200">
              <a:latin typeface="Constantia" pitchFamily="18" charset="0"/>
            </a:rPr>
            <a:t>опанування новими технологіями; </a:t>
          </a:r>
          <a:endParaRPr lang="ru-RU" sz="2800" kern="120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b="0" i="0" u="none" kern="1200">
              <a:latin typeface="Constantia" pitchFamily="18" charset="0"/>
            </a:rPr>
            <a:t>стимулювання творчої ініціативи вчителів; </a:t>
          </a:r>
          <a:endParaRPr lang="ru-RU" sz="2800" kern="120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b="0" i="0" u="none" kern="1200">
              <a:latin typeface="Constantia" pitchFamily="18" charset="0"/>
            </a:rPr>
            <a:t>створення умов для впровадження інновацій; </a:t>
          </a:r>
          <a:endParaRPr lang="ru-RU" sz="2800" kern="120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b="0" i="0" u="none" kern="1200" dirty="0" err="1">
              <a:latin typeface="Constantia" pitchFamily="18" charset="0"/>
            </a:rPr>
            <a:t>розвиток</a:t>
          </a:r>
          <a:r>
            <a:rPr lang="ru-RU" sz="2800" b="0" i="0" u="none" kern="1200" dirty="0">
              <a:latin typeface="Constantia" pitchFamily="18" charset="0"/>
            </a:rPr>
            <a:t> </a:t>
          </a:r>
          <a:r>
            <a:rPr lang="ru-RU" sz="2800" b="0" i="0" u="none" kern="1200" dirty="0" err="1">
              <a:latin typeface="Constantia" pitchFamily="18" charset="0"/>
            </a:rPr>
            <a:t>професіоналізму</a:t>
          </a:r>
          <a:r>
            <a:rPr lang="ru-RU" sz="2800" b="0" i="0" u="none" kern="1200" dirty="0">
              <a:latin typeface="Constantia" pitchFamily="18" charset="0"/>
            </a:rPr>
            <a:t> </a:t>
          </a:r>
          <a:r>
            <a:rPr lang="ru-RU" sz="2800" b="0" i="0" u="none" kern="1200" dirty="0" err="1">
              <a:latin typeface="Constantia" pitchFamily="18" charset="0"/>
            </a:rPr>
            <a:t>керівників</a:t>
          </a:r>
          <a:r>
            <a:rPr lang="ru-RU" sz="2800" b="0" i="0" u="none" kern="1200" dirty="0">
              <a:latin typeface="Constantia" pitchFamily="18" charset="0"/>
            </a:rPr>
            <a:t> </a:t>
          </a:r>
          <a:r>
            <a:rPr lang="ru-RU" sz="2800" b="0" i="0" u="none" kern="1200" dirty="0" err="1">
              <a:latin typeface="Constantia" pitchFamily="18" charset="0"/>
            </a:rPr>
            <a:t>і</a:t>
          </a:r>
          <a:r>
            <a:rPr lang="ru-RU" sz="2800" b="0" i="0" u="none" kern="1200" dirty="0">
              <a:latin typeface="Constantia" pitchFamily="18" charset="0"/>
            </a:rPr>
            <a:t> </a:t>
          </a:r>
          <a:r>
            <a:rPr lang="ru-RU" sz="2800" b="0" i="0" u="none" kern="1200" dirty="0" err="1">
              <a:latin typeface="Constantia" pitchFamily="18" charset="0"/>
            </a:rPr>
            <a:t>педагогі-чних</a:t>
          </a:r>
          <a:r>
            <a:rPr lang="ru-RU" sz="2800" b="0" i="0" u="none" kern="1200" dirty="0">
              <a:latin typeface="Constantia" pitchFamily="18" charset="0"/>
            </a:rPr>
            <a:t> </a:t>
          </a:r>
          <a:r>
            <a:rPr lang="ru-RU" sz="2800" b="0" i="0" u="none" kern="1200" dirty="0" err="1">
              <a:latin typeface="Constantia" pitchFamily="18" charset="0"/>
            </a:rPr>
            <a:t>працівників</a:t>
          </a:r>
          <a:r>
            <a:rPr lang="ru-RU" sz="2800" b="0" i="0" u="none" kern="1200" dirty="0">
              <a:latin typeface="Constantia" pitchFamily="18" charset="0"/>
            </a:rPr>
            <a:t>; </a:t>
          </a:r>
          <a:endParaRPr lang="ru-RU" sz="2800" kern="1200" dirty="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b="0" i="0" u="none" kern="1200">
              <a:latin typeface="Constantia" pitchFamily="18" charset="0"/>
            </a:rPr>
            <a:t>формування суб’єкт-суб’єктних стосунків між учасниками педагогічного процесу; </a:t>
          </a:r>
          <a:endParaRPr lang="ru-RU" sz="2800" kern="120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b="0" i="0" u="none" kern="1200">
              <a:latin typeface="Constantia" pitchFamily="18" charset="0"/>
            </a:rPr>
            <a:t>визначення критеріїв результату діяльності школи; </a:t>
          </a:r>
          <a:endParaRPr lang="ru-RU" sz="2800" kern="120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b="0" i="0" u="none" kern="1200">
              <a:latin typeface="Constantia" pitchFamily="18" charset="0"/>
            </a:rPr>
            <a:t>апробація інноваційного досвіду школи. </a:t>
          </a:r>
          <a:endParaRPr lang="ru-RU" sz="2800" kern="1200">
            <a:latin typeface="Constantia" pitchFamily="18" charset="0"/>
          </a:endParaRPr>
        </a:p>
      </dsp:txBody>
      <dsp:txXfrm>
        <a:off x="0" y="1103489"/>
        <a:ext cx="9144000" cy="55144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BF377-57CF-4DD2-B157-0E4A75E25DC6}">
      <dsp:nvSpPr>
        <dsp:cNvPr id="0" name=""/>
        <dsp:cNvSpPr/>
      </dsp:nvSpPr>
      <dsp:spPr>
        <a:xfrm>
          <a:off x="0" y="2250"/>
          <a:ext cx="9144000" cy="1989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kern="1200">
              <a:latin typeface="Constantia" pitchFamily="18" charset="0"/>
            </a:rPr>
            <a:t>Стратегічне управління школою:</a:t>
          </a:r>
        </a:p>
      </dsp:txBody>
      <dsp:txXfrm>
        <a:off x="97095" y="99345"/>
        <a:ext cx="8949810" cy="1794810"/>
      </dsp:txXfrm>
    </dsp:sp>
    <dsp:sp modelId="{DDECBE04-916D-4578-B97A-96E3E2CBAC3A}">
      <dsp:nvSpPr>
        <dsp:cNvPr id="0" name=""/>
        <dsp:cNvSpPr/>
      </dsp:nvSpPr>
      <dsp:spPr>
        <a:xfrm>
          <a:off x="0" y="1991250"/>
          <a:ext cx="9144000" cy="4864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63500" rIns="355600" bIns="6350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900" b="0" i="0" u="none" kern="1200">
              <a:latin typeface="Constantia" pitchFamily="18" charset="0"/>
            </a:rPr>
            <a:t>Що чекає школу в майбутньому і як це передбачити? </a:t>
          </a:r>
          <a:endParaRPr lang="ru-RU" sz="3900" kern="1200">
            <a:latin typeface="Constantia" pitchFamily="18" charset="0"/>
          </a:endParaRP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900" b="0" i="0" u="none" kern="1200">
              <a:latin typeface="Constantia" pitchFamily="18" charset="0"/>
            </a:rPr>
            <a:t>Як визначити шляхи розвитку організації? </a:t>
          </a:r>
          <a:endParaRPr lang="ru-RU" sz="3900" kern="1200">
            <a:latin typeface="Constantia" pitchFamily="18" charset="0"/>
          </a:endParaRP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900" b="0" i="0" u="none" kern="1200">
              <a:latin typeface="Constantia" pitchFamily="18" charset="0"/>
            </a:rPr>
            <a:t>Які результати роботи є важливими для школи? </a:t>
          </a:r>
          <a:endParaRPr lang="ru-RU" sz="3900" kern="1200">
            <a:latin typeface="Constantia" pitchFamily="18" charset="0"/>
          </a:endParaRP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900" b="0" i="0" u="none" kern="1200">
              <a:latin typeface="Constantia" pitchFamily="18" charset="0"/>
            </a:rPr>
            <a:t>Яку школу хочуть створити люди, що в ній працюють? </a:t>
          </a:r>
          <a:endParaRPr lang="ru-RU" sz="3900" kern="1200">
            <a:latin typeface="Constantia" pitchFamily="18" charset="0"/>
          </a:endParaRPr>
        </a:p>
      </dsp:txBody>
      <dsp:txXfrm>
        <a:off x="0" y="1991250"/>
        <a:ext cx="9144000" cy="48645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04873D0-7E9F-49E4-A50E-CF23313D806B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605CDDC-E395-4644-8EE8-E479A43E2F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1268760"/>
            <a:ext cx="8161784" cy="3672408"/>
          </a:xfrm>
        </p:spPr>
        <p:txBody>
          <a:bodyPr/>
          <a:lstStyle/>
          <a:p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>
                <a:effectLst/>
              </a:rPr>
              <a:t/>
            </a:r>
            <a:br>
              <a:rPr lang="ru-RU" b="1" dirty="0">
                <a:effectLst/>
              </a:rPr>
            </a:b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 err="1" smtClean="0">
                <a:solidFill>
                  <a:schemeClr val="tx1"/>
                </a:solidFill>
                <a:effectLst/>
              </a:rPr>
              <a:t>лекція</a:t>
            </a:r>
            <a:r>
              <a:rPr lang="ru-RU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8. </a:t>
            </a:r>
            <a:r>
              <a:rPr lang="ru-RU" b="1" smtClean="0">
                <a:solidFill>
                  <a:schemeClr val="tx1"/>
                </a:solidFill>
              </a:rPr>
              <a:t>Ч.2</a:t>
            </a:r>
            <a:r>
              <a:rPr lang="ru-RU" b="1" dirty="0" smtClean="0">
                <a:solidFill>
                  <a:schemeClr val="tx1"/>
                </a:solidFill>
                <a:effectLst/>
              </a:rPr>
              <a:t/>
            </a:r>
            <a:br>
              <a:rPr lang="ru-RU" b="1" dirty="0" smtClean="0">
                <a:solidFill>
                  <a:schemeClr val="tx1"/>
                </a:solidFill>
                <a:effectLst/>
              </a:rPr>
            </a:br>
            <a:r>
              <a:rPr lang="ru-RU" b="1" dirty="0" smtClean="0">
                <a:solidFill>
                  <a:schemeClr val="tx1"/>
                </a:solidFill>
                <a:effectLst/>
              </a:rPr>
              <a:t/>
            </a:r>
            <a:br>
              <a:rPr lang="ru-RU" b="1" dirty="0" smtClean="0">
                <a:solidFill>
                  <a:schemeClr val="tx1"/>
                </a:solidFill>
                <a:effectLst/>
              </a:rPr>
            </a:br>
            <a:r>
              <a:rPr lang="ru-RU" sz="2800" b="1" dirty="0" err="1" smtClean="0">
                <a:solidFill>
                  <a:schemeClr val="tx1"/>
                </a:solidFill>
                <a:effectLst/>
              </a:rPr>
              <a:t>Основи</a:t>
            </a:r>
            <a:r>
              <a:rPr lang="ru-RU" sz="28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800" b="1" dirty="0">
                <a:solidFill>
                  <a:schemeClr val="tx1"/>
                </a:solidFill>
                <a:effectLst/>
              </a:rPr>
              <a:t>теорії управління системою освіти</a:t>
            </a:r>
            <a:r>
              <a:rPr lang="uk-UA" sz="2800" b="1" dirty="0">
                <a:solidFill>
                  <a:schemeClr val="tx1"/>
                </a:solidFill>
                <a:effectLst/>
              </a:rPr>
              <a:t>. </a:t>
            </a:r>
            <a:r>
              <a:rPr lang="ru-RU" sz="2800" b="1" dirty="0">
                <a:solidFill>
                  <a:schemeClr val="tx1"/>
                </a:solidFill>
                <a:effectLst/>
              </a:rPr>
              <a:t>Методична робота в школі і атестація педагогічних кадрів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211814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9727471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23950150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3302969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722313" indent="-722313" algn="just">
              <a:buNone/>
            </a:pPr>
            <a:r>
              <a:rPr lang="ru-RU" sz="4200" b="1" i="1" dirty="0" err="1" smtClean="0"/>
              <a:t>Організація</a:t>
            </a:r>
            <a:r>
              <a:rPr lang="ru-RU" sz="4200" dirty="0" smtClean="0"/>
              <a:t> − </a:t>
            </a:r>
            <a:r>
              <a:rPr lang="ru-RU" sz="4200" dirty="0" err="1" smtClean="0"/>
              <a:t>це</a:t>
            </a:r>
            <a:r>
              <a:rPr lang="ru-RU" sz="4200" dirty="0" smtClean="0"/>
              <a:t> </a:t>
            </a:r>
            <a:r>
              <a:rPr lang="ru-RU" sz="4200" dirty="0" err="1" smtClean="0"/>
              <a:t>соціальне</a:t>
            </a:r>
            <a:r>
              <a:rPr lang="ru-RU" sz="4200" dirty="0" smtClean="0"/>
              <a:t> </a:t>
            </a:r>
            <a:r>
              <a:rPr lang="ru-RU" sz="4200" dirty="0" err="1" smtClean="0"/>
              <a:t>утворення</a:t>
            </a:r>
            <a:r>
              <a:rPr lang="ru-RU" sz="4200" dirty="0" smtClean="0"/>
              <a:t>, яке </a:t>
            </a:r>
            <a:r>
              <a:rPr lang="ru-RU" sz="4200" dirty="0" err="1" smtClean="0"/>
              <a:t>характеризується</a:t>
            </a:r>
            <a:r>
              <a:rPr lang="ru-RU" sz="4200" dirty="0" smtClean="0"/>
              <a:t> </a:t>
            </a:r>
            <a:r>
              <a:rPr lang="ru-RU" sz="4200" dirty="0" err="1" smtClean="0"/>
              <a:t>спеціально</a:t>
            </a:r>
            <a:r>
              <a:rPr lang="ru-RU" sz="4200" dirty="0" smtClean="0"/>
              <a:t> </a:t>
            </a:r>
            <a:r>
              <a:rPr lang="ru-RU" sz="4200" dirty="0" err="1" smtClean="0"/>
              <a:t>визначеною</a:t>
            </a:r>
            <a:r>
              <a:rPr lang="ru-RU" sz="4200" dirty="0" smtClean="0"/>
              <a:t> структурою </a:t>
            </a:r>
            <a:r>
              <a:rPr lang="ru-RU" sz="4200" dirty="0" err="1" smtClean="0"/>
              <a:t>і</a:t>
            </a:r>
            <a:r>
              <a:rPr lang="ru-RU" sz="4200" dirty="0" smtClean="0"/>
              <a:t> </a:t>
            </a:r>
            <a:r>
              <a:rPr lang="ru-RU" sz="4200" dirty="0" err="1" smtClean="0"/>
              <a:t>діяльність</a:t>
            </a:r>
            <a:r>
              <a:rPr lang="ru-RU" sz="4200" dirty="0" smtClean="0"/>
              <a:t> </a:t>
            </a:r>
            <a:r>
              <a:rPr lang="ru-RU" sz="4200" dirty="0" err="1" smtClean="0"/>
              <a:t>якого</a:t>
            </a:r>
            <a:r>
              <a:rPr lang="ru-RU" sz="4200" dirty="0" smtClean="0"/>
              <a:t> </a:t>
            </a:r>
            <a:r>
              <a:rPr lang="ru-RU" sz="4200" dirty="0" err="1" smtClean="0"/>
              <a:t>підпорядковано</a:t>
            </a:r>
            <a:r>
              <a:rPr lang="ru-RU" sz="4200" dirty="0" smtClean="0"/>
              <a:t> </a:t>
            </a:r>
            <a:r>
              <a:rPr lang="ru-RU" sz="4200" dirty="0" err="1" smtClean="0"/>
              <a:t>певній</a:t>
            </a:r>
            <a:r>
              <a:rPr lang="ru-RU" sz="4200" dirty="0" smtClean="0"/>
              <a:t> </a:t>
            </a:r>
            <a:r>
              <a:rPr lang="ru-RU" sz="4200" dirty="0" err="1" smtClean="0"/>
              <a:t>меті</a:t>
            </a:r>
            <a:r>
              <a:rPr lang="ru-RU" sz="4200" dirty="0" smtClean="0"/>
              <a:t>. </a:t>
            </a:r>
            <a:endParaRPr lang="ru-RU" sz="4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096000"/>
          </a:xfrm>
        </p:spPr>
        <p:txBody>
          <a:bodyPr anchor="ctr">
            <a:normAutofit fontScale="55000" lnSpcReduction="20000"/>
          </a:bodyPr>
          <a:lstStyle/>
          <a:p>
            <a:pPr marL="114300" lvl="0" indent="0" algn="ctr">
              <a:buNone/>
            </a:pPr>
            <a:r>
              <a:rPr lang="ru-RU" sz="4800" b="1" dirty="0" smtClean="0">
                <a:solidFill>
                  <a:srgbClr val="C00000"/>
                </a:solidFill>
              </a:rPr>
              <a:t>План </a:t>
            </a:r>
          </a:p>
          <a:p>
            <a:pPr marL="1028700" lvl="0" indent="-914400">
              <a:buFont typeface="+mj-lt"/>
              <a:buAutoNum type="arabicPeriod"/>
            </a:pPr>
            <a:r>
              <a:rPr lang="ru-RU" sz="4400" dirty="0" err="1" smtClean="0">
                <a:solidFill>
                  <a:schemeClr val="tx1"/>
                </a:solidFill>
              </a:rPr>
              <a:t>Питання</a:t>
            </a:r>
            <a:r>
              <a:rPr lang="ru-RU" sz="4400" dirty="0" smtClean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теорії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управління</a:t>
            </a:r>
            <a:r>
              <a:rPr lang="ru-RU" sz="4400" dirty="0">
                <a:solidFill>
                  <a:schemeClr val="tx1"/>
                </a:solidFill>
              </a:rPr>
              <a:t> школою</a:t>
            </a:r>
          </a:p>
          <a:p>
            <a:pPr marL="1028700" lvl="0" indent="-914400">
              <a:buFont typeface="+mj-lt"/>
              <a:buAutoNum type="arabicPeriod"/>
            </a:pPr>
            <a:r>
              <a:rPr lang="ru-RU" sz="4400" dirty="0" err="1">
                <a:solidFill>
                  <a:schemeClr val="tx1"/>
                </a:solidFill>
              </a:rPr>
              <a:t>Планування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роботи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школи</a:t>
            </a:r>
            <a:endParaRPr lang="ru-RU" sz="4400" dirty="0">
              <a:solidFill>
                <a:schemeClr val="tx1"/>
              </a:solidFill>
            </a:endParaRPr>
          </a:p>
          <a:p>
            <a:pPr marL="1028700" lvl="0" indent="-914400">
              <a:buFont typeface="+mj-lt"/>
              <a:buAutoNum type="arabicPeriod"/>
            </a:pPr>
            <a:r>
              <a:rPr lang="ru-RU" sz="4400" dirty="0" err="1">
                <a:solidFill>
                  <a:schemeClr val="tx1"/>
                </a:solidFill>
              </a:rPr>
              <a:t>Демократизація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управління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школо</a:t>
            </a:r>
            <a:r>
              <a:rPr lang="uk-UA" sz="4400" dirty="0">
                <a:solidFill>
                  <a:schemeClr val="tx1"/>
                </a:solidFill>
              </a:rPr>
              <a:t>ю</a:t>
            </a:r>
            <a:endParaRPr lang="ru-RU" sz="4400" b="1" dirty="0">
              <a:solidFill>
                <a:schemeClr val="tx1"/>
              </a:solidFill>
            </a:endParaRPr>
          </a:p>
          <a:p>
            <a:pPr marL="1028700" lvl="0" indent="-914400">
              <a:buFont typeface="+mj-lt"/>
              <a:buAutoNum type="arabicPeriod"/>
            </a:pPr>
            <a:r>
              <a:rPr lang="ru-RU" sz="4400" dirty="0" err="1">
                <a:solidFill>
                  <a:schemeClr val="tx1"/>
                </a:solidFill>
              </a:rPr>
              <a:t>Зміст</a:t>
            </a:r>
            <a:r>
              <a:rPr lang="ru-RU" sz="4400" dirty="0">
                <a:solidFill>
                  <a:schemeClr val="tx1"/>
                </a:solidFill>
              </a:rPr>
              <a:t> та методика </a:t>
            </a:r>
            <a:r>
              <a:rPr lang="ru-RU" sz="4400" dirty="0" err="1">
                <a:solidFill>
                  <a:schemeClr val="tx1"/>
                </a:solidFill>
              </a:rPr>
              <a:t>роботи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педагогічної</a:t>
            </a:r>
            <a:r>
              <a:rPr lang="ru-RU" sz="4400" dirty="0">
                <a:solidFill>
                  <a:schemeClr val="tx1"/>
                </a:solidFill>
              </a:rPr>
              <a:t> ради</a:t>
            </a:r>
            <a:endParaRPr lang="ru-RU" sz="4400" b="1" dirty="0">
              <a:solidFill>
                <a:schemeClr val="tx1"/>
              </a:solidFill>
            </a:endParaRPr>
          </a:p>
          <a:p>
            <a:pPr marL="1028700" lvl="0" indent="-914400">
              <a:buFont typeface="+mj-lt"/>
              <a:buAutoNum type="arabicPeriod"/>
            </a:pPr>
            <a:r>
              <a:rPr lang="ru-RU" sz="4400" dirty="0" err="1">
                <a:solidFill>
                  <a:schemeClr val="tx1"/>
                </a:solidFill>
              </a:rPr>
              <a:t>Предметні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методичні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об'єднання</a:t>
            </a:r>
            <a:endParaRPr lang="ru-RU" sz="4400" b="1" dirty="0">
              <a:solidFill>
                <a:schemeClr val="tx1"/>
              </a:solidFill>
            </a:endParaRPr>
          </a:p>
          <a:p>
            <a:pPr marL="1028700" lvl="0" indent="-914400">
              <a:buFont typeface="+mj-lt"/>
              <a:buAutoNum type="arabicPeriod"/>
            </a:pPr>
            <a:r>
              <a:rPr lang="uk-UA" sz="4400" dirty="0">
                <a:solidFill>
                  <a:schemeClr val="tx1"/>
                </a:solidFill>
              </a:rPr>
              <a:t>Самоосвіта вчителів</a:t>
            </a:r>
            <a:endParaRPr lang="ru-RU" sz="4400" b="1" dirty="0">
              <a:solidFill>
                <a:schemeClr val="tx1"/>
              </a:solidFill>
            </a:endParaRPr>
          </a:p>
          <a:p>
            <a:pPr marL="1028700" lvl="0" indent="-914400">
              <a:buFont typeface="+mj-lt"/>
              <a:buAutoNum type="arabicPeriod"/>
            </a:pPr>
            <a:r>
              <a:rPr lang="ru-RU" sz="4400" dirty="0" err="1">
                <a:solidFill>
                  <a:schemeClr val="tx1"/>
                </a:solidFill>
              </a:rPr>
              <a:t>Організація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допомоги</a:t>
            </a:r>
            <a:r>
              <a:rPr lang="ru-RU" sz="4400" dirty="0">
                <a:solidFill>
                  <a:schemeClr val="tx1"/>
                </a:solidFill>
              </a:rPr>
              <a:t> молодому </a:t>
            </a:r>
            <a:r>
              <a:rPr lang="ru-RU" sz="4400" dirty="0" err="1">
                <a:solidFill>
                  <a:schemeClr val="tx1"/>
                </a:solidFill>
              </a:rPr>
              <a:t>вчителеві</a:t>
            </a:r>
            <a:endParaRPr lang="ru-RU" sz="4400" b="1" dirty="0">
              <a:solidFill>
                <a:schemeClr val="tx1"/>
              </a:solidFill>
            </a:endParaRPr>
          </a:p>
          <a:p>
            <a:pPr marL="1028700" lvl="0" indent="-914400">
              <a:buFont typeface="+mj-lt"/>
              <a:buAutoNum type="arabicPeriod"/>
            </a:pPr>
            <a:r>
              <a:rPr lang="ru-RU" sz="4400" dirty="0" err="1">
                <a:solidFill>
                  <a:schemeClr val="tx1"/>
                </a:solidFill>
              </a:rPr>
              <a:t>Вивчення</a:t>
            </a:r>
            <a:r>
              <a:rPr lang="ru-RU" sz="4400" dirty="0">
                <a:solidFill>
                  <a:schemeClr val="tx1"/>
                </a:solidFill>
              </a:rPr>
              <a:t> та </a:t>
            </a:r>
            <a:r>
              <a:rPr lang="ru-RU" sz="4400" dirty="0" err="1">
                <a:solidFill>
                  <a:schemeClr val="tx1"/>
                </a:solidFill>
              </a:rPr>
              <a:t>розповсюдження</a:t>
            </a:r>
            <a:r>
              <a:rPr lang="ru-RU" sz="4400" dirty="0">
                <a:solidFill>
                  <a:schemeClr val="tx1"/>
                </a:solidFill>
              </a:rPr>
              <a:t> передового </a:t>
            </a:r>
            <a:r>
              <a:rPr lang="ru-RU" sz="4400" dirty="0" err="1">
                <a:solidFill>
                  <a:schemeClr val="tx1"/>
                </a:solidFill>
              </a:rPr>
              <a:t>педагогічного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досвіду</a:t>
            </a:r>
            <a:endParaRPr lang="ru-RU" sz="4400" b="1" dirty="0">
              <a:solidFill>
                <a:schemeClr val="tx1"/>
              </a:solidFill>
            </a:endParaRPr>
          </a:p>
          <a:p>
            <a:pPr marL="1028700" lvl="0" indent="-914400">
              <a:buFont typeface="+mj-lt"/>
              <a:buAutoNum type="arabicPeriod"/>
            </a:pPr>
            <a:r>
              <a:rPr lang="ru-RU" sz="4400" dirty="0" err="1">
                <a:solidFill>
                  <a:schemeClr val="tx1"/>
                </a:solidFill>
              </a:rPr>
              <a:t>Професійні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вимоги</a:t>
            </a:r>
            <a:r>
              <a:rPr lang="ru-RU" sz="4400" dirty="0">
                <a:solidFill>
                  <a:schemeClr val="tx1"/>
                </a:solidFill>
              </a:rPr>
              <a:t> до </a:t>
            </a:r>
            <a:r>
              <a:rPr lang="ru-RU" sz="4400" dirty="0" err="1">
                <a:solidFill>
                  <a:schemeClr val="tx1"/>
                </a:solidFill>
              </a:rPr>
              <a:t>особистості</a:t>
            </a:r>
            <a:r>
              <a:rPr lang="ru-RU" sz="4400" dirty="0">
                <a:solidFill>
                  <a:schemeClr val="tx1"/>
                </a:solidFill>
              </a:rPr>
              <a:t> педагога</a:t>
            </a:r>
            <a:endParaRPr lang="ru-RU" sz="4400" b="1" dirty="0">
              <a:solidFill>
                <a:schemeClr val="tx1"/>
              </a:solidFill>
            </a:endParaRPr>
          </a:p>
          <a:p>
            <a:pPr marL="1028700" lvl="0" indent="-914400">
              <a:buFont typeface="+mj-lt"/>
              <a:buAutoNum type="arabicPeriod"/>
            </a:pPr>
            <a:r>
              <a:rPr lang="ru-RU" sz="4400" dirty="0" err="1">
                <a:solidFill>
                  <a:schemeClr val="tx1"/>
                </a:solidFill>
              </a:rPr>
              <a:t>Атестація</a:t>
            </a:r>
            <a:r>
              <a:rPr lang="ru-RU" sz="4400" dirty="0">
                <a:solidFill>
                  <a:schemeClr val="tx1"/>
                </a:solidFill>
              </a:rPr>
              <a:t> </a:t>
            </a:r>
            <a:r>
              <a:rPr lang="ru-RU" sz="4400" dirty="0" err="1">
                <a:solidFill>
                  <a:schemeClr val="tx1"/>
                </a:solidFill>
              </a:rPr>
              <a:t>вчителів</a:t>
            </a:r>
            <a:endParaRPr lang="ru-RU" sz="4400" b="1" dirty="0">
              <a:solidFill>
                <a:schemeClr val="tx1"/>
              </a:solidFill>
            </a:endParaRPr>
          </a:p>
          <a:p>
            <a:pPr marL="1028700" lvl="0" indent="-914400">
              <a:buFont typeface="+mj-lt"/>
              <a:buAutoNum type="arabicPeriod"/>
            </a:pPr>
            <a:r>
              <a:rPr lang="ru-RU" sz="4400" dirty="0">
                <a:solidFill>
                  <a:schemeClr val="tx1"/>
                </a:solidFill>
              </a:rPr>
              <a:t>Система </a:t>
            </a:r>
            <a:r>
              <a:rPr lang="ru-RU" sz="4400" dirty="0" err="1">
                <a:solidFill>
                  <a:schemeClr val="tx1"/>
                </a:solidFill>
              </a:rPr>
              <a:t>шкільного</a:t>
            </a:r>
            <a:r>
              <a:rPr lang="ru-RU" sz="4400" dirty="0">
                <a:solidFill>
                  <a:schemeClr val="tx1"/>
                </a:solidFill>
              </a:rPr>
              <a:t> контролю</a:t>
            </a:r>
            <a:endParaRPr lang="ru-RU" sz="4400" b="1" dirty="0">
              <a:solidFill>
                <a:schemeClr val="tx1"/>
              </a:solidFill>
            </a:endParaRPr>
          </a:p>
          <a:p>
            <a:pPr marL="631825" indent="-631825">
              <a:buNone/>
            </a:pPr>
            <a:endParaRPr lang="ru-RU" sz="4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08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3061" r="6667" b="9184"/>
          <a:stretch>
            <a:fillRect/>
          </a:stretch>
        </p:blipFill>
        <p:spPr bwMode="auto">
          <a:xfrm>
            <a:off x="0" y="0"/>
            <a:ext cx="91440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Содержимое 2"/>
          <p:cNvSpPr>
            <a:spLocks/>
          </p:cNvSpPr>
          <p:nvPr/>
        </p:nvSpPr>
        <p:spPr bwMode="auto">
          <a:xfrm rot="-1615903">
            <a:off x="1066800" y="1447800"/>
            <a:ext cx="299720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uk-UA" altLang="ru-RU" sz="3200"/>
          </a:p>
          <a:p>
            <a:pPr algn="ctr" eaLnBrk="1" hangingPunct="1">
              <a:spcBef>
                <a:spcPct val="20000"/>
              </a:spcBef>
            </a:pPr>
            <a:endParaRPr lang="uk-UA" altLang="ru-RU" sz="1400"/>
          </a:p>
          <a:p>
            <a:pPr algn="ctr" eaLnBrk="1" hangingPunct="1">
              <a:spcBef>
                <a:spcPct val="20000"/>
              </a:spcBef>
            </a:pPr>
            <a:r>
              <a:rPr lang="uk-UA" altLang="ru-RU" sz="4000" b="1" i="1">
                <a:solidFill>
                  <a:srgbClr val="FF0000"/>
                </a:solidFill>
                <a:latin typeface="Monotype Corsiva" pitchFamily="66" charset="0"/>
              </a:rPr>
              <a:t>Учитель – </a:t>
            </a:r>
            <a:r>
              <a:rPr lang="uk-UA" altLang="ru-RU" sz="4000" b="1" i="1">
                <a:solidFill>
                  <a:schemeClr val="tx2"/>
                </a:solidFill>
                <a:latin typeface="Monotype Corsiva" pitchFamily="66" charset="0"/>
              </a:rPr>
              <a:t>джерело</a:t>
            </a:r>
          </a:p>
          <a:p>
            <a:pPr algn="ctr" eaLnBrk="1" hangingPunct="1">
              <a:spcBef>
                <a:spcPct val="20000"/>
              </a:spcBef>
            </a:pPr>
            <a:r>
              <a:rPr lang="uk-UA" altLang="ru-RU" sz="4000" b="1" i="1">
                <a:solidFill>
                  <a:schemeClr val="tx2"/>
                </a:solidFill>
                <a:latin typeface="Monotype Corsiva" pitchFamily="66" charset="0"/>
              </a:rPr>
              <a:t> творчості, любові </a:t>
            </a:r>
          </a:p>
          <a:p>
            <a:pPr algn="ctr" eaLnBrk="1" hangingPunct="1">
              <a:spcBef>
                <a:spcPct val="20000"/>
              </a:spcBef>
            </a:pPr>
            <a:r>
              <a:rPr lang="uk-UA" altLang="ru-RU" sz="4000" b="1" i="1">
                <a:solidFill>
                  <a:schemeClr val="tx2"/>
                </a:solidFill>
                <a:latin typeface="Monotype Corsiva" pitchFamily="66" charset="0"/>
              </a:rPr>
              <a:t> й натхнення</a:t>
            </a:r>
            <a:endParaRPr lang="ru-RU" altLang="ru-RU" sz="4000" b="1" i="1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2" name="Содержимое 2"/>
          <p:cNvSpPr>
            <a:spLocks/>
          </p:cNvSpPr>
          <p:nvPr/>
        </p:nvSpPr>
        <p:spPr bwMode="auto">
          <a:xfrm rot="-2047578">
            <a:off x="4191000" y="152400"/>
            <a:ext cx="3211513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uk-UA" altLang="ru-RU" sz="3200"/>
          </a:p>
          <a:p>
            <a:pPr algn="ctr" eaLnBrk="1" hangingPunct="1">
              <a:spcBef>
                <a:spcPct val="20000"/>
              </a:spcBef>
            </a:pPr>
            <a:endParaRPr lang="uk-UA" altLang="ru-RU" sz="1400"/>
          </a:p>
          <a:p>
            <a:pPr algn="ctr" eaLnBrk="1" hangingPunct="1">
              <a:spcBef>
                <a:spcPct val="20000"/>
              </a:spcBef>
            </a:pPr>
            <a:r>
              <a:rPr lang="uk-UA" altLang="ru-RU" sz="3200" b="1" i="1">
                <a:solidFill>
                  <a:srgbClr val="FF0000"/>
                </a:solidFill>
                <a:latin typeface="Monotype Corsiva" pitchFamily="66" charset="0"/>
              </a:rPr>
              <a:t>Школа – </a:t>
            </a:r>
            <a:r>
              <a:rPr lang="uk-UA" altLang="ru-RU" sz="3200" b="1" i="1">
                <a:solidFill>
                  <a:schemeClr val="tx2"/>
                </a:solidFill>
                <a:latin typeface="Monotype Corsiva" pitchFamily="66" charset="0"/>
              </a:rPr>
              <a:t>головне вогнище культури </a:t>
            </a:r>
          </a:p>
          <a:p>
            <a:pPr algn="ctr" eaLnBrk="1" hangingPunct="1">
              <a:spcBef>
                <a:spcPct val="20000"/>
              </a:spcBef>
            </a:pPr>
            <a:r>
              <a:rPr lang="uk-UA" altLang="ru-RU" sz="3200" b="1" i="1">
                <a:solidFill>
                  <a:schemeClr val="tx2"/>
                </a:solidFill>
                <a:latin typeface="Monotype Corsiva" pitchFamily="66" charset="0"/>
              </a:rPr>
              <a:t>і знань</a:t>
            </a:r>
          </a:p>
          <a:p>
            <a:pPr algn="ctr" eaLnBrk="1" hangingPunct="1">
              <a:spcBef>
                <a:spcPct val="20000"/>
              </a:spcBef>
            </a:pPr>
            <a:r>
              <a:rPr lang="uk-UA" altLang="ru-RU" sz="2800" b="1" i="1">
                <a:solidFill>
                  <a:schemeClr val="tx2"/>
                </a:solidFill>
                <a:latin typeface="Monotype Corsiva" pitchFamily="66" charset="0"/>
              </a:rPr>
              <a:t>В.О.Сухомлинський</a:t>
            </a:r>
            <a:endParaRPr lang="ru-RU" altLang="ru-RU" sz="2800" b="1" i="1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87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458200" cy="12493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Мета методичної  роботи</a:t>
            </a:r>
            <a:endParaRPr lang="ru-RU" sz="4800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3932237"/>
          </a:xfrm>
        </p:spPr>
        <p:txBody>
          <a:bodyPr/>
          <a:lstStyle/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надання ефективної допомоги вчителям </a:t>
            </a:r>
          </a:p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і класним керівникам у покращенні </a:t>
            </a:r>
          </a:p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організації навчання та виховання школярів, </a:t>
            </a:r>
          </a:p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узагальненні й запровадженні </a:t>
            </a:r>
          </a:p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передового педагогічного досвіду,</a:t>
            </a:r>
          </a:p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збільшенні теоретичного рівня й педагогічної</a:t>
            </a:r>
          </a:p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кваліфікації вчителів</a:t>
            </a:r>
          </a:p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і керівництва школи.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4028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096000"/>
          </a:xfrm>
        </p:spPr>
        <p:txBody>
          <a:bodyPr anchor="ctr">
            <a:normAutofit/>
          </a:bodyPr>
          <a:lstStyle/>
          <a:p>
            <a:pPr marL="631825" indent="-631825">
              <a:buNone/>
            </a:pPr>
            <a:r>
              <a:rPr lang="uk-UA" sz="4800" b="1" i="1" dirty="0" smtClean="0"/>
              <a:t>Управління</a:t>
            </a:r>
            <a:r>
              <a:rPr lang="uk-UA" sz="4800" dirty="0" smtClean="0"/>
              <a:t> – вид діяльності, що забезпечує ефективне та продуктивне досягнення організацією цілей.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79252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altLang="ru-RU" smtClean="0"/>
              <a:t>  </a:t>
            </a:r>
            <a:r>
              <a:rPr lang="uk-UA" altLang="ru-RU" sz="4000" smtClean="0"/>
              <a:t>Пріоритетні напрямки</a:t>
            </a:r>
            <a:r>
              <a:rPr lang="en-US" altLang="ru-RU" sz="4000" smtClean="0"/>
              <a:t> </a:t>
            </a:r>
            <a:r>
              <a:rPr lang="uk-UA" altLang="ru-RU" sz="4000" smtClean="0"/>
              <a:t>методичної роботи школи</a:t>
            </a:r>
            <a:endParaRPr lang="ru-RU" altLang="ru-RU" sz="4000" smtClean="0"/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228600" y="1219200"/>
            <a:ext cx="2057400" cy="13716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15875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Використання </a:t>
            </a:r>
          </a:p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інноваційних</a:t>
            </a:r>
          </a:p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 технологій</a:t>
            </a:r>
            <a:endParaRPr lang="ru-RU" altLang="ru-RU" b="1">
              <a:solidFill>
                <a:srgbClr val="3333CC"/>
              </a:solidFill>
            </a:endParaRP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2590800" y="1219200"/>
            <a:ext cx="1981200" cy="13716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15875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Розвиток </a:t>
            </a:r>
          </a:p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самоосвіти і </a:t>
            </a:r>
          </a:p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рефлексії</a:t>
            </a:r>
            <a:endParaRPr lang="ru-RU" altLang="ru-RU" b="1">
              <a:solidFill>
                <a:srgbClr val="3333CC"/>
              </a:solidFill>
            </a:endParaRPr>
          </a:p>
        </p:txBody>
      </p:sp>
      <p:sp>
        <p:nvSpPr>
          <p:cNvPr id="9222" name="AutoShape 8"/>
          <p:cNvSpPr>
            <a:spLocks noChangeArrowheads="1"/>
          </p:cNvSpPr>
          <p:nvPr/>
        </p:nvSpPr>
        <p:spPr bwMode="auto">
          <a:xfrm>
            <a:off x="4800600" y="1219200"/>
            <a:ext cx="2057400" cy="12954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15875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rgbClr val="3333CC"/>
                </a:solidFill>
              </a:rPr>
              <a:t>Поширення, </a:t>
            </a:r>
          </a:p>
          <a:p>
            <a:pPr algn="ctr" eaLnBrk="1" hangingPunct="1"/>
            <a:r>
              <a:rPr lang="uk-UA" altLang="ru-RU" sz="1600" b="1">
                <a:solidFill>
                  <a:srgbClr val="3333CC"/>
                </a:solidFill>
              </a:rPr>
              <a:t>використання </a:t>
            </a:r>
          </a:p>
          <a:p>
            <a:pPr algn="ctr" eaLnBrk="1" hangingPunct="1"/>
            <a:r>
              <a:rPr lang="uk-UA" altLang="ru-RU" sz="1600" b="1">
                <a:solidFill>
                  <a:srgbClr val="3333CC"/>
                </a:solidFill>
              </a:rPr>
              <a:t>електронних </a:t>
            </a:r>
          </a:p>
          <a:p>
            <a:pPr algn="ctr" eaLnBrk="1" hangingPunct="1"/>
            <a:r>
              <a:rPr lang="uk-UA" altLang="ru-RU" sz="1600" b="1">
                <a:solidFill>
                  <a:srgbClr val="3333CC"/>
                </a:solidFill>
              </a:rPr>
              <a:t>засобів</a:t>
            </a:r>
            <a:endParaRPr lang="ru-RU" altLang="ru-RU" sz="1600" b="1">
              <a:solidFill>
                <a:srgbClr val="3333CC"/>
              </a:solidFill>
            </a:endParaRPr>
          </a:p>
        </p:txBody>
      </p:sp>
      <p:sp>
        <p:nvSpPr>
          <p:cNvPr id="9223" name="AutoShape 9"/>
          <p:cNvSpPr>
            <a:spLocks noChangeArrowheads="1"/>
          </p:cNvSpPr>
          <p:nvPr/>
        </p:nvSpPr>
        <p:spPr bwMode="auto">
          <a:xfrm>
            <a:off x="7010400" y="1219200"/>
            <a:ext cx="1905000" cy="13716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15875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Узагальнення і</a:t>
            </a:r>
          </a:p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 втілення в </a:t>
            </a:r>
          </a:p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практику ППД</a:t>
            </a:r>
            <a:endParaRPr lang="ru-RU" altLang="ru-RU" b="1">
              <a:solidFill>
                <a:srgbClr val="3333CC"/>
              </a:solidFill>
            </a:endParaRPr>
          </a:p>
        </p:txBody>
      </p:sp>
      <p:sp>
        <p:nvSpPr>
          <p:cNvPr id="9224" name="AutoShape 10"/>
          <p:cNvSpPr>
            <a:spLocks noChangeArrowheads="1"/>
          </p:cNvSpPr>
          <p:nvPr/>
        </p:nvSpPr>
        <p:spPr bwMode="auto">
          <a:xfrm>
            <a:off x="990600" y="25146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bg1"/>
          </a:solidFill>
          <a:ln w="15875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9225" name="AutoShape 11"/>
          <p:cNvSpPr>
            <a:spLocks noChangeArrowheads="1"/>
          </p:cNvSpPr>
          <p:nvPr/>
        </p:nvSpPr>
        <p:spPr bwMode="auto">
          <a:xfrm>
            <a:off x="3505200" y="25146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bg1"/>
          </a:solidFill>
          <a:ln w="15875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9226" name="AutoShape 12"/>
          <p:cNvSpPr>
            <a:spLocks noChangeArrowheads="1"/>
          </p:cNvSpPr>
          <p:nvPr/>
        </p:nvSpPr>
        <p:spPr bwMode="auto">
          <a:xfrm>
            <a:off x="5562600" y="25146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bg1"/>
          </a:solidFill>
          <a:ln w="15875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9227" name="AutoShape 13"/>
          <p:cNvSpPr>
            <a:spLocks noChangeArrowheads="1"/>
          </p:cNvSpPr>
          <p:nvPr/>
        </p:nvSpPr>
        <p:spPr bwMode="auto">
          <a:xfrm>
            <a:off x="7696200" y="25146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bg1"/>
          </a:solidFill>
          <a:ln w="15875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9228" name="AutoShape 14"/>
          <p:cNvSpPr>
            <a:spLocks noChangeArrowheads="1"/>
          </p:cNvSpPr>
          <p:nvPr/>
        </p:nvSpPr>
        <p:spPr bwMode="auto">
          <a:xfrm>
            <a:off x="0" y="3200400"/>
            <a:ext cx="2057400" cy="3276600"/>
          </a:xfrm>
          <a:prstGeom prst="verticalScroll">
            <a:avLst>
              <a:gd name="adj" fmla="val 791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18900000" scaled="1"/>
          </a:gradFill>
          <a:ln w="25400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Аукціон ідей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Методичний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ярмарок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Фрагменти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уроків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Методична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панорама,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використання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технологій,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техніки,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методичного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прийому</a:t>
            </a:r>
            <a:endParaRPr lang="ru-RU" altLang="ru-RU" sz="1600"/>
          </a:p>
        </p:txBody>
      </p:sp>
      <p:sp>
        <p:nvSpPr>
          <p:cNvPr id="9229" name="AutoShape 15"/>
          <p:cNvSpPr>
            <a:spLocks noChangeArrowheads="1"/>
          </p:cNvSpPr>
          <p:nvPr/>
        </p:nvSpPr>
        <p:spPr bwMode="auto">
          <a:xfrm>
            <a:off x="2514600" y="3276600"/>
            <a:ext cx="2057400" cy="3276600"/>
          </a:xfrm>
          <a:prstGeom prst="verticalScroll">
            <a:avLst>
              <a:gd name="adj" fmla="val 7917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r="100000" b="100000"/>
            </a:path>
          </a:gradFill>
          <a:ln w="25400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Професійна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скарбничка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Предметний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портфоліо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Захист проектів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самоосвіти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Методична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косметичка</a:t>
            </a:r>
            <a:endParaRPr lang="ru-RU" altLang="ru-RU" sz="1600"/>
          </a:p>
        </p:txBody>
      </p:sp>
      <p:sp>
        <p:nvSpPr>
          <p:cNvPr id="9230" name="AutoShape 16"/>
          <p:cNvSpPr>
            <a:spLocks noChangeArrowheads="1"/>
          </p:cNvSpPr>
          <p:nvPr/>
        </p:nvSpPr>
        <p:spPr bwMode="auto">
          <a:xfrm>
            <a:off x="4876800" y="3352800"/>
            <a:ext cx="2057400" cy="3276600"/>
          </a:xfrm>
          <a:prstGeom prst="verticalScroll">
            <a:avLst>
              <a:gd name="adj" fmla="val 7917"/>
            </a:avLst>
          </a:prstGeom>
          <a:gradFill rotWithShape="1">
            <a:gsLst>
              <a:gs pos="0">
                <a:srgbClr val="CCFFFF"/>
              </a:gs>
              <a:gs pos="100000">
                <a:schemeClr val="bg1"/>
              </a:gs>
            </a:gsLst>
            <a:lin ang="18900000" scaled="1"/>
          </a:gradFill>
          <a:ln w="25400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Застосування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електронних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засобів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Підготовка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авторських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презентацій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Залучення учнів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до створення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презентацій</a:t>
            </a:r>
          </a:p>
        </p:txBody>
      </p:sp>
      <p:sp>
        <p:nvSpPr>
          <p:cNvPr id="9231" name="AutoShape 17"/>
          <p:cNvSpPr>
            <a:spLocks noChangeArrowheads="1"/>
          </p:cNvSpPr>
          <p:nvPr/>
        </p:nvSpPr>
        <p:spPr bwMode="auto">
          <a:xfrm>
            <a:off x="7086600" y="3276600"/>
            <a:ext cx="2057400" cy="3276600"/>
          </a:xfrm>
          <a:prstGeom prst="verticalScroll">
            <a:avLst>
              <a:gd name="adj" fmla="val 7917"/>
            </a:avLst>
          </a:pr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lin ang="18900000" scaled="1"/>
          </a:gradFill>
          <a:ln w="25400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Відкритті уроки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Педагогічна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афіша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Творчі звіти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Методичний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калейдоскоп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Професійне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дослідження</a:t>
            </a:r>
          </a:p>
        </p:txBody>
      </p:sp>
    </p:spTree>
    <p:extLst>
      <p:ext uri="{BB962C8B-B14F-4D97-AF65-F5344CB8AC3E}">
        <p14:creationId xmlns:p14="http://schemas.microsoft.com/office/powerpoint/2010/main" val="2318565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GE009_35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7848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altLang="ru-RU" sz="4000" b="1" i="1" smtClean="0">
                <a:solidFill>
                  <a:srgbClr val="0000FF"/>
                </a:solidFill>
              </a:rPr>
              <a:t>Структура  методичної  роботи</a:t>
            </a:r>
            <a:endParaRPr lang="ru-RU" altLang="ru-RU" sz="4000" b="1" i="1" smtClean="0">
              <a:solidFill>
                <a:srgbClr val="0000FF"/>
              </a:solidFill>
            </a:endParaRP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990600" y="1600200"/>
            <a:ext cx="16002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Атестація</a:t>
            </a:r>
          </a:p>
          <a:p>
            <a:pPr eaLnBrk="1" hangingPunct="1"/>
            <a:endParaRPr lang="ru-RU" altLang="ru-RU">
              <a:latin typeface="Tahoma" pitchFamily="34" charset="0"/>
            </a:endParaRP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990600" y="2286000"/>
            <a:ext cx="16002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Курсова перепідготовка</a:t>
            </a:r>
            <a:endParaRPr lang="ru-RU" altLang="ru-RU">
              <a:latin typeface="Tahoma" pitchFamily="34" charset="0"/>
            </a:endParaRPr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990600" y="2819400"/>
            <a:ext cx="16002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Методична консультація</a:t>
            </a:r>
            <a:endParaRPr lang="ru-RU" altLang="ru-RU">
              <a:latin typeface="Tahoma" pitchFamily="34" charset="0"/>
            </a:endParaRPr>
          </a:p>
        </p:txBody>
      </p:sp>
      <p:sp>
        <p:nvSpPr>
          <p:cNvPr id="10249" name="Text Box 8"/>
          <p:cNvSpPr txBox="1">
            <a:spLocks noChangeArrowheads="1"/>
          </p:cNvSpPr>
          <p:nvPr/>
        </p:nvSpPr>
        <p:spPr bwMode="auto">
          <a:xfrm>
            <a:off x="990600" y="3352800"/>
            <a:ext cx="16002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Самоосвіта</a:t>
            </a:r>
          </a:p>
          <a:p>
            <a:pPr eaLnBrk="1" hangingPunct="1"/>
            <a:endParaRPr lang="ru-RU" altLang="ru-RU">
              <a:latin typeface="Tahoma" pitchFamily="34" charset="0"/>
            </a:endParaRPr>
          </a:p>
        </p:txBody>
      </p:sp>
      <p:sp>
        <p:nvSpPr>
          <p:cNvPr id="10250" name="Text Box 9"/>
          <p:cNvSpPr txBox="1">
            <a:spLocks noChangeArrowheads="1"/>
          </p:cNvSpPr>
          <p:nvPr/>
        </p:nvSpPr>
        <p:spPr bwMode="auto">
          <a:xfrm>
            <a:off x="990600" y="3886200"/>
            <a:ext cx="16002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Стажування</a:t>
            </a:r>
          </a:p>
          <a:p>
            <a:pPr eaLnBrk="1" hangingPunct="1"/>
            <a:endParaRPr lang="ru-RU" altLang="ru-RU">
              <a:latin typeface="Tahoma" pitchFamily="34" charset="0"/>
            </a:endParaRPr>
          </a:p>
        </p:txBody>
      </p:sp>
      <p:sp>
        <p:nvSpPr>
          <p:cNvPr id="10251" name="Text Box 10"/>
          <p:cNvSpPr txBox="1">
            <a:spLocks noChangeArrowheads="1"/>
          </p:cNvSpPr>
          <p:nvPr/>
        </p:nvSpPr>
        <p:spPr bwMode="auto">
          <a:xfrm>
            <a:off x="990600" y="4343400"/>
            <a:ext cx="16002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Відкриті уроки</a:t>
            </a:r>
            <a:endParaRPr lang="ru-RU" altLang="ru-RU">
              <a:latin typeface="Tahoma" pitchFamily="34" charset="0"/>
            </a:endParaRPr>
          </a:p>
        </p:txBody>
      </p:sp>
      <p:sp>
        <p:nvSpPr>
          <p:cNvPr id="10252" name="Text Box 11"/>
          <p:cNvSpPr txBox="1">
            <a:spLocks noChangeArrowheads="1"/>
          </p:cNvSpPr>
          <p:nvPr/>
        </p:nvSpPr>
        <p:spPr bwMode="auto">
          <a:xfrm>
            <a:off x="990600" y="4800600"/>
            <a:ext cx="16002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Взаємовідвідування уроків</a:t>
            </a:r>
            <a:endParaRPr lang="ru-RU" altLang="ru-RU">
              <a:latin typeface="Tahoma" pitchFamily="34" charset="0"/>
            </a:endParaRPr>
          </a:p>
        </p:txBody>
      </p:sp>
      <p:sp>
        <p:nvSpPr>
          <p:cNvPr id="10253" name="Text Box 12"/>
          <p:cNvSpPr txBox="1">
            <a:spLocks noChangeArrowheads="1"/>
          </p:cNvSpPr>
          <p:nvPr/>
        </p:nvSpPr>
        <p:spPr bwMode="auto">
          <a:xfrm>
            <a:off x="990600" y="5334000"/>
            <a:ext cx="16002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Наставництво</a:t>
            </a:r>
          </a:p>
          <a:p>
            <a:pPr eaLnBrk="1" hangingPunct="1"/>
            <a:endParaRPr lang="ru-RU" altLang="ru-RU">
              <a:latin typeface="Tahoma" pitchFamily="34" charset="0"/>
            </a:endParaRPr>
          </a:p>
        </p:txBody>
      </p:sp>
      <p:sp>
        <p:nvSpPr>
          <p:cNvPr id="10254" name="Text Box 13"/>
          <p:cNvSpPr txBox="1">
            <a:spLocks noChangeArrowheads="1"/>
          </p:cNvSpPr>
          <p:nvPr/>
        </p:nvSpPr>
        <p:spPr bwMode="auto">
          <a:xfrm>
            <a:off x="990600" y="5943600"/>
            <a:ext cx="16002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Творчі портрети </a:t>
            </a:r>
            <a:endParaRPr lang="ru-RU" altLang="ru-RU">
              <a:latin typeface="Tahoma" pitchFamily="34" charset="0"/>
            </a:endParaRPr>
          </a:p>
        </p:txBody>
      </p:sp>
      <p:sp>
        <p:nvSpPr>
          <p:cNvPr id="10255" name="Text Box 14"/>
          <p:cNvSpPr txBox="1">
            <a:spLocks noChangeArrowheads="1"/>
          </p:cNvSpPr>
          <p:nvPr/>
        </p:nvSpPr>
        <p:spPr bwMode="auto">
          <a:xfrm>
            <a:off x="3886200" y="12954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Методичні оперативки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56" name="Text Box 15"/>
          <p:cNvSpPr txBox="1">
            <a:spLocks noChangeArrowheads="1"/>
          </p:cNvSpPr>
          <p:nvPr/>
        </p:nvSpPr>
        <p:spPr bwMode="auto">
          <a:xfrm>
            <a:off x="3886200" y="18288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Психолого-педаг. семінар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57" name="Text Box 16"/>
          <p:cNvSpPr txBox="1">
            <a:spLocks noChangeArrowheads="1"/>
          </p:cNvSpPr>
          <p:nvPr/>
        </p:nvSpPr>
        <p:spPr bwMode="auto">
          <a:xfrm>
            <a:off x="3886200" y="23622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Семінари- практикуми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58" name="Text Box 17"/>
          <p:cNvSpPr txBox="1">
            <a:spLocks noChangeArrowheads="1"/>
          </p:cNvSpPr>
          <p:nvPr/>
        </p:nvSpPr>
        <p:spPr bwMode="auto">
          <a:xfrm>
            <a:off x="3886200" y="28956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Педагогічна</a:t>
            </a:r>
          </a:p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виставка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59" name="Text Box 18"/>
          <p:cNvSpPr txBox="1">
            <a:spLocks noChangeArrowheads="1"/>
          </p:cNvSpPr>
          <p:nvPr/>
        </p:nvSpPr>
        <p:spPr bwMode="auto">
          <a:xfrm>
            <a:off x="3886200" y="34290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Творча </a:t>
            </a:r>
          </a:p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група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0" name="Text Box 19"/>
          <p:cNvSpPr txBox="1">
            <a:spLocks noChangeArrowheads="1"/>
          </p:cNvSpPr>
          <p:nvPr/>
        </p:nvSpPr>
        <p:spPr bwMode="auto">
          <a:xfrm>
            <a:off x="3886200" y="39624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Клуб молодого вчителя</a:t>
            </a:r>
          </a:p>
          <a:p>
            <a:pPr eaLnBrk="1" hangingPunct="1"/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1" name="Text Box 20"/>
          <p:cNvSpPr txBox="1">
            <a:spLocks noChangeArrowheads="1"/>
          </p:cNvSpPr>
          <p:nvPr/>
        </p:nvSpPr>
        <p:spPr bwMode="auto">
          <a:xfrm>
            <a:off x="3886200" y="44958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Методичні об’єднання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2" name="Text Box 21"/>
          <p:cNvSpPr txBox="1">
            <a:spLocks noChangeArrowheads="1"/>
          </p:cNvSpPr>
          <p:nvPr/>
        </p:nvSpPr>
        <p:spPr bwMode="auto">
          <a:xfrm>
            <a:off x="3886200" y="50292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200">
                <a:latin typeface="Comic Sans MS" pitchFamily="66" charset="0"/>
              </a:rPr>
              <a:t>Супільно-гум.       </a:t>
            </a:r>
          </a:p>
          <a:p>
            <a:pPr eaLnBrk="1" hangingPunct="1"/>
            <a:r>
              <a:rPr lang="uk-UA" altLang="ru-RU" sz="1200">
                <a:latin typeface="Comic Sans MS" pitchFamily="66" charset="0"/>
              </a:rPr>
              <a:t>       циклу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3" name="Text Box 22"/>
          <p:cNvSpPr txBox="1">
            <a:spLocks noChangeArrowheads="1"/>
          </p:cNvSpPr>
          <p:nvPr/>
        </p:nvSpPr>
        <p:spPr bwMode="auto">
          <a:xfrm>
            <a:off x="3886200" y="55626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Прир.-матем. циклу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4" name="Text Box 23"/>
          <p:cNvSpPr txBox="1">
            <a:spLocks noChangeArrowheads="1"/>
          </p:cNvSpPr>
          <p:nvPr/>
        </p:nvSpPr>
        <p:spPr bwMode="auto">
          <a:xfrm>
            <a:off x="3886200" y="60960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Початкових класів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5" name="Text Box 24"/>
          <p:cNvSpPr txBox="1">
            <a:spLocks noChangeArrowheads="1"/>
          </p:cNvSpPr>
          <p:nvPr/>
        </p:nvSpPr>
        <p:spPr bwMode="auto">
          <a:xfrm>
            <a:off x="6324600" y="1600200"/>
            <a:ext cx="14859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Педагогічна </a:t>
            </a:r>
          </a:p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рада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6" name="Text Box 25"/>
          <p:cNvSpPr txBox="1">
            <a:spLocks noChangeArrowheads="1"/>
          </p:cNvSpPr>
          <p:nvPr/>
        </p:nvSpPr>
        <p:spPr bwMode="auto">
          <a:xfrm>
            <a:off x="6400800" y="2209800"/>
            <a:ext cx="14859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Педагогічні </a:t>
            </a:r>
          </a:p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читання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7" name="Text Box 26"/>
          <p:cNvSpPr txBox="1">
            <a:spLocks noChangeArrowheads="1"/>
          </p:cNvSpPr>
          <p:nvPr/>
        </p:nvSpPr>
        <p:spPr bwMode="auto">
          <a:xfrm>
            <a:off x="6400800" y="2895600"/>
            <a:ext cx="14859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Шкільні</a:t>
            </a:r>
          </a:p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 семінари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8" name="Text Box 27"/>
          <p:cNvSpPr txBox="1">
            <a:spLocks noChangeArrowheads="1"/>
          </p:cNvSpPr>
          <p:nvPr/>
        </p:nvSpPr>
        <p:spPr bwMode="auto">
          <a:xfrm>
            <a:off x="6400800" y="3581400"/>
            <a:ext cx="14859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Методичні</a:t>
            </a:r>
          </a:p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тижні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9" name="Text Box 28"/>
          <p:cNvSpPr txBox="1">
            <a:spLocks noChangeArrowheads="1"/>
          </p:cNvSpPr>
          <p:nvPr/>
        </p:nvSpPr>
        <p:spPr bwMode="auto">
          <a:xfrm>
            <a:off x="6400800" y="4267200"/>
            <a:ext cx="14859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Круглі </a:t>
            </a:r>
          </a:p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столи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70" name="Text Box 29"/>
          <p:cNvSpPr txBox="1">
            <a:spLocks noChangeArrowheads="1"/>
          </p:cNvSpPr>
          <p:nvPr/>
        </p:nvSpPr>
        <p:spPr bwMode="auto">
          <a:xfrm>
            <a:off x="6400800" y="4876800"/>
            <a:ext cx="15240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Інструктивно-мето-дичні наради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71" name="Text Box 30"/>
          <p:cNvSpPr txBox="1">
            <a:spLocks noChangeArrowheads="1"/>
          </p:cNvSpPr>
          <p:nvPr/>
        </p:nvSpPr>
        <p:spPr bwMode="auto">
          <a:xfrm>
            <a:off x="6477000" y="5638800"/>
            <a:ext cx="1485900" cy="800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Робота над єдиною науково-методичною проблемою</a:t>
            </a:r>
            <a:endParaRPr lang="ru-RU" altLang="ru-RU" sz="3600" b="1" i="1">
              <a:latin typeface="Comic Sans MS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304425"/>
      </p:ext>
    </p:extLst>
  </p:cSld>
  <p:clrMapOvr>
    <a:masterClrMapping/>
  </p:clrMapOvr>
  <p:transition advTm="42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7086600" cy="1295400"/>
          </a:xfrm>
        </p:spPr>
        <p:txBody>
          <a:bodyPr>
            <a:normAutofit fontScale="90000"/>
          </a:bodyPr>
          <a:lstStyle/>
          <a:p>
            <a:pPr algn="ctr" defTabSz="912813">
              <a:lnSpc>
                <a:spcPct val="80000"/>
              </a:lnSpc>
              <a:defRPr/>
            </a:pPr>
            <a:r>
              <a:rPr lang="uk-UA" sz="5400" dirty="0" smtClean="0">
                <a:solidFill>
                  <a:schemeClr val="accent4">
                    <a:lumMod val="75000"/>
                  </a:schemeClr>
                </a:solidFill>
              </a:rPr>
              <a:t>Форми методичної роботи</a:t>
            </a:r>
            <a:endParaRPr lang="ru-RU" sz="5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1981200" y="1828800"/>
            <a:ext cx="6705600" cy="4495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uk-UA" altLang="ru-RU" sz="1800" b="1" i="1" smtClean="0"/>
              <a:t>Застосування  нових технологій та методик.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 smtClean="0"/>
              <a:t>Практичний показ інноваційних методів педагогічної праці на уроках, у позакласній роботі.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 smtClean="0"/>
              <a:t>Проведення та участь у конференціях.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 smtClean="0"/>
              <a:t>Організація виставок ППД.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 smtClean="0"/>
              <a:t>Проведення інструктивно – методичних нарад, семінарів.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 smtClean="0"/>
              <a:t>Проведення творчих звітів.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 smtClean="0"/>
              <a:t>Надання консультативної допомоги.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 smtClean="0"/>
              <a:t>Співбесіди з молодими та малодосвідченими вчителями.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 smtClean="0"/>
              <a:t>Моніторингові дослідження</a:t>
            </a:r>
            <a:endParaRPr lang="ru-RU" altLang="ru-RU" sz="1800" b="1" i="1" smtClean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838200" y="2057400"/>
            <a:ext cx="0" cy="381000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838200" y="2057400"/>
            <a:ext cx="12192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838200" y="2362200"/>
            <a:ext cx="10668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914400" y="2971800"/>
            <a:ext cx="10668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914400" y="3276600"/>
            <a:ext cx="10668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838200" y="3657600"/>
            <a:ext cx="9906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838200" y="4267200"/>
            <a:ext cx="10668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914400" y="4648200"/>
            <a:ext cx="990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914400" y="4953000"/>
            <a:ext cx="990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838200" y="5486400"/>
            <a:ext cx="11430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6792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912813">
              <a:lnSpc>
                <a:spcPct val="80000"/>
              </a:lnSpc>
              <a:defRPr/>
            </a:pPr>
            <a:r>
              <a:rPr lang="uk-UA" sz="5400" dirty="0" smtClean="0">
                <a:solidFill>
                  <a:schemeClr val="accent4">
                    <a:lumMod val="75000"/>
                  </a:schemeClr>
                </a:solidFill>
              </a:rPr>
              <a:t>Форми впровадження методичної роботи</a:t>
            </a:r>
            <a:endParaRPr lang="ru-RU" sz="5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endParaRPr lang="uk-UA" altLang="ru-RU" smtClean="0"/>
          </a:p>
        </p:txBody>
      </p:sp>
      <p:sp>
        <p:nvSpPr>
          <p:cNvPr id="4" name="Oval 16"/>
          <p:cNvSpPr>
            <a:spLocks noChangeArrowheads="1"/>
          </p:cNvSpPr>
          <p:nvPr/>
        </p:nvSpPr>
        <p:spPr bwMode="auto">
          <a:xfrm>
            <a:off x="7086600" y="3276600"/>
            <a:ext cx="1857375" cy="19415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00CCFF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CCFF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uk-UA" altLang="ru-RU" sz="1600" b="1">
                <a:solidFill>
                  <a:srgbClr val="7030A0"/>
                </a:solidFill>
                <a:latin typeface="Tahoma" pitchFamily="34" charset="0"/>
              </a:rPr>
              <a:t>Фестиваль ідей</a:t>
            </a:r>
            <a:endParaRPr lang="ru-RU" altLang="ru-RU" sz="1600" b="1">
              <a:solidFill>
                <a:srgbClr val="7030A0"/>
              </a:solidFill>
              <a:latin typeface="Tahoma" pitchFamily="34" charset="0"/>
            </a:endParaRPr>
          </a:p>
        </p:txBody>
      </p:sp>
      <p:sp>
        <p:nvSpPr>
          <p:cNvPr id="5" name="Oval 19"/>
          <p:cNvSpPr>
            <a:spLocks noChangeArrowheads="1"/>
          </p:cNvSpPr>
          <p:nvPr/>
        </p:nvSpPr>
        <p:spPr bwMode="auto">
          <a:xfrm>
            <a:off x="398463" y="4759325"/>
            <a:ext cx="1785937" cy="15494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CCECFF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CCECFF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uk-UA" altLang="ru-RU">
                <a:solidFill>
                  <a:srgbClr val="660066"/>
                </a:solidFill>
              </a:rPr>
              <a:t>Методичні гостини</a:t>
            </a:r>
            <a:endParaRPr lang="ru-RU" altLang="ru-RU">
              <a:solidFill>
                <a:srgbClr val="660066"/>
              </a:solidFill>
            </a:endParaRPr>
          </a:p>
        </p:txBody>
      </p:sp>
      <p:sp>
        <p:nvSpPr>
          <p:cNvPr id="6" name="Oval 20"/>
          <p:cNvSpPr>
            <a:spLocks noChangeArrowheads="1"/>
          </p:cNvSpPr>
          <p:nvPr/>
        </p:nvSpPr>
        <p:spPr bwMode="auto">
          <a:xfrm flipH="1">
            <a:off x="533400" y="1752600"/>
            <a:ext cx="1981200" cy="15240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CC99FF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uk-UA" altLang="ru-RU" sz="1600" b="1">
                <a:solidFill>
                  <a:srgbClr val="7030A0"/>
                </a:solidFill>
                <a:latin typeface="Tahoma" pitchFamily="34" charset="0"/>
                <a:ea typeface="Ŕimes New Roman"/>
                <a:cs typeface="Ŕimes New Roman"/>
              </a:rPr>
              <a:t>Методичний фестиваль</a:t>
            </a:r>
            <a:endParaRPr lang="ru-RU" altLang="ru-RU" sz="1600" b="1">
              <a:solidFill>
                <a:srgbClr val="7030A0"/>
              </a:solidFill>
              <a:latin typeface="Tahoma" pitchFamily="34" charset="0"/>
              <a:ea typeface="Ŕimes New Roman"/>
              <a:cs typeface="Ŕimes New Roman"/>
            </a:endParaRPr>
          </a:p>
        </p:txBody>
      </p:sp>
      <p:sp>
        <p:nvSpPr>
          <p:cNvPr id="7" name="Oval 22"/>
          <p:cNvSpPr>
            <a:spLocks noChangeArrowheads="1"/>
          </p:cNvSpPr>
          <p:nvPr/>
        </p:nvSpPr>
        <p:spPr bwMode="auto">
          <a:xfrm>
            <a:off x="449263" y="3155950"/>
            <a:ext cx="1752600" cy="16002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66FF99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66FF99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uk-UA" altLang="ru-RU" sz="1600" b="1">
                <a:solidFill>
                  <a:srgbClr val="7030A0"/>
                </a:solidFill>
                <a:latin typeface="Tahoma" pitchFamily="34" charset="0"/>
              </a:rPr>
              <a:t>Тренінг </a:t>
            </a:r>
            <a:endParaRPr lang="ru-RU" altLang="ru-RU" sz="1600" b="1">
              <a:solidFill>
                <a:srgbClr val="7030A0"/>
              </a:solidFill>
              <a:latin typeface="Tahoma" pitchFamily="34" charset="0"/>
            </a:endParaRPr>
          </a:p>
        </p:txBody>
      </p:sp>
      <p:sp>
        <p:nvSpPr>
          <p:cNvPr id="8" name="Oval 24"/>
          <p:cNvSpPr>
            <a:spLocks noChangeArrowheads="1"/>
          </p:cNvSpPr>
          <p:nvPr/>
        </p:nvSpPr>
        <p:spPr bwMode="auto">
          <a:xfrm>
            <a:off x="5275263" y="2335213"/>
            <a:ext cx="2108200" cy="181133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CCFF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spcBef>
                <a:spcPts val="300"/>
              </a:spcBef>
              <a:defRPr/>
            </a:pPr>
            <a:r>
              <a:rPr lang="uk-UA" b="1" dirty="0">
                <a:solidFill>
                  <a:srgbClr val="660066"/>
                </a:solidFill>
                <a:latin typeface="Arial" charset="0"/>
              </a:rPr>
              <a:t>Прес-конференція</a:t>
            </a:r>
            <a:endParaRPr lang="ru-RU" b="1" dirty="0">
              <a:solidFill>
                <a:srgbClr val="660066"/>
              </a:solidFill>
              <a:latin typeface="Arial" charset="0"/>
            </a:endParaRPr>
          </a:p>
        </p:txBody>
      </p:sp>
      <p:sp>
        <p:nvSpPr>
          <p:cNvPr id="9" name="Oval 25"/>
          <p:cNvSpPr>
            <a:spLocks noChangeArrowheads="1"/>
          </p:cNvSpPr>
          <p:nvPr/>
        </p:nvSpPr>
        <p:spPr bwMode="auto">
          <a:xfrm>
            <a:off x="2049463" y="4451350"/>
            <a:ext cx="1752600" cy="16002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CC99FF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CC99FF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uk-UA" altLang="ru-RU" sz="1600" b="1">
                <a:solidFill>
                  <a:srgbClr val="7030A0"/>
                </a:solidFill>
                <a:latin typeface="Tahoma" pitchFamily="34" charset="0"/>
              </a:rPr>
              <a:t>Коло ідей</a:t>
            </a:r>
            <a:endParaRPr lang="ru-RU" altLang="ru-RU" sz="1600" b="1">
              <a:solidFill>
                <a:srgbClr val="7030A0"/>
              </a:solidFill>
              <a:latin typeface="Tahoma" pitchFamily="34" charset="0"/>
            </a:endParaRPr>
          </a:p>
        </p:txBody>
      </p:sp>
      <p:sp>
        <p:nvSpPr>
          <p:cNvPr id="10" name="Oval 26"/>
          <p:cNvSpPr>
            <a:spLocks noChangeArrowheads="1"/>
          </p:cNvSpPr>
          <p:nvPr/>
        </p:nvSpPr>
        <p:spPr bwMode="auto">
          <a:xfrm>
            <a:off x="3635375" y="4440238"/>
            <a:ext cx="1944688" cy="1709737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FFCC99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99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uk-UA" altLang="ru-RU">
                <a:solidFill>
                  <a:srgbClr val="660066"/>
                </a:solidFill>
              </a:rPr>
              <a:t>Методичний тиждень</a:t>
            </a:r>
            <a:endParaRPr lang="ru-RU" altLang="ru-RU">
              <a:solidFill>
                <a:srgbClr val="660066"/>
              </a:solidFill>
            </a:endParaRPr>
          </a:p>
        </p:txBody>
      </p:sp>
      <p:sp>
        <p:nvSpPr>
          <p:cNvPr id="11" name="Oval 28"/>
          <p:cNvSpPr>
            <a:spLocks noChangeArrowheads="1"/>
          </p:cNvSpPr>
          <p:nvPr/>
        </p:nvSpPr>
        <p:spPr bwMode="auto">
          <a:xfrm>
            <a:off x="2514600" y="1905000"/>
            <a:ext cx="1828800" cy="16002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CCECFF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CCECFF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uk-UA" altLang="ru-RU" sz="1600" b="1">
                <a:solidFill>
                  <a:srgbClr val="660066"/>
                </a:solidFill>
                <a:latin typeface="Tahoma" pitchFamily="34" charset="0"/>
              </a:rPr>
              <a:t>Педагогічні ігри</a:t>
            </a:r>
            <a:r>
              <a:rPr lang="ru-RU" altLang="ru-RU" sz="1600" b="1">
                <a:latin typeface="Tahoma" pitchFamily="34" charset="0"/>
              </a:rPr>
              <a:t> </a:t>
            </a:r>
          </a:p>
        </p:txBody>
      </p:sp>
      <p:sp>
        <p:nvSpPr>
          <p:cNvPr id="12" name="Oval 30"/>
          <p:cNvSpPr>
            <a:spLocks noChangeArrowheads="1"/>
          </p:cNvSpPr>
          <p:nvPr/>
        </p:nvSpPr>
        <p:spPr bwMode="auto">
          <a:xfrm>
            <a:off x="3657600" y="3048000"/>
            <a:ext cx="1752600" cy="16002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66FF99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66FF99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uk-UA" altLang="ru-RU">
                <a:solidFill>
                  <a:srgbClr val="660066"/>
                </a:solidFill>
              </a:rPr>
              <a:t>Дебати </a:t>
            </a:r>
            <a:endParaRPr lang="ru-RU" altLang="ru-RU">
              <a:solidFill>
                <a:srgbClr val="660066"/>
              </a:solidFill>
            </a:endParaRPr>
          </a:p>
        </p:txBody>
      </p:sp>
      <p:sp>
        <p:nvSpPr>
          <p:cNvPr id="13" name="Oval 31"/>
          <p:cNvSpPr>
            <a:spLocks noChangeArrowheads="1"/>
          </p:cNvSpPr>
          <p:nvPr/>
        </p:nvSpPr>
        <p:spPr bwMode="auto">
          <a:xfrm>
            <a:off x="5435600" y="4005263"/>
            <a:ext cx="1857375" cy="1944687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99FF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uk-UA" altLang="ru-RU">
                <a:solidFill>
                  <a:srgbClr val="660066"/>
                </a:solidFill>
              </a:rPr>
              <a:t>Педагогічні виставки</a:t>
            </a:r>
            <a:endParaRPr lang="ru-RU" altLang="ru-RU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9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 autoUpdateAnimBg="0"/>
      <p:bldP spid="6" grpId="0" animBg="1" autoUpdateAnimBg="0"/>
      <p:bldP spid="7" grpId="0" animBg="1" autoUpdateAnimBg="0"/>
      <p:bldP spid="8" grpId="0" animBg="1" autoUpdateAnimBg="0"/>
      <p:bldP spid="9" grpId="0" animBg="1" autoUpdateAnimBg="0"/>
      <p:bldP spid="10" grpId="0" animBg="1" autoUpdateAnimBg="0"/>
      <p:bldP spid="11" grpId="0" animBg="1" autoUpdateAnimBg="0"/>
      <p:bldP spid="12" grpId="0" animBg="1" autoUpdateAnimBg="0"/>
      <p:bldP spid="13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9" y="3810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/>
          <a:lstStyle/>
          <a:p>
            <a:pPr algn="ctr" eaLnBrk="1" hangingPunct="1"/>
            <a:r>
              <a:rPr lang="uk-UA" altLang="ru-RU" dirty="0" smtClean="0">
                <a:solidFill>
                  <a:srgbClr val="FF0000"/>
                </a:solidFill>
                <a:latin typeface="Comic Sans MS" pitchFamily="66" charset="0"/>
              </a:rPr>
              <a:t>Методична рада школи</a:t>
            </a:r>
            <a:endParaRPr lang="ru-RU" altLang="ru-RU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33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9" b="14386"/>
          <a:stretch>
            <a:fillRect/>
          </a:stretch>
        </p:blipFill>
        <p:spPr bwMode="auto">
          <a:xfrm>
            <a:off x="4724400" y="3287713"/>
            <a:ext cx="4191000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9"/>
          <p:cNvSpPr txBox="1">
            <a:spLocks noChangeArrowheads="1"/>
          </p:cNvSpPr>
          <p:nvPr/>
        </p:nvSpPr>
        <p:spPr bwMode="auto">
          <a:xfrm>
            <a:off x="310419" y="3133298"/>
            <a:ext cx="4278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Голова </a:t>
            </a:r>
            <a:r>
              <a:rPr lang="ru-RU" altLang="ru-RU" sz="2400" b="1" dirty="0" err="1"/>
              <a:t>методичної</a:t>
            </a:r>
            <a:r>
              <a:rPr lang="ru-RU" altLang="ru-RU" sz="2400" b="1" dirty="0"/>
              <a:t> </a:t>
            </a:r>
            <a:r>
              <a:rPr lang="ru-RU" altLang="ru-RU" sz="2400" b="1" dirty="0" smtClean="0"/>
              <a:t>ради -  </a:t>
            </a:r>
            <a:endParaRPr lang="ru-RU" altLang="ru-RU" sz="2400" b="1" dirty="0"/>
          </a:p>
          <a:p>
            <a:pPr algn="ctr" eaLnBrk="1" hangingPunct="1"/>
            <a:r>
              <a:rPr lang="ru-RU" altLang="ru-RU" sz="2400" b="1" dirty="0"/>
              <a:t>заступник </a:t>
            </a:r>
            <a:r>
              <a:rPr lang="ru-RU" altLang="ru-RU" sz="2400" b="1" dirty="0" smtClean="0"/>
              <a:t>директора</a:t>
            </a:r>
            <a:endParaRPr lang="ru-RU" altLang="ru-RU" sz="2400" b="1" dirty="0"/>
          </a:p>
        </p:txBody>
      </p:sp>
      <p:sp>
        <p:nvSpPr>
          <p:cNvPr id="13319" name="Text Box 10"/>
          <p:cNvSpPr txBox="1">
            <a:spLocks noChangeArrowheads="1"/>
          </p:cNvSpPr>
          <p:nvPr/>
        </p:nvSpPr>
        <p:spPr bwMode="auto">
          <a:xfrm>
            <a:off x="457200" y="1781265"/>
            <a:ext cx="8915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3200" dirty="0"/>
              <a:t>Керівництво  </a:t>
            </a:r>
            <a:r>
              <a:rPr lang="uk-UA" altLang="ru-RU" sz="3200" dirty="0" smtClean="0"/>
              <a:t>методичною роботою </a:t>
            </a:r>
            <a:r>
              <a:rPr lang="uk-UA" altLang="ru-RU" sz="3200" dirty="0"/>
              <a:t>здійснює методична </a:t>
            </a:r>
            <a:r>
              <a:rPr lang="uk-UA" altLang="ru-RU" sz="3200" dirty="0" smtClean="0"/>
              <a:t>рада </a:t>
            </a:r>
            <a:r>
              <a:rPr lang="uk-UA" altLang="ru-RU" sz="3200" dirty="0"/>
              <a:t>школи</a:t>
            </a:r>
            <a:endParaRPr lang="ru-RU" altLang="ru-RU" sz="3200" dirty="0"/>
          </a:p>
        </p:txBody>
      </p:sp>
    </p:spTree>
    <p:extLst>
      <p:ext uri="{BB962C8B-B14F-4D97-AF65-F5344CB8AC3E}">
        <p14:creationId xmlns:p14="http://schemas.microsoft.com/office/powerpoint/2010/main" val="3244448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305800" cy="5638800"/>
          </a:xfrm>
        </p:spPr>
        <p:txBody>
          <a:bodyPr>
            <a:normAutofit fontScale="90000"/>
          </a:bodyPr>
          <a:lstStyle/>
          <a:p>
            <a:r>
              <a:rPr lang="uk-UA" alt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Форми роботи </a:t>
            </a:r>
            <a:br>
              <a:rPr lang="uk-UA" alt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altLang="ru-RU" sz="2800" dirty="0" smtClean="0">
                <a:solidFill>
                  <a:schemeClr val="tx1"/>
                </a:solidFill>
              </a:rPr>
              <a:t/>
            </a:r>
            <a:br>
              <a:rPr lang="uk-UA" altLang="ru-RU" sz="2800" dirty="0" smtClean="0">
                <a:solidFill>
                  <a:schemeClr val="tx1"/>
                </a:solidFill>
              </a:rPr>
            </a:br>
            <a:r>
              <a:rPr lang="uk-UA" altLang="ru-RU" sz="2800" dirty="0" smtClean="0">
                <a:solidFill>
                  <a:schemeClr val="tx1"/>
                </a:solidFill>
              </a:rPr>
              <a:t>- Засідання </a:t>
            </a:r>
            <a:r>
              <a:rPr lang="uk-UA" altLang="ru-RU" sz="2800" dirty="0">
                <a:solidFill>
                  <a:schemeClr val="tx1"/>
                </a:solidFill>
              </a:rPr>
              <a:t>“Педагогічного ательє” з молодими </a:t>
            </a:r>
            <a:r>
              <a:rPr lang="uk-UA" altLang="ru-RU" sz="2800" dirty="0" smtClean="0">
                <a:solidFill>
                  <a:schemeClr val="tx1"/>
                </a:solidFill>
              </a:rPr>
              <a:t>вчителями (Призначаються </a:t>
            </a:r>
            <a:r>
              <a:rPr lang="uk-UA" altLang="ru-RU" sz="2800" dirty="0">
                <a:solidFill>
                  <a:schemeClr val="tx1"/>
                </a:solidFill>
              </a:rPr>
              <a:t>наставники молодих </a:t>
            </a:r>
            <a:r>
              <a:rPr lang="uk-UA" altLang="ru-RU" sz="2800" dirty="0" smtClean="0">
                <a:solidFill>
                  <a:schemeClr val="tx1"/>
                </a:solidFill>
              </a:rPr>
              <a:t>вчителів</a:t>
            </a:r>
            <a:r>
              <a:rPr lang="ru-RU" altLang="ru-RU" sz="2800" dirty="0" smtClean="0">
                <a:solidFill>
                  <a:schemeClr val="tx1"/>
                </a:solidFill>
              </a:rPr>
              <a:t>)</a:t>
            </a:r>
            <a:r>
              <a:rPr lang="ru-RU" altLang="ru-RU" sz="2800" dirty="0" smtClean="0">
                <a:solidFill>
                  <a:srgbClr val="FF0000"/>
                </a:solidFill>
              </a:rPr>
              <a:t/>
            </a:r>
            <a:br>
              <a:rPr lang="ru-RU" altLang="ru-RU" sz="2800" dirty="0" smtClean="0">
                <a:solidFill>
                  <a:srgbClr val="FF0000"/>
                </a:solidFill>
              </a:rPr>
            </a:br>
            <a:r>
              <a:rPr lang="ru-RU" altLang="ru-RU" sz="2800" dirty="0" smtClean="0">
                <a:solidFill>
                  <a:schemeClr val="tx1"/>
                </a:solidFill>
              </a:rPr>
              <a:t>-</a:t>
            </a:r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Методичне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об’єднання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вчителів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природничого</a:t>
            </a:r>
            <a:r>
              <a:rPr lang="ru-RU" sz="2800" dirty="0">
                <a:solidFill>
                  <a:schemeClr val="tx1"/>
                </a:solidFill>
              </a:rPr>
              <a:t> циклу (</a:t>
            </a:r>
            <a:r>
              <a:rPr lang="ru-RU" sz="2800" dirty="0" err="1">
                <a:solidFill>
                  <a:schemeClr val="tx1"/>
                </a:solidFill>
              </a:rPr>
              <a:t>Формується</a:t>
            </a:r>
            <a:r>
              <a:rPr lang="ru-RU" sz="2800" dirty="0">
                <a:solidFill>
                  <a:schemeClr val="tx1"/>
                </a:solidFill>
              </a:rPr>
              <a:t> н</a:t>
            </a:r>
            <a:r>
              <a:rPr lang="uk-UA" sz="2800" dirty="0" err="1">
                <a:solidFill>
                  <a:schemeClr val="tx1"/>
                </a:solidFill>
              </a:rPr>
              <a:t>ауково-методична</a:t>
            </a:r>
            <a:r>
              <a:rPr lang="uk-UA" sz="2800" dirty="0">
                <a:solidFill>
                  <a:schemeClr val="tx1"/>
                </a:solidFill>
              </a:rPr>
              <a:t> проблема)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- </a:t>
            </a:r>
            <a:r>
              <a:rPr lang="ru-RU" sz="2800" dirty="0" err="1" smtClean="0">
                <a:solidFill>
                  <a:schemeClr val="tx1"/>
                </a:solidFill>
              </a:rPr>
              <a:t>Методичне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об’єднання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вчителів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гуманітарного</a:t>
            </a:r>
            <a:r>
              <a:rPr lang="ru-RU" sz="2800" dirty="0" smtClean="0">
                <a:solidFill>
                  <a:schemeClr val="tx1"/>
                </a:solidFill>
              </a:rPr>
              <a:t> циклу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- </a:t>
            </a:r>
            <a:r>
              <a:rPr lang="ru-RU" sz="2800" dirty="0" err="1" smtClean="0">
                <a:solidFill>
                  <a:schemeClr val="tx1"/>
                </a:solidFill>
              </a:rPr>
              <a:t>Методичне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об’єднання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вчителів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початкових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класів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- </a:t>
            </a:r>
            <a:r>
              <a:rPr lang="ru-RU" sz="2800" dirty="0" err="1" smtClean="0">
                <a:solidFill>
                  <a:schemeClr val="tx1"/>
                </a:solidFill>
              </a:rPr>
              <a:t>Методичне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об’єднання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класних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керівників</a:t>
            </a:r>
            <a:r>
              <a:rPr lang="ru-RU" sz="2800" dirty="0" smtClean="0">
                <a:solidFill>
                  <a:srgbClr val="660033"/>
                </a:solidFill>
                <a:latin typeface="Comic Sans MS" pitchFamily="66" charset="0"/>
              </a:rPr>
              <a:t/>
            </a:r>
            <a:br>
              <a:rPr lang="ru-RU" sz="2800" dirty="0" smtClean="0">
                <a:solidFill>
                  <a:srgbClr val="660033"/>
                </a:solidFill>
                <a:latin typeface="Comic Sans MS" pitchFamily="66" charset="0"/>
              </a:rPr>
            </a:br>
            <a:endParaRPr lang="uk-UA" altLang="ru-RU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347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altLang="ru-RU" sz="4400" dirty="0" smtClean="0">
                <a:solidFill>
                  <a:srgbClr val="FF0000"/>
                </a:solidFill>
              </a:rPr>
              <a:t>Педрада </a:t>
            </a:r>
            <a:r>
              <a:rPr lang="uk-UA" altLang="ru-RU" sz="4400" dirty="0" smtClean="0">
                <a:solidFill>
                  <a:srgbClr val="3333CC"/>
                </a:solidFill>
              </a:rPr>
              <a:t>- це постійно діючий колегіальний орган самоосвіти педагогічних працівників</a:t>
            </a:r>
            <a:endParaRPr lang="ru-RU" altLang="ru-RU" sz="4400" dirty="0" smtClean="0">
              <a:solidFill>
                <a:srgbClr val="3333CC"/>
              </a:solidFill>
            </a:endParaRP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9229399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34099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5400" b="1" dirty="0" smtClean="0">
                <a:solidFill>
                  <a:schemeClr val="tx1"/>
                </a:solidFill>
              </a:rPr>
              <a:t>Творча група </a:t>
            </a:r>
            <a:r>
              <a:rPr lang="uk-UA" sz="4400" dirty="0" smtClean="0"/>
              <a:t/>
            </a:r>
            <a:br>
              <a:rPr lang="uk-UA" sz="4400" dirty="0" smtClean="0"/>
            </a:br>
            <a:r>
              <a:rPr lang="uk-UA" sz="4400" dirty="0" smtClean="0"/>
              <a:t>Науково-методична проблема: «Впровадження інноваційних технологій у практику роботи»</a:t>
            </a:r>
            <a:endParaRPr lang="ru-RU" sz="4400" dirty="0" smtClean="0"/>
          </a:p>
        </p:txBody>
      </p:sp>
    </p:spTree>
    <p:extLst>
      <p:ext uri="{BB962C8B-B14F-4D97-AF65-F5344CB8AC3E}">
        <p14:creationId xmlns:p14="http://schemas.microsoft.com/office/powerpoint/2010/main" val="8592622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/>
          <a:lstStyle/>
          <a:p>
            <a:pPr algn="ctr" eaLnBrk="1" hangingPunct="1"/>
            <a:r>
              <a:rPr lang="uk-UA" altLang="ru-RU" sz="3600" smtClean="0"/>
              <a:t>Взаємовідвідування уроків</a:t>
            </a:r>
            <a:endParaRPr lang="ru-RU" altLang="ru-RU" sz="3600" smtClean="0"/>
          </a:p>
        </p:txBody>
      </p:sp>
      <p:pic>
        <p:nvPicPr>
          <p:cNvPr id="2253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600200"/>
            <a:ext cx="4064000" cy="3276600"/>
          </a:xfrm>
          <a:noFill/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2819400"/>
            <a:ext cx="477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8229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C:\Users\Учень 04\Desktop\фото\IMG-89c669dff75739778490e94fbad9a87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828800"/>
            <a:ext cx="3292475" cy="4389438"/>
          </a:xfrm>
          <a:noFill/>
        </p:spPr>
      </p:pic>
      <p:pic>
        <p:nvPicPr>
          <p:cNvPr id="235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9906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295400"/>
          </a:xfrm>
        </p:spPr>
        <p:txBody>
          <a:bodyPr/>
          <a:lstStyle/>
          <a:p>
            <a:pPr eaLnBrk="1" hangingPunct="1"/>
            <a:r>
              <a:rPr lang="uk-UA" altLang="ru-RU" smtClean="0"/>
              <a:t>Відкриті уроки</a:t>
            </a:r>
            <a:endParaRPr lang="ru-RU" altLang="ru-RU" smtClean="0"/>
          </a:p>
        </p:txBody>
      </p:sp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695700"/>
            <a:ext cx="52578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5" descr="C:\Users\Учень 04\Desktop\фото\IMG-fc22d9070acb884d10570a4681d35df2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85800"/>
            <a:ext cx="27305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059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1472" y="428604"/>
          <a:ext cx="8172000" cy="5909268"/>
        </p:xfrm>
        <a:graphic>
          <a:graphicData uri="http://schemas.openxmlformats.org/drawingml/2006/table">
            <a:tbl>
              <a:tblPr/>
              <a:tblGrid>
                <a:gridCol w="4086000"/>
                <a:gridCol w="4086000"/>
              </a:tblGrid>
              <a:tr h="475878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400" b="1" i="0" u="none" strike="noStrike" noProof="0" smtClean="0">
                          <a:solidFill>
                            <a:schemeClr val="tx1"/>
                          </a:solidFill>
                          <a:latin typeface="Constantia"/>
                        </a:rPr>
                        <a:t>Гуманізація управління</a:t>
                      </a:r>
                      <a:endParaRPr lang="uk-UA" sz="2400" b="1" i="0" u="none" strike="noStrike" noProof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400" b="1" i="0" u="none" strike="noStrike" noProof="0" smtClean="0">
                          <a:solidFill>
                            <a:schemeClr val="tx1"/>
                          </a:solidFill>
                          <a:latin typeface="Constantia"/>
                        </a:rPr>
                        <a:t>Демократизація управління</a:t>
                      </a:r>
                      <a:endParaRPr lang="uk-UA" sz="2400" b="1" i="0" u="none" strike="noStrike" noProof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878"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 smtClean="0">
                          <a:solidFill>
                            <a:schemeClr val="tx1"/>
                          </a:solidFill>
                          <a:latin typeface="Constantia"/>
                        </a:rPr>
                        <a:t>Партнерські стосунки між керівником і підеглими;</a:t>
                      </a:r>
                      <a:endParaRPr lang="uk-UA" sz="2400" b="0" i="0" u="none" strike="noStrike" noProof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 smtClean="0">
                          <a:solidFill>
                            <a:schemeClr val="tx1"/>
                          </a:solidFill>
                          <a:latin typeface="Constantia"/>
                        </a:rPr>
                        <a:t>спільно визначають мету діяльності;</a:t>
                      </a:r>
                      <a:endParaRPr lang="uk-UA" sz="2400" b="0" i="0" u="none" strike="noStrike" noProof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817"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 smtClean="0">
                          <a:solidFill>
                            <a:schemeClr val="tx1"/>
                          </a:solidFill>
                          <a:latin typeface="Constantia"/>
                        </a:rPr>
                        <a:t>Цілеспрямованість спільної діяльності керівника та членів колективу;</a:t>
                      </a:r>
                      <a:endParaRPr lang="uk-UA" sz="2400" b="0" i="0" u="none" strike="noStrike" noProof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 smtClean="0">
                          <a:solidFill>
                            <a:schemeClr val="tx1"/>
                          </a:solidFill>
                          <a:latin typeface="Constantia"/>
                        </a:rPr>
                        <a:t>мають право вносити пропозиції та висловлюва-ти свою думку; </a:t>
                      </a:r>
                      <a:endParaRPr lang="uk-UA" sz="2400" b="0" i="0" u="none" strike="noStrike" noProof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878"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 smtClean="0">
                          <a:solidFill>
                            <a:schemeClr val="tx1"/>
                          </a:solidFill>
                          <a:latin typeface="Constantia"/>
                        </a:rPr>
                        <a:t>Особистісний підхід в управлінській взаємодії; </a:t>
                      </a:r>
                      <a:endParaRPr lang="uk-UA" sz="2400" b="0" i="0" u="none" strike="noStrike" noProof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 smtClean="0">
                          <a:solidFill>
                            <a:schemeClr val="tx1"/>
                          </a:solidFill>
                          <a:latin typeface="Constantia"/>
                        </a:rPr>
                        <a:t>уміють зробити вибір; </a:t>
                      </a:r>
                      <a:endParaRPr lang="uk-UA" sz="2400" b="0" i="0" u="none" strike="noStrike" noProof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1274"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 smtClean="0">
                          <a:solidFill>
                            <a:schemeClr val="tx1"/>
                          </a:solidFill>
                          <a:latin typeface="Constantia"/>
                        </a:rPr>
                        <a:t>Створення умов для саморозвитку та реалізації творчого потенціалу членів колективу. </a:t>
                      </a:r>
                      <a:endParaRPr lang="uk-UA" sz="2400" b="0" i="0" u="none" strike="noStrike" noProof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 smtClean="0">
                          <a:solidFill>
                            <a:schemeClr val="tx1"/>
                          </a:solidFill>
                          <a:latin typeface="Constantia"/>
                        </a:rPr>
                        <a:t>несуть відповідальність за прийняті рішення; </a:t>
                      </a:r>
                      <a:endParaRPr lang="uk-UA" sz="2400" b="0" i="0" u="none" strike="noStrike" noProof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1274">
                <a:tc>
                  <a:txBody>
                    <a:bodyPr/>
                    <a:lstStyle/>
                    <a:p>
                      <a:pPr algn="l" fontAlgn="ctr"/>
                      <a:endParaRPr lang="uk-UA" sz="2400" b="0" i="0" u="none" strike="noStrike" noProof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 dirty="0" smtClean="0">
                          <a:solidFill>
                            <a:schemeClr val="tx1"/>
                          </a:solidFill>
                          <a:latin typeface="Constantia"/>
                        </a:rPr>
                        <a:t>здійснюють пошук новаторських ідей; </a:t>
                      </a:r>
                      <a:r>
                        <a:rPr lang="uk-UA" sz="2400" b="0" i="0" u="none" strike="noStrike" noProof="0" dirty="0" err="1" smtClean="0">
                          <a:solidFill>
                            <a:schemeClr val="tx1"/>
                          </a:solidFill>
                          <a:latin typeface="Constantia"/>
                        </a:rPr>
                        <a:t>запрова-джують</a:t>
                      </a:r>
                      <a:r>
                        <a:rPr lang="uk-UA" sz="2400" b="0" i="0" u="none" strike="noStrike" noProof="0" dirty="0" smtClean="0">
                          <a:solidFill>
                            <a:schemeClr val="tx1"/>
                          </a:solidFill>
                          <a:latin typeface="Constantia"/>
                        </a:rPr>
                        <a:t> інноваційні підходи. </a:t>
                      </a:r>
                      <a:endParaRPr lang="uk-UA" sz="2400" b="0" i="0" u="none" strike="noStrike" noProof="0" dirty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/>
          <a:lstStyle/>
          <a:p>
            <a:pPr algn="ctr" eaLnBrk="1" hangingPunct="1"/>
            <a:r>
              <a:rPr lang="uk-UA" altLang="ru-RU" smtClean="0"/>
              <a:t>Семінари - практикуми</a:t>
            </a:r>
            <a:endParaRPr lang="ru-RU" altLang="ru-RU" smtClean="0"/>
          </a:p>
        </p:txBody>
      </p:sp>
      <p:pic>
        <p:nvPicPr>
          <p:cNvPr id="2457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0800" y="1828800"/>
            <a:ext cx="5054600" cy="2971800"/>
          </a:xfrm>
          <a:noFill/>
        </p:spPr>
      </p:pic>
      <p:pic>
        <p:nvPicPr>
          <p:cNvPr id="24580" name="Picture 5" descr="C:\Users\Учень 04\Desktop\семінар 29.11.12\SAM_11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3847" r="4808" b="17308"/>
          <a:stretch>
            <a:fillRect/>
          </a:stretch>
        </p:blipFill>
        <p:spPr bwMode="auto">
          <a:xfrm>
            <a:off x="228600" y="1676400"/>
            <a:ext cx="3987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6818" r="13637" b="15909"/>
          <a:stretch>
            <a:fillRect/>
          </a:stretch>
        </p:blipFill>
        <p:spPr bwMode="auto">
          <a:xfrm rot="308548">
            <a:off x="4679950" y="3902075"/>
            <a:ext cx="3886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3418">
            <a:off x="619125" y="4113213"/>
            <a:ext cx="3505200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1511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6792"/>
            <a:ext cx="8229600" cy="103400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altLang="ru-RU" sz="3600" dirty="0" smtClean="0">
                <a:solidFill>
                  <a:schemeClr val="tx1"/>
                </a:solidFill>
              </a:rPr>
              <a:t/>
            </a:r>
            <a:br>
              <a:rPr lang="uk-UA" altLang="ru-RU" sz="3600" dirty="0" smtClean="0">
                <a:solidFill>
                  <a:schemeClr val="tx1"/>
                </a:solidFill>
              </a:rPr>
            </a:br>
            <a:r>
              <a:rPr lang="uk-UA" altLang="ru-RU" sz="3600" dirty="0" smtClean="0">
                <a:solidFill>
                  <a:schemeClr val="tx1"/>
                </a:solidFill>
              </a:rPr>
              <a:t>Огляд методичної літератури</a:t>
            </a:r>
            <a:endParaRPr lang="ru-RU" altLang="ru-RU" sz="3600" dirty="0" smtClean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3400" y="381000"/>
            <a:ext cx="76962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dirty="0"/>
              <a:t>Самоосвіта</a:t>
            </a:r>
            <a:r>
              <a:rPr lang="uk-UA" b="1" dirty="0"/>
              <a:t> </a:t>
            </a:r>
            <a:endParaRPr lang="uk-UA" b="1" dirty="0" smtClean="0"/>
          </a:p>
          <a:p>
            <a:pPr algn="ctr">
              <a:defRPr/>
            </a:pPr>
            <a:endParaRPr lang="uk-UA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defRPr/>
            </a:pPr>
            <a:r>
              <a:rPr lang="uk-UA" b="1" dirty="0" smtClean="0">
                <a:solidFill>
                  <a:schemeClr val="bg2">
                    <a:lumMod val="25000"/>
                  </a:schemeClr>
                </a:solidFill>
              </a:rPr>
              <a:t>“Хто дорожить 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</a:rPr>
              <a:t>життям думки,той знає дуже добре, що справжня освіта це тільки самоосвіта.”   Д.Писарєв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 algn="ctr"/>
            <a:endParaRPr lang="ru-RU" sz="2800" kern="10" dirty="0" smtClean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  <a:p>
            <a:pPr marL="0" indent="0" algn="ctr">
              <a:buNone/>
            </a:pPr>
            <a:endParaRPr lang="ru-RU" sz="2800" kern="10" dirty="0" smtClean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“Учитель </a:t>
            </a:r>
            <a:r>
              <a:rPr lang="ru-RU" sz="28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живе</a:t>
            </a: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ru-RU" sz="28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доти</a:t>
            </a: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, доки </a:t>
            </a:r>
            <a:r>
              <a:rPr lang="ru-RU" sz="28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вчиться</a:t>
            </a: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, </a:t>
            </a:r>
          </a:p>
          <a:p>
            <a:pPr marL="0" indent="0" algn="ctr">
              <a:buNone/>
            </a:pPr>
            <a:r>
              <a:rPr lang="ru-RU" sz="28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щойно</a:t>
            </a: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ru-RU" sz="28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він</a:t>
            </a: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ru-RU" sz="28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перестає</a:t>
            </a: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ru-RU" sz="28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вчитися</a:t>
            </a: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, у </a:t>
            </a:r>
            <a:r>
              <a:rPr lang="ru-RU" sz="28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ньому</a:t>
            </a: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ru-RU" sz="28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помирає</a:t>
            </a: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ru-RU" sz="28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вчитель</a:t>
            </a: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(К. </a:t>
            </a:r>
            <a:r>
              <a:rPr lang="ru-RU" sz="2800" kern="10" dirty="0" err="1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Ушинський</a:t>
            </a:r>
            <a:r>
              <a:rPr lang="ru-RU" sz="2800" kern="10" dirty="0" smtClean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8414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ru-RU" smtClean="0"/>
              <a:t>Практичні заняття</a:t>
            </a:r>
            <a:endParaRPr lang="ru-RU" altLang="ru-RU" smtClean="0"/>
          </a:p>
        </p:txBody>
      </p:sp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718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81400"/>
            <a:ext cx="3352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05000"/>
            <a:ext cx="29908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882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AutoShape 2"/>
          <p:cNvSpPr>
            <a:spLocks noChangeArrowheads="1"/>
          </p:cNvSpPr>
          <p:nvPr/>
        </p:nvSpPr>
        <p:spPr bwMode="auto">
          <a:xfrm>
            <a:off x="5029200" y="1295400"/>
            <a:ext cx="2286000" cy="914400"/>
          </a:xfrm>
          <a:prstGeom prst="star16">
            <a:avLst>
              <a:gd name="adj" fmla="val 37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2000" b="1">
                <a:solidFill>
                  <a:srgbClr val="000000"/>
                </a:solidFill>
                <a:latin typeface="Tahoma" pitchFamily="34" charset="0"/>
              </a:rPr>
              <a:t>Види ігор</a:t>
            </a:r>
            <a:endParaRPr lang="ru-RU" altLang="ru-RU" sz="20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3505200" y="1752600"/>
            <a:ext cx="2057400" cy="1143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rgbClr val="000000"/>
                </a:solidFill>
                <a:latin typeface="Tahoma" pitchFamily="34" charset="0"/>
              </a:rPr>
              <a:t>предметні</a:t>
            </a:r>
            <a:endParaRPr lang="ru-RU" altLang="ru-RU" sz="16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>
            <a:off x="6629400" y="1752600"/>
            <a:ext cx="2057400" cy="1143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rgbClr val="000000"/>
                </a:solidFill>
                <a:latin typeface="Tahoma" pitchFamily="34" charset="0"/>
              </a:rPr>
              <a:t>сюжетні</a:t>
            </a:r>
            <a:endParaRPr lang="ru-RU" altLang="ru-RU" sz="16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78" name="Rectangle 5"/>
          <p:cNvSpPr>
            <a:spLocks noChangeArrowheads="1"/>
          </p:cNvSpPr>
          <p:nvPr/>
        </p:nvSpPr>
        <p:spPr bwMode="auto">
          <a:xfrm>
            <a:off x="3657600" y="2971800"/>
            <a:ext cx="1828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Пізнання мовних </a:t>
            </a:r>
          </a:p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явищ,</a:t>
            </a:r>
          </a:p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 закономірностей</a:t>
            </a:r>
            <a:endParaRPr lang="ru-RU" altLang="ru-RU" sz="1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79" name="Rectangle 6"/>
          <p:cNvSpPr>
            <a:spLocks noChangeArrowheads="1"/>
          </p:cNvSpPr>
          <p:nvPr/>
        </p:nvSpPr>
        <p:spPr bwMode="auto">
          <a:xfrm>
            <a:off x="6096000" y="2971800"/>
            <a:ext cx="27432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Охоплюють закономірності</a:t>
            </a:r>
          </a:p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людської діяльності і </a:t>
            </a:r>
          </a:p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спілкування</a:t>
            </a:r>
            <a:endParaRPr lang="ru-RU" altLang="ru-RU" sz="1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80" name="Oval 7"/>
          <p:cNvSpPr>
            <a:spLocks noChangeArrowheads="1"/>
          </p:cNvSpPr>
          <p:nvPr/>
        </p:nvSpPr>
        <p:spPr bwMode="auto">
          <a:xfrm>
            <a:off x="3581400" y="3962400"/>
            <a:ext cx="23622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 b="1" dirty="0">
                <a:solidFill>
                  <a:srgbClr val="000000"/>
                </a:solidFill>
                <a:latin typeface="Tahoma" pitchFamily="34" charset="0"/>
              </a:rPr>
              <a:t>виробничі</a:t>
            </a:r>
            <a:endParaRPr lang="ru-RU" altLang="ru-RU" sz="1400" b="1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81" name="Oval 8"/>
          <p:cNvSpPr>
            <a:spLocks noChangeArrowheads="1"/>
          </p:cNvSpPr>
          <p:nvPr/>
        </p:nvSpPr>
        <p:spPr bwMode="auto">
          <a:xfrm>
            <a:off x="6400800" y="3962400"/>
            <a:ext cx="23622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тренінгові</a:t>
            </a:r>
            <a:endParaRPr lang="ru-RU" altLang="ru-RU" sz="1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82" name="Rectangle 9"/>
          <p:cNvSpPr>
            <a:spLocks noChangeArrowheads="1"/>
          </p:cNvSpPr>
          <p:nvPr/>
        </p:nvSpPr>
        <p:spPr bwMode="auto">
          <a:xfrm>
            <a:off x="6324600" y="5029200"/>
            <a:ext cx="1447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ділові</a:t>
            </a:r>
            <a:endParaRPr lang="ru-RU" altLang="ru-RU" sz="1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83" name="Rectangle 10"/>
          <p:cNvSpPr>
            <a:spLocks noChangeArrowheads="1"/>
          </p:cNvSpPr>
          <p:nvPr/>
        </p:nvSpPr>
        <p:spPr bwMode="auto">
          <a:xfrm>
            <a:off x="3733800" y="5029200"/>
            <a:ext cx="13716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імітаційні</a:t>
            </a:r>
            <a:endParaRPr lang="ru-RU" altLang="ru-RU" sz="1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84" name="Rectangle 11"/>
          <p:cNvSpPr>
            <a:spLocks noChangeArrowheads="1"/>
          </p:cNvSpPr>
          <p:nvPr/>
        </p:nvSpPr>
        <p:spPr bwMode="auto">
          <a:xfrm>
            <a:off x="4800600" y="5715000"/>
            <a:ext cx="16002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рольові</a:t>
            </a:r>
            <a:endParaRPr lang="ru-RU" altLang="ru-RU" sz="1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85" name="AutoShape 12"/>
          <p:cNvSpPr>
            <a:spLocks noChangeArrowheads="1"/>
          </p:cNvSpPr>
          <p:nvPr/>
        </p:nvSpPr>
        <p:spPr bwMode="auto">
          <a:xfrm>
            <a:off x="7543800" y="1143000"/>
            <a:ext cx="381000" cy="533400"/>
          </a:xfrm>
          <a:prstGeom prst="curvedLeftArrow">
            <a:avLst>
              <a:gd name="adj1" fmla="val 28000"/>
              <a:gd name="adj2" fmla="val 56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28686" name="Line 13"/>
          <p:cNvSpPr>
            <a:spLocks noChangeShapeType="1"/>
          </p:cNvSpPr>
          <p:nvPr/>
        </p:nvSpPr>
        <p:spPr bwMode="auto">
          <a:xfrm>
            <a:off x="7620000" y="38100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7" name="Line 14"/>
          <p:cNvSpPr>
            <a:spLocks noChangeShapeType="1"/>
          </p:cNvSpPr>
          <p:nvPr/>
        </p:nvSpPr>
        <p:spPr bwMode="auto">
          <a:xfrm flipH="1">
            <a:off x="5638800" y="3810000"/>
            <a:ext cx="990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8" name="Line 15"/>
          <p:cNvSpPr>
            <a:spLocks noChangeShapeType="1"/>
          </p:cNvSpPr>
          <p:nvPr/>
        </p:nvSpPr>
        <p:spPr bwMode="auto">
          <a:xfrm>
            <a:off x="5638800" y="4648200"/>
            <a:ext cx="838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9" name="Line 16"/>
          <p:cNvSpPr>
            <a:spLocks noChangeShapeType="1"/>
          </p:cNvSpPr>
          <p:nvPr/>
        </p:nvSpPr>
        <p:spPr bwMode="auto">
          <a:xfrm>
            <a:off x="5334000" y="48006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0" name="Line 17"/>
          <p:cNvSpPr>
            <a:spLocks noChangeShapeType="1"/>
          </p:cNvSpPr>
          <p:nvPr/>
        </p:nvSpPr>
        <p:spPr bwMode="auto">
          <a:xfrm flipH="1">
            <a:off x="4648200" y="47244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3" name="Text Box 20"/>
          <p:cNvSpPr txBox="1">
            <a:spLocks noChangeArrowheads="1"/>
          </p:cNvSpPr>
          <p:nvPr/>
        </p:nvSpPr>
        <p:spPr bwMode="auto">
          <a:xfrm>
            <a:off x="304800" y="304800"/>
            <a:ext cx="9982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2400" b="1" dirty="0" err="1">
                <a:solidFill>
                  <a:srgbClr val="FF0000"/>
                </a:solidFill>
                <a:latin typeface="Tahoma" pitchFamily="34" charset="0"/>
              </a:rPr>
              <a:t>Самопрезентація</a:t>
            </a:r>
            <a:r>
              <a:rPr lang="uk-UA" altLang="ru-RU" sz="2400" b="1" dirty="0">
                <a:solidFill>
                  <a:srgbClr val="FF0000"/>
                </a:solidFill>
                <a:latin typeface="Tahoma" pitchFamily="34" charset="0"/>
              </a:rPr>
              <a:t>  вчителів</a:t>
            </a:r>
          </a:p>
          <a:p>
            <a:pPr eaLnBrk="1" hangingPunct="1"/>
            <a:r>
              <a:rPr lang="uk-UA" altLang="ru-RU" b="1" dirty="0" smtClean="0">
                <a:latin typeface="Tahoma" pitchFamily="34" charset="0"/>
              </a:rPr>
              <a:t>Соціалізація   </a:t>
            </a:r>
            <a:r>
              <a:rPr lang="uk-UA" altLang="ru-RU" b="1" dirty="0">
                <a:latin typeface="Tahoma" pitchFamily="34" charset="0"/>
              </a:rPr>
              <a:t>учнів через ігрову діяльність</a:t>
            </a:r>
            <a:endParaRPr lang="ru-RU" altLang="ru-RU" b="1" dirty="0">
              <a:latin typeface="Tahoma" pitchFamily="34" charset="0"/>
            </a:endParaRPr>
          </a:p>
        </p:txBody>
      </p:sp>
      <p:sp>
        <p:nvSpPr>
          <p:cNvPr id="28694" name="Text Box 21"/>
          <p:cNvSpPr txBox="1">
            <a:spLocks noChangeArrowheads="1"/>
          </p:cNvSpPr>
          <p:nvPr/>
        </p:nvSpPr>
        <p:spPr bwMode="auto">
          <a:xfrm>
            <a:off x="1905000" y="6502400"/>
            <a:ext cx="3024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b="1">
                <a:solidFill>
                  <a:srgbClr val="FFFF99"/>
                </a:solidFill>
                <a:latin typeface="Tahoma" pitchFamily="34" charset="0"/>
              </a:rPr>
              <a:t>Учні в ролі героїв казок</a:t>
            </a:r>
            <a:endParaRPr lang="ru-RU" altLang="ru-RU" b="1">
              <a:solidFill>
                <a:srgbClr val="FFFF99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502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  <p:bldP spid="23555" grpId="0" animBg="1"/>
      <p:bldP spid="2355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5715000" cy="129540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700" b="1" dirty="0" smtClean="0">
                <a:solidFill>
                  <a:schemeClr val="tx1"/>
                </a:solidFill>
              </a:rPr>
              <a:t>Впровадження інтерактивних методів    навчання </a:t>
            </a:r>
            <a:endParaRPr lang="ru-RU" sz="1200" b="1" dirty="0" smtClean="0">
              <a:solidFill>
                <a:schemeClr val="tx1"/>
              </a:solidFill>
            </a:endParaRPr>
          </a:p>
        </p:txBody>
      </p:sp>
      <p:sp>
        <p:nvSpPr>
          <p:cNvPr id="29700" name="Oval 3"/>
          <p:cNvSpPr>
            <a:spLocks noChangeArrowheads="1"/>
          </p:cNvSpPr>
          <p:nvPr/>
        </p:nvSpPr>
        <p:spPr bwMode="auto">
          <a:xfrm>
            <a:off x="0" y="1844675"/>
            <a:ext cx="18288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FFFF00"/>
                </a:solidFill>
                <a:latin typeface="Tahoma" pitchFamily="34" charset="0"/>
              </a:rPr>
              <a:t>Групові</a:t>
            </a:r>
            <a:endParaRPr lang="ru-RU" altLang="ru-RU" b="1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29701" name="Oval 4"/>
          <p:cNvSpPr>
            <a:spLocks noChangeArrowheads="1"/>
          </p:cNvSpPr>
          <p:nvPr/>
        </p:nvSpPr>
        <p:spPr bwMode="auto">
          <a:xfrm>
            <a:off x="3635375" y="1700213"/>
            <a:ext cx="18288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 dirty="0">
                <a:solidFill>
                  <a:srgbClr val="FFFF00"/>
                </a:solidFill>
                <a:latin typeface="Tahoma" pitchFamily="34" charset="0"/>
              </a:rPr>
              <a:t>фронтальні</a:t>
            </a:r>
            <a:endParaRPr lang="ru-RU" altLang="ru-RU" b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2195513" y="1916113"/>
            <a:ext cx="1066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>
                <a:latin typeface="Tahoma" pitchFamily="34" charset="0"/>
              </a:rPr>
              <a:t>Мозаїка</a:t>
            </a:r>
            <a:endParaRPr lang="ru-RU" altLang="ru-RU">
              <a:latin typeface="Tahoma" pitchFamily="34" charset="0"/>
            </a:endParaRPr>
          </a:p>
        </p:txBody>
      </p:sp>
      <p:sp>
        <p:nvSpPr>
          <p:cNvPr id="29703" name="Line 6"/>
          <p:cNvSpPr>
            <a:spLocks noChangeShapeType="1"/>
          </p:cNvSpPr>
          <p:nvPr/>
        </p:nvSpPr>
        <p:spPr bwMode="auto">
          <a:xfrm>
            <a:off x="1835150" y="20605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04" name="Line 7"/>
          <p:cNvSpPr>
            <a:spLocks noChangeShapeType="1"/>
          </p:cNvSpPr>
          <p:nvPr/>
        </p:nvSpPr>
        <p:spPr bwMode="auto">
          <a:xfrm flipH="1">
            <a:off x="3276600" y="198913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05" name="Text Box 8"/>
          <p:cNvSpPr txBox="1">
            <a:spLocks noChangeArrowheads="1"/>
          </p:cNvSpPr>
          <p:nvPr/>
        </p:nvSpPr>
        <p:spPr bwMode="auto">
          <a:xfrm>
            <a:off x="0" y="1989138"/>
            <a:ext cx="80645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робота </a:t>
            </a: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в парі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06" name="Text Box 9"/>
          <p:cNvSpPr txBox="1">
            <a:spLocks noChangeArrowheads="1"/>
          </p:cNvSpPr>
          <p:nvPr/>
        </p:nvSpPr>
        <p:spPr bwMode="auto">
          <a:xfrm>
            <a:off x="900113" y="2205038"/>
            <a:ext cx="138588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400">
                <a:latin typeface="Tahoma" pitchFamily="34" charset="0"/>
              </a:rPr>
              <a:t>   </a:t>
            </a:r>
          </a:p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     робота в </a:t>
            </a: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  малих групах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07" name="Text Box 10"/>
          <p:cNvSpPr txBox="1">
            <a:spLocks noChangeArrowheads="1"/>
          </p:cNvSpPr>
          <p:nvPr/>
        </p:nvSpPr>
        <p:spPr bwMode="auto">
          <a:xfrm>
            <a:off x="1835150" y="1989138"/>
            <a:ext cx="8969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акваріум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08" name="Rectangle 11"/>
          <p:cNvSpPr>
            <a:spLocks noChangeArrowheads="1"/>
          </p:cNvSpPr>
          <p:nvPr/>
        </p:nvSpPr>
        <p:spPr bwMode="auto">
          <a:xfrm>
            <a:off x="3886200" y="2362200"/>
            <a:ext cx="1143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latin typeface="Tahoma" pitchFamily="34" charset="0"/>
              </a:rPr>
              <a:t>Велике коло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09" name="Arc 12"/>
          <p:cNvSpPr>
            <a:spLocks/>
          </p:cNvSpPr>
          <p:nvPr/>
        </p:nvSpPr>
        <p:spPr bwMode="auto">
          <a:xfrm rot="8898314">
            <a:off x="3886200" y="2667000"/>
            <a:ext cx="1457325" cy="858838"/>
          </a:xfrm>
          <a:custGeom>
            <a:avLst/>
            <a:gdLst>
              <a:gd name="T0" fmla="*/ 0 w 28486"/>
              <a:gd name="T1" fmla="*/ 2147483647 h 21600"/>
              <a:gd name="T2" fmla="*/ 2147483647 w 28486"/>
              <a:gd name="T3" fmla="*/ 2147483647 h 21600"/>
              <a:gd name="T4" fmla="*/ 2147483647 w 28486"/>
              <a:gd name="T5" fmla="*/ 2147483647 h 21600"/>
              <a:gd name="T6" fmla="*/ 0 60000 65536"/>
              <a:gd name="T7" fmla="*/ 0 60000 65536"/>
              <a:gd name="T8" fmla="*/ 0 60000 65536"/>
              <a:gd name="T9" fmla="*/ 0 w 28486"/>
              <a:gd name="T10" fmla="*/ 0 h 21600"/>
              <a:gd name="T11" fmla="*/ 28486 w 2848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486" h="21600" fill="none" extrusionOk="0">
                <a:moveTo>
                  <a:pt x="0" y="1127"/>
                </a:moveTo>
                <a:cubicBezTo>
                  <a:pt x="2219" y="380"/>
                  <a:pt x="4544" y="-1"/>
                  <a:pt x="6886" y="0"/>
                </a:cubicBezTo>
                <a:cubicBezTo>
                  <a:pt x="18815" y="0"/>
                  <a:pt x="28486" y="9670"/>
                  <a:pt x="28486" y="21600"/>
                </a:cubicBezTo>
              </a:path>
              <a:path w="28486" h="21600" stroke="0" extrusionOk="0">
                <a:moveTo>
                  <a:pt x="0" y="1127"/>
                </a:moveTo>
                <a:cubicBezTo>
                  <a:pt x="2219" y="380"/>
                  <a:pt x="4544" y="-1"/>
                  <a:pt x="6886" y="0"/>
                </a:cubicBezTo>
                <a:cubicBezTo>
                  <a:pt x="18815" y="0"/>
                  <a:pt x="28486" y="9670"/>
                  <a:pt x="28486" y="21600"/>
                </a:cubicBezTo>
                <a:lnTo>
                  <a:pt x="6886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29710" name="Text Box 13"/>
          <p:cNvSpPr txBox="1">
            <a:spLocks noChangeArrowheads="1"/>
          </p:cNvSpPr>
          <p:nvPr/>
        </p:nvSpPr>
        <p:spPr bwMode="auto">
          <a:xfrm>
            <a:off x="2819400" y="2438400"/>
            <a:ext cx="11668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незакінчене</a:t>
            </a: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   речення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11" name="Text Box 14"/>
          <p:cNvSpPr txBox="1">
            <a:spLocks noChangeArrowheads="1"/>
          </p:cNvSpPr>
          <p:nvPr/>
        </p:nvSpPr>
        <p:spPr bwMode="auto">
          <a:xfrm>
            <a:off x="4038600" y="2743200"/>
            <a:ext cx="955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400">
                <a:latin typeface="Tahoma" pitchFamily="34" charset="0"/>
              </a:rPr>
              <a:t>мікрофон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12" name="Text Box 15"/>
          <p:cNvSpPr txBox="1">
            <a:spLocks noChangeArrowheads="1"/>
          </p:cNvSpPr>
          <p:nvPr/>
        </p:nvSpPr>
        <p:spPr bwMode="auto">
          <a:xfrm>
            <a:off x="5029200" y="2743200"/>
            <a:ext cx="10112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400">
                <a:latin typeface="Tahoma" pitchFamily="34" charset="0"/>
              </a:rPr>
              <a:t>мозковий </a:t>
            </a: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штурм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13" name="Text Box 16"/>
          <p:cNvSpPr txBox="1">
            <a:spLocks noChangeArrowheads="1"/>
          </p:cNvSpPr>
          <p:nvPr/>
        </p:nvSpPr>
        <p:spPr bwMode="auto">
          <a:xfrm>
            <a:off x="3733800" y="3276600"/>
            <a:ext cx="18335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колективно-групове</a:t>
            </a: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       навчання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14" name="Line 17"/>
          <p:cNvSpPr>
            <a:spLocks noChangeShapeType="1"/>
          </p:cNvSpPr>
          <p:nvPr/>
        </p:nvSpPr>
        <p:spPr bwMode="auto">
          <a:xfrm flipH="1">
            <a:off x="3563938" y="2565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15" name="Line 18"/>
          <p:cNvSpPr>
            <a:spLocks noChangeShapeType="1"/>
          </p:cNvSpPr>
          <p:nvPr/>
        </p:nvSpPr>
        <p:spPr bwMode="auto">
          <a:xfrm>
            <a:off x="5181600" y="25908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16" name="Text Box 19"/>
          <p:cNvSpPr txBox="1">
            <a:spLocks noChangeArrowheads="1"/>
          </p:cNvSpPr>
          <p:nvPr/>
        </p:nvSpPr>
        <p:spPr bwMode="auto">
          <a:xfrm>
            <a:off x="5508625" y="3644900"/>
            <a:ext cx="28352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2000" dirty="0">
                <a:solidFill>
                  <a:srgbClr val="FFFF00"/>
                </a:solidFill>
                <a:latin typeface="Tahoma" pitchFamily="34" charset="0"/>
              </a:rPr>
              <a:t>    </a:t>
            </a:r>
            <a:r>
              <a:rPr lang="uk-UA" altLang="ru-RU" sz="2000" dirty="0">
                <a:latin typeface="Tahoma" pitchFamily="34" charset="0"/>
              </a:rPr>
              <a:t>Нестандартні</a:t>
            </a:r>
          </a:p>
          <a:p>
            <a:pPr eaLnBrk="1" hangingPunct="1"/>
            <a:r>
              <a:rPr lang="uk-UA" altLang="ru-RU" sz="2000" dirty="0">
                <a:latin typeface="Tahoma" pitchFamily="34" charset="0"/>
              </a:rPr>
              <a:t>         заняття</a:t>
            </a:r>
            <a:endParaRPr lang="ru-RU" altLang="ru-RU" sz="2000" dirty="0">
              <a:latin typeface="Tahoma" pitchFamily="34" charset="0"/>
            </a:endParaRPr>
          </a:p>
        </p:txBody>
      </p:sp>
      <p:sp>
        <p:nvSpPr>
          <p:cNvPr id="29717" name="Oval 20"/>
          <p:cNvSpPr>
            <a:spLocks noChangeArrowheads="1"/>
          </p:cNvSpPr>
          <p:nvPr/>
        </p:nvSpPr>
        <p:spPr bwMode="auto">
          <a:xfrm>
            <a:off x="3995738" y="4292600"/>
            <a:ext cx="1905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rgbClr val="F3FC78"/>
                </a:solidFill>
                <a:latin typeface="Tahoma" pitchFamily="34" charset="0"/>
              </a:rPr>
              <a:t>Ігрові технології</a:t>
            </a:r>
            <a:endParaRPr lang="ru-RU" altLang="ru-RU" sz="1600" b="1">
              <a:solidFill>
                <a:srgbClr val="F3FC78"/>
              </a:solidFill>
              <a:latin typeface="Tahoma" pitchFamily="34" charset="0"/>
            </a:endParaRPr>
          </a:p>
        </p:txBody>
      </p:sp>
      <p:sp>
        <p:nvSpPr>
          <p:cNvPr id="29718" name="Oval 21"/>
          <p:cNvSpPr>
            <a:spLocks noChangeArrowheads="1"/>
          </p:cNvSpPr>
          <p:nvPr/>
        </p:nvSpPr>
        <p:spPr bwMode="auto">
          <a:xfrm>
            <a:off x="3995738" y="5516563"/>
            <a:ext cx="1905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rgbClr val="F3FC78"/>
                </a:solidFill>
                <a:latin typeface="Tahoma" pitchFamily="34" charset="0"/>
              </a:rPr>
              <a:t>Ділові </a:t>
            </a:r>
          </a:p>
          <a:p>
            <a:pPr algn="ctr" eaLnBrk="1" hangingPunct="1"/>
            <a:r>
              <a:rPr lang="uk-UA" altLang="ru-RU" sz="1600" b="1">
                <a:solidFill>
                  <a:srgbClr val="F3FC78"/>
                </a:solidFill>
                <a:latin typeface="Tahoma" pitchFamily="34" charset="0"/>
              </a:rPr>
              <a:t>рольові ігри</a:t>
            </a:r>
            <a:endParaRPr lang="ru-RU" altLang="ru-RU" sz="1600" b="1">
              <a:solidFill>
                <a:srgbClr val="F3FC78"/>
              </a:solidFill>
              <a:latin typeface="Tahoma" pitchFamily="34" charset="0"/>
            </a:endParaRPr>
          </a:p>
        </p:txBody>
      </p:sp>
      <p:sp>
        <p:nvSpPr>
          <p:cNvPr id="29719" name="Rectangle 22"/>
          <p:cNvSpPr>
            <a:spLocks noChangeArrowheads="1"/>
          </p:cNvSpPr>
          <p:nvPr/>
        </p:nvSpPr>
        <p:spPr bwMode="auto">
          <a:xfrm>
            <a:off x="6096000" y="4419600"/>
            <a:ext cx="1139825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solidFill>
                  <a:srgbClr val="F3FC78"/>
                </a:solidFill>
                <a:latin typeface="Tahoma" pitchFamily="34" charset="0"/>
              </a:rPr>
              <a:t>змагання</a:t>
            </a:r>
            <a:endParaRPr lang="ru-RU" altLang="ru-RU" sz="1400">
              <a:solidFill>
                <a:srgbClr val="F3FC78"/>
              </a:solidFill>
              <a:latin typeface="Tahoma" pitchFamily="34" charset="0"/>
            </a:endParaRPr>
          </a:p>
        </p:txBody>
      </p:sp>
      <p:sp>
        <p:nvSpPr>
          <p:cNvPr id="29720" name="Rectangle 23"/>
          <p:cNvSpPr>
            <a:spLocks noChangeArrowheads="1"/>
          </p:cNvSpPr>
          <p:nvPr/>
        </p:nvSpPr>
        <p:spPr bwMode="auto">
          <a:xfrm>
            <a:off x="6156325" y="5300663"/>
            <a:ext cx="762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solidFill>
                  <a:srgbClr val="F3FC78"/>
                </a:solidFill>
                <a:latin typeface="Tahoma" pitchFamily="34" charset="0"/>
              </a:rPr>
              <a:t>суд</a:t>
            </a:r>
            <a:endParaRPr lang="ru-RU" altLang="ru-RU" sz="1400">
              <a:solidFill>
                <a:srgbClr val="F3FC78"/>
              </a:solidFill>
              <a:latin typeface="Tahoma" pitchFamily="34" charset="0"/>
            </a:endParaRPr>
          </a:p>
        </p:txBody>
      </p:sp>
      <p:sp>
        <p:nvSpPr>
          <p:cNvPr id="29721" name="Rectangle 24"/>
          <p:cNvSpPr>
            <a:spLocks noChangeArrowheads="1"/>
          </p:cNvSpPr>
          <p:nvPr/>
        </p:nvSpPr>
        <p:spPr bwMode="auto">
          <a:xfrm>
            <a:off x="6227763" y="5734050"/>
            <a:ext cx="762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solidFill>
                  <a:srgbClr val="F3FC78"/>
                </a:solidFill>
                <a:latin typeface="Tahoma" pitchFamily="34" charset="0"/>
              </a:rPr>
              <a:t>ерудит</a:t>
            </a:r>
            <a:endParaRPr lang="ru-RU" altLang="ru-RU" sz="1400">
              <a:solidFill>
                <a:srgbClr val="F3FC78"/>
              </a:solidFill>
              <a:latin typeface="Tahoma" pitchFamily="34" charset="0"/>
            </a:endParaRPr>
          </a:p>
        </p:txBody>
      </p:sp>
      <p:sp>
        <p:nvSpPr>
          <p:cNvPr id="29722" name="Rectangle 25"/>
          <p:cNvSpPr>
            <a:spLocks noChangeArrowheads="1"/>
          </p:cNvSpPr>
          <p:nvPr/>
        </p:nvSpPr>
        <p:spPr bwMode="auto">
          <a:xfrm>
            <a:off x="6227763" y="6165850"/>
            <a:ext cx="762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solidFill>
                  <a:srgbClr val="F3FC78"/>
                </a:solidFill>
                <a:latin typeface="Tahoma" pitchFamily="34" charset="0"/>
              </a:rPr>
              <a:t>знавці</a:t>
            </a:r>
            <a:endParaRPr lang="ru-RU" altLang="ru-RU" sz="1400">
              <a:solidFill>
                <a:srgbClr val="F3FC78"/>
              </a:solidFill>
              <a:latin typeface="Tahoma" pitchFamily="34" charset="0"/>
            </a:endParaRPr>
          </a:p>
        </p:txBody>
      </p:sp>
      <p:sp>
        <p:nvSpPr>
          <p:cNvPr id="29723" name="Line 26"/>
          <p:cNvSpPr>
            <a:spLocks noChangeShapeType="1"/>
          </p:cNvSpPr>
          <p:nvPr/>
        </p:nvSpPr>
        <p:spPr bwMode="auto">
          <a:xfrm flipV="1">
            <a:off x="5867400" y="5445125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24" name="Line 27"/>
          <p:cNvSpPr>
            <a:spLocks noChangeShapeType="1"/>
          </p:cNvSpPr>
          <p:nvPr/>
        </p:nvSpPr>
        <p:spPr bwMode="auto">
          <a:xfrm>
            <a:off x="5795963" y="6021388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25" name="Line 28"/>
          <p:cNvSpPr>
            <a:spLocks noChangeShapeType="1"/>
          </p:cNvSpPr>
          <p:nvPr/>
        </p:nvSpPr>
        <p:spPr bwMode="auto">
          <a:xfrm>
            <a:off x="5940425" y="580548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26" name="Line 29"/>
          <p:cNvSpPr>
            <a:spLocks noChangeShapeType="1"/>
          </p:cNvSpPr>
          <p:nvPr/>
        </p:nvSpPr>
        <p:spPr bwMode="auto">
          <a:xfrm>
            <a:off x="5867400" y="4572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27" name="Rectangle 30"/>
          <p:cNvSpPr>
            <a:spLocks noChangeArrowheads="1"/>
          </p:cNvSpPr>
          <p:nvPr/>
        </p:nvSpPr>
        <p:spPr bwMode="auto">
          <a:xfrm>
            <a:off x="7596188" y="4076700"/>
            <a:ext cx="838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latin typeface="Tahoma" pitchFamily="34" charset="0"/>
              </a:rPr>
              <a:t>КВК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28" name="Rectangle 31"/>
          <p:cNvSpPr>
            <a:spLocks noChangeArrowheads="1"/>
          </p:cNvSpPr>
          <p:nvPr/>
        </p:nvSpPr>
        <p:spPr bwMode="auto">
          <a:xfrm>
            <a:off x="7596188" y="4581525"/>
            <a:ext cx="838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latin typeface="Tahoma" pitchFamily="34" charset="0"/>
              </a:rPr>
              <a:t>вікторини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29" name="Rectangle 32"/>
          <p:cNvSpPr>
            <a:spLocks noChangeArrowheads="1"/>
          </p:cNvSpPr>
          <p:nvPr/>
        </p:nvSpPr>
        <p:spPr bwMode="auto">
          <a:xfrm>
            <a:off x="7596188" y="5084763"/>
            <a:ext cx="838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latin typeface="Tahoma" pitchFamily="34" charset="0"/>
              </a:rPr>
              <a:t>конкурси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30" name="Line 33"/>
          <p:cNvSpPr>
            <a:spLocks noChangeShapeType="1"/>
          </p:cNvSpPr>
          <p:nvPr/>
        </p:nvSpPr>
        <p:spPr bwMode="auto">
          <a:xfrm flipV="1">
            <a:off x="7235825" y="42926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31" name="Line 34"/>
          <p:cNvSpPr>
            <a:spLocks noChangeShapeType="1"/>
          </p:cNvSpPr>
          <p:nvPr/>
        </p:nvSpPr>
        <p:spPr bwMode="auto">
          <a:xfrm>
            <a:off x="7235825" y="47244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32" name="Line 35"/>
          <p:cNvSpPr>
            <a:spLocks noChangeShapeType="1"/>
          </p:cNvSpPr>
          <p:nvPr/>
        </p:nvSpPr>
        <p:spPr bwMode="auto">
          <a:xfrm>
            <a:off x="7235825" y="4581525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33" name="Line 36"/>
          <p:cNvSpPr>
            <a:spLocks noChangeShapeType="1"/>
          </p:cNvSpPr>
          <p:nvPr/>
        </p:nvSpPr>
        <p:spPr bwMode="auto">
          <a:xfrm>
            <a:off x="4500563" y="2133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36" name="Line 39"/>
          <p:cNvSpPr>
            <a:spLocks noChangeShapeType="1"/>
          </p:cNvSpPr>
          <p:nvPr/>
        </p:nvSpPr>
        <p:spPr bwMode="auto">
          <a:xfrm>
            <a:off x="611188" y="22764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37" name="Line 40"/>
          <p:cNvSpPr>
            <a:spLocks noChangeShapeType="1"/>
          </p:cNvSpPr>
          <p:nvPr/>
        </p:nvSpPr>
        <p:spPr bwMode="auto">
          <a:xfrm>
            <a:off x="1331913" y="2276475"/>
            <a:ext cx="1444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38" name="Line 41"/>
          <p:cNvSpPr>
            <a:spLocks noChangeShapeType="1"/>
          </p:cNvSpPr>
          <p:nvPr/>
        </p:nvSpPr>
        <p:spPr bwMode="auto">
          <a:xfrm>
            <a:off x="1692275" y="2205038"/>
            <a:ext cx="43180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064176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914400"/>
            <a:ext cx="3187080" cy="1371600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dirty="0" smtClean="0">
                <a:solidFill>
                  <a:schemeClr val="tx1"/>
                </a:solidFill>
              </a:rPr>
              <a:t>Навчання – засіб формування </a:t>
            </a:r>
            <a:br>
              <a:rPr lang="uk-UA" sz="2800" dirty="0" smtClean="0">
                <a:solidFill>
                  <a:schemeClr val="tx1"/>
                </a:solidFill>
              </a:rPr>
            </a:br>
            <a:r>
              <a:rPr lang="uk-UA" sz="2800" dirty="0" smtClean="0">
                <a:solidFill>
                  <a:schemeClr val="tx1"/>
                </a:solidFill>
              </a:rPr>
              <a:t>критично мислячої особистості</a:t>
            </a:r>
            <a:endParaRPr lang="ru-RU" sz="2800" dirty="0" smtClean="0">
              <a:solidFill>
                <a:schemeClr val="tx1"/>
              </a:solidFill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>
            <a:off x="3124200" y="990600"/>
            <a:ext cx="1752600" cy="1295400"/>
          </a:xfrm>
          <a:prstGeom prst="foldedCorner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FFCC00"/>
                </a:solidFill>
                <a:latin typeface="Tahoma" pitchFamily="34" charset="0"/>
              </a:rPr>
              <a:t>Колективне</a:t>
            </a:r>
          </a:p>
          <a:p>
            <a:pPr algn="ctr" eaLnBrk="1" hangingPunct="1"/>
            <a:r>
              <a:rPr lang="uk-UA" altLang="ru-RU" b="1">
                <a:solidFill>
                  <a:srgbClr val="FFCC00"/>
                </a:solidFill>
                <a:latin typeface="Tahoma" pitchFamily="34" charset="0"/>
              </a:rPr>
              <a:t>навчання</a:t>
            </a:r>
            <a:endParaRPr lang="ru-RU" altLang="ru-RU" b="1">
              <a:solidFill>
                <a:srgbClr val="FFCC00"/>
              </a:solidFill>
              <a:latin typeface="Tahoma" pitchFamily="34" charset="0"/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3124200" y="3200400"/>
            <a:ext cx="1752600" cy="1295400"/>
          </a:xfrm>
          <a:prstGeom prst="foldedCorner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FFCC00"/>
                </a:solidFill>
                <a:latin typeface="Tahoma" pitchFamily="34" charset="0"/>
              </a:rPr>
              <a:t>Ситуативне</a:t>
            </a:r>
          </a:p>
          <a:p>
            <a:pPr algn="ctr" eaLnBrk="1" hangingPunct="1"/>
            <a:r>
              <a:rPr lang="uk-UA" altLang="ru-RU" b="1">
                <a:solidFill>
                  <a:srgbClr val="FFCC00"/>
                </a:solidFill>
                <a:latin typeface="Tahoma" pitchFamily="34" charset="0"/>
              </a:rPr>
              <a:t>навчання</a:t>
            </a:r>
            <a:endParaRPr lang="ru-RU" altLang="ru-RU" b="1">
              <a:solidFill>
                <a:srgbClr val="FFCC00"/>
              </a:solidFill>
              <a:latin typeface="Tahoma" pitchFamily="34" charset="0"/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3124200" y="5105400"/>
            <a:ext cx="1676400" cy="1143000"/>
          </a:xfrm>
          <a:prstGeom prst="foldedCorner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FFCC00"/>
                </a:solidFill>
                <a:latin typeface="Tahoma" pitchFamily="34" charset="0"/>
              </a:rPr>
              <a:t>Дискусії</a:t>
            </a:r>
            <a:r>
              <a:rPr lang="uk-UA" altLang="ru-RU" b="1">
                <a:solidFill>
                  <a:srgbClr val="FFFF00"/>
                </a:solidFill>
                <a:latin typeface="Tahoma" pitchFamily="34" charset="0"/>
              </a:rPr>
              <a:t> </a:t>
            </a:r>
            <a:endParaRPr lang="ru-RU" altLang="ru-RU" b="1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4953000" y="1447800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4953000" y="3886200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4876800" y="5562600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30730" name="AutoShape 10"/>
          <p:cNvSpPr>
            <a:spLocks noChangeArrowheads="1"/>
          </p:cNvSpPr>
          <p:nvPr/>
        </p:nvSpPr>
        <p:spPr bwMode="auto">
          <a:xfrm>
            <a:off x="5181600" y="533400"/>
            <a:ext cx="1676400" cy="533400"/>
          </a:xfrm>
          <a:prstGeom prst="flowChartOnlineStorag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ділові ігри</a:t>
            </a:r>
            <a:endParaRPr lang="ru-RU" altLang="ru-RU" sz="16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30731" name="AutoShape 11"/>
          <p:cNvSpPr>
            <a:spLocks noChangeArrowheads="1"/>
          </p:cNvSpPr>
          <p:nvPr/>
        </p:nvSpPr>
        <p:spPr bwMode="auto">
          <a:xfrm>
            <a:off x="5181600" y="1295400"/>
            <a:ext cx="1752600" cy="533400"/>
          </a:xfrm>
          <a:prstGeom prst="flowChartOnlineStorag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диспут</a:t>
            </a:r>
            <a:endParaRPr lang="ru-RU" altLang="ru-RU" sz="16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30732" name="AutoShape 12"/>
          <p:cNvSpPr>
            <a:spLocks noChangeArrowheads="1"/>
          </p:cNvSpPr>
          <p:nvPr/>
        </p:nvSpPr>
        <p:spPr bwMode="auto">
          <a:xfrm>
            <a:off x="5181600" y="1981200"/>
            <a:ext cx="1676400" cy="609600"/>
          </a:xfrm>
          <a:prstGeom prst="flowChartOnlineStorag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мозковий</a:t>
            </a:r>
          </a:p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штурм</a:t>
            </a:r>
            <a:endParaRPr lang="ru-RU" altLang="ru-RU" sz="16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30733" name="AutoShape 13"/>
          <p:cNvSpPr>
            <a:spLocks noChangeArrowheads="1"/>
          </p:cNvSpPr>
          <p:nvPr/>
        </p:nvSpPr>
        <p:spPr bwMode="auto">
          <a:xfrm>
            <a:off x="5105400" y="3200400"/>
            <a:ext cx="1828800" cy="609600"/>
          </a:xfrm>
          <a:prstGeom prst="flowChartOnlineStorag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лови </a:t>
            </a:r>
          </a:p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помилку</a:t>
            </a:r>
            <a:endParaRPr lang="ru-RU" altLang="ru-RU" sz="16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30734" name="AutoShape 14"/>
          <p:cNvSpPr>
            <a:spLocks noChangeArrowheads="1"/>
          </p:cNvSpPr>
          <p:nvPr/>
        </p:nvSpPr>
        <p:spPr bwMode="auto">
          <a:xfrm>
            <a:off x="5105400" y="4038600"/>
            <a:ext cx="1905000" cy="609600"/>
          </a:xfrm>
          <a:prstGeom prst="flowChartOnlineStorag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кейс-метод</a:t>
            </a:r>
            <a:endParaRPr lang="ru-RU" altLang="ru-RU" sz="16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30735" name="AutoShape 15"/>
          <p:cNvSpPr>
            <a:spLocks noChangeArrowheads="1"/>
          </p:cNvSpPr>
          <p:nvPr/>
        </p:nvSpPr>
        <p:spPr bwMode="auto">
          <a:xfrm>
            <a:off x="5181600" y="4953000"/>
            <a:ext cx="1828800" cy="609600"/>
          </a:xfrm>
          <a:prstGeom prst="flowChartOnlineStorag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конференція</a:t>
            </a:r>
            <a:endParaRPr lang="ru-RU" altLang="ru-RU" sz="16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30736" name="AutoShape 16"/>
          <p:cNvSpPr>
            <a:spLocks noChangeArrowheads="1"/>
          </p:cNvSpPr>
          <p:nvPr/>
        </p:nvSpPr>
        <p:spPr bwMode="auto">
          <a:xfrm>
            <a:off x="5181600" y="5791200"/>
            <a:ext cx="1752600" cy="533400"/>
          </a:xfrm>
          <a:prstGeom prst="flowChartOnlineStorag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практикум</a:t>
            </a:r>
            <a:endParaRPr lang="ru-RU" altLang="ru-RU" sz="16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6781800" y="533400"/>
            <a:ext cx="22288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400">
                <a:latin typeface="Tahoma" pitchFamily="34" charset="0"/>
              </a:rPr>
              <a:t>   </a:t>
            </a:r>
            <a:r>
              <a:rPr lang="uk-UA" altLang="ru-RU" sz="1600">
                <a:latin typeface="Tahoma" pitchFamily="34" charset="0"/>
              </a:rPr>
              <a:t>Обгрунтування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   самовдосконалення</a:t>
            </a:r>
            <a:endParaRPr lang="ru-RU" altLang="ru-RU" sz="1600">
              <a:latin typeface="Tahoma" pitchFamily="34" charset="0"/>
            </a:endParaRP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6994525" y="1274763"/>
            <a:ext cx="17224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600">
                <a:latin typeface="Tahoma" pitchFamily="34" charset="0"/>
              </a:rPr>
              <a:t> Висловлювання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 своєї позиції</a:t>
            </a:r>
            <a:endParaRPr lang="ru-RU" altLang="ru-RU" sz="1600">
              <a:latin typeface="Tahoma" pitchFamily="34" charset="0"/>
            </a:endParaRP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6934200" y="1954213"/>
            <a:ext cx="22907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600">
                <a:latin typeface="Tahoma" pitchFamily="34" charset="0"/>
              </a:rPr>
              <a:t>Впровадження своєї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думки, декілька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 поглядів на проблему</a:t>
            </a:r>
            <a:endParaRPr lang="ru-RU" altLang="ru-RU" sz="1600">
              <a:latin typeface="Tahoma" pitchFamily="34" charset="0"/>
            </a:endParaRP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7086600" y="3200400"/>
            <a:ext cx="11668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400">
                <a:latin typeface="Tahoma" pitchFamily="34" charset="0"/>
              </a:rPr>
              <a:t>  </a:t>
            </a:r>
            <a:r>
              <a:rPr lang="uk-UA" altLang="ru-RU" sz="1600">
                <a:latin typeface="Tahoma" pitchFamily="34" charset="0"/>
              </a:rPr>
              <a:t>Відбір 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інформації</a:t>
            </a:r>
            <a:endParaRPr lang="ru-RU" altLang="ru-RU" sz="1600">
              <a:latin typeface="Tahoma" pitchFamily="34" charset="0"/>
            </a:endParaRP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7086600" y="3962400"/>
            <a:ext cx="179228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600">
                <a:latin typeface="Tahoma" pitchFamily="34" charset="0"/>
              </a:rPr>
              <a:t>Спільний аналіз, 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взаємодія,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комунікативність</a:t>
            </a:r>
            <a:endParaRPr lang="ru-RU" altLang="ru-RU" sz="1600">
              <a:latin typeface="Tahoma" pitchFamily="34" charset="0"/>
            </a:endParaRP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086600" y="4953000"/>
            <a:ext cx="14636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600">
                <a:latin typeface="Tahoma" pitchFamily="34" charset="0"/>
              </a:rPr>
              <a:t>Узагальнення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презентації</a:t>
            </a:r>
            <a:endParaRPr lang="ru-RU" altLang="ru-RU" sz="1600">
              <a:latin typeface="Tahoma" pitchFamily="34" charset="0"/>
            </a:endParaRP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7070725" y="5770563"/>
            <a:ext cx="17478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600">
                <a:latin typeface="Tahoma" pitchFamily="34" charset="0"/>
              </a:rPr>
              <a:t>Самовираження,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дослідження</a:t>
            </a:r>
            <a:endParaRPr lang="ru-RU" altLang="ru-RU" sz="16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14577"/>
      </p:ext>
    </p:extLst>
  </p:cSld>
  <p:clrMapOvr>
    <a:masterClrMapping/>
  </p:clrMapOvr>
  <p:transition advClick="0" advTm="22125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5867400" cy="68580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000" b="1" i="1" dirty="0" smtClean="0">
                <a:solidFill>
                  <a:srgbClr val="FF0000"/>
                </a:solidFill>
              </a:rPr>
              <a:t>Атестація</a:t>
            </a:r>
            <a:r>
              <a:rPr lang="uk-UA" sz="4000" b="1" i="1" dirty="0" smtClean="0">
                <a:solidFill>
                  <a:srgbClr val="FFFF00"/>
                </a:solidFill>
              </a:rPr>
              <a:t> </a:t>
            </a:r>
            <a:endParaRPr lang="ru-RU" sz="4000" b="1" i="1" dirty="0" smtClean="0">
              <a:solidFill>
                <a:srgbClr val="FFFF00"/>
              </a:solidFill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066800" y="1905000"/>
            <a:ext cx="7248525" cy="232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2800" b="1" i="1" dirty="0" smtClean="0"/>
              <a:t>педагогічних  </a:t>
            </a:r>
            <a:r>
              <a:rPr lang="uk-UA" altLang="ru-RU" sz="2800" b="1" i="1" dirty="0"/>
              <a:t>працівників </a:t>
            </a:r>
          </a:p>
          <a:p>
            <a:pPr eaLnBrk="1" hangingPunct="1"/>
            <a:r>
              <a:rPr lang="uk-UA" altLang="ru-RU" sz="2800" b="1" i="1" dirty="0"/>
              <a:t> загальноосвітніх  навчальних </a:t>
            </a:r>
          </a:p>
          <a:p>
            <a:pPr eaLnBrk="1" hangingPunct="1"/>
            <a:r>
              <a:rPr lang="uk-UA" altLang="ru-RU" sz="2800" b="1" i="1" dirty="0"/>
              <a:t>закладів </a:t>
            </a:r>
            <a:r>
              <a:rPr lang="uk-UA" altLang="ru-RU" sz="2800" b="1" i="1" dirty="0" smtClean="0"/>
              <a:t>– це  </a:t>
            </a:r>
            <a:r>
              <a:rPr lang="uk-UA" altLang="ru-RU" sz="2800" b="1" i="1" dirty="0"/>
              <a:t>визначення  </a:t>
            </a:r>
          </a:p>
          <a:p>
            <a:pPr eaLnBrk="1" hangingPunct="1"/>
            <a:r>
              <a:rPr lang="uk-UA" altLang="ru-RU" sz="2800" b="1" i="1" dirty="0"/>
              <a:t>відповідності  працівників  </a:t>
            </a:r>
          </a:p>
          <a:p>
            <a:pPr eaLnBrk="1" hangingPunct="1"/>
            <a:r>
              <a:rPr lang="uk-UA" altLang="ru-RU" sz="2800" b="1" i="1" dirty="0"/>
              <a:t>займаній посаді, рівню </a:t>
            </a:r>
            <a:r>
              <a:rPr lang="uk-UA" altLang="ru-RU" sz="2800" b="1" i="1" dirty="0" smtClean="0"/>
              <a:t>кваліфікації</a:t>
            </a:r>
            <a:endParaRPr lang="ru-RU" alt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368854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uk-UA" altLang="ru-RU" sz="3200" b="1" dirty="0" smtClean="0">
                <a:solidFill>
                  <a:schemeClr val="tx1"/>
                </a:solidFill>
              </a:rPr>
              <a:t>Домінуючі чинники підвищення якості діяльності ЗЗСО</a:t>
            </a:r>
            <a:endParaRPr lang="ru-RU" altLang="ru-RU" sz="3200" b="1" dirty="0" smtClean="0">
              <a:solidFill>
                <a:schemeClr val="tx1"/>
              </a:solidFill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000" dirty="0" err="1" smtClean="0"/>
              <a:t>Створення</a:t>
            </a:r>
            <a:r>
              <a:rPr lang="ru-RU" altLang="ru-RU" sz="2000" dirty="0" smtClean="0"/>
              <a:t> </a:t>
            </a:r>
            <a:r>
              <a:rPr lang="ru-RU" altLang="ru-RU" sz="2000" dirty="0" err="1" smtClean="0"/>
              <a:t>системи</a:t>
            </a:r>
            <a:r>
              <a:rPr lang="ru-RU" altLang="ru-RU" sz="2000" dirty="0" smtClean="0"/>
              <a:t> </a:t>
            </a:r>
            <a:r>
              <a:rPr lang="ru-RU" altLang="ru-RU" sz="2000" dirty="0" err="1" smtClean="0"/>
              <a:t>інформаційного</a:t>
            </a:r>
            <a:r>
              <a:rPr lang="ru-RU" altLang="ru-RU" sz="2000" dirty="0" smtClean="0"/>
              <a:t> </a:t>
            </a:r>
            <a:r>
              <a:rPr lang="ru-RU" altLang="ru-RU" sz="2000" dirty="0" err="1" smtClean="0"/>
              <a:t>забезпечення</a:t>
            </a:r>
            <a:r>
              <a:rPr lang="ru-RU" altLang="ru-RU" sz="2000" dirty="0" smtClean="0"/>
              <a:t> ;</a:t>
            </a:r>
          </a:p>
          <a:p>
            <a:pPr eaLnBrk="1" hangingPunct="1"/>
            <a:r>
              <a:rPr lang="uk-UA" altLang="ru-RU" sz="2000" dirty="0" smtClean="0"/>
              <a:t>Реалізація наукової організації праці;</a:t>
            </a:r>
          </a:p>
          <a:p>
            <a:pPr eaLnBrk="1" hangingPunct="1"/>
            <a:r>
              <a:rPr lang="uk-UA" altLang="ru-RU" sz="2000" dirty="0" smtClean="0"/>
              <a:t> впровадження інноваційних технологій ;</a:t>
            </a:r>
          </a:p>
          <a:p>
            <a:pPr eaLnBrk="1" hangingPunct="1"/>
            <a:r>
              <a:rPr lang="uk-UA" altLang="ru-RU" sz="2000" dirty="0" smtClean="0"/>
              <a:t>культурно-аналітична робота;</a:t>
            </a:r>
          </a:p>
          <a:p>
            <a:pPr eaLnBrk="1" hangingPunct="1"/>
            <a:r>
              <a:rPr lang="uk-UA" altLang="ru-RU" sz="2000" dirty="0" smtClean="0"/>
              <a:t> прогностико-планова діяльність;</a:t>
            </a:r>
          </a:p>
          <a:p>
            <a:pPr eaLnBrk="1" hangingPunct="1"/>
            <a:r>
              <a:rPr lang="uk-UA" altLang="ru-RU" sz="2000" dirty="0" smtClean="0"/>
              <a:t>своєчасне виявлення сильних і слабких ланок роботи;</a:t>
            </a:r>
          </a:p>
          <a:p>
            <a:pPr eaLnBrk="1" hangingPunct="1"/>
            <a:r>
              <a:rPr lang="uk-UA" altLang="ru-RU" sz="2000" dirty="0" smtClean="0"/>
              <a:t> вдосконалення управлінської діяльності.</a:t>
            </a:r>
          </a:p>
          <a:p>
            <a:pPr eaLnBrk="1" hangingPunct="1"/>
            <a:endParaRPr lang="uk-UA" altLang="ru-RU" sz="2000" dirty="0" smtClean="0"/>
          </a:p>
          <a:p>
            <a:pPr eaLnBrk="1" hangingPunct="1"/>
            <a:endParaRPr lang="uk-UA" alt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26561321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uk-UA" altLang="ru-RU" sz="4800" dirty="0" smtClean="0">
                <a:solidFill>
                  <a:srgbClr val="FF0000"/>
                </a:solidFill>
              </a:rPr>
              <a:t>     </a:t>
            </a:r>
          </a:p>
          <a:p>
            <a:pPr algn="ctr" eaLnBrk="1" hangingPunct="1">
              <a:buFontTx/>
              <a:buNone/>
            </a:pPr>
            <a:r>
              <a:rPr lang="uk-UA" altLang="ru-RU" sz="4800" dirty="0" smtClean="0">
                <a:solidFill>
                  <a:srgbClr val="FF0000"/>
                </a:solidFill>
              </a:rPr>
              <a:t>      </a:t>
            </a:r>
            <a:r>
              <a:rPr lang="uk-UA" altLang="ru-RU" sz="4800" dirty="0">
                <a:solidFill>
                  <a:srgbClr val="FF0000"/>
                </a:solidFill>
              </a:rPr>
              <a:t>Д</a:t>
            </a:r>
            <a:r>
              <a:rPr lang="uk-UA" altLang="ru-RU" sz="4800" dirty="0" smtClean="0">
                <a:solidFill>
                  <a:srgbClr val="FF0000"/>
                </a:solidFill>
              </a:rPr>
              <a:t>якую за увагу!</a:t>
            </a:r>
            <a:endParaRPr lang="ru-RU" altLang="ru-RU" sz="4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05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405</TotalTime>
  <Words>2197</Words>
  <Application>Microsoft Office PowerPoint</Application>
  <PresentationFormat>Экран (4:3)</PresentationFormat>
  <Paragraphs>501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Аптека</vt:lpstr>
      <vt:lpstr>    лекція 8. Ч.2  Основи теорії управління системою освіти. Методична робота в школі і атестація педагогічних кадрів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Мета методичної  роботи</vt:lpstr>
      <vt:lpstr>  Пріоритетні напрямки методичної роботи школи</vt:lpstr>
      <vt:lpstr>Структура  методичної  роботи</vt:lpstr>
      <vt:lpstr>Форми методичної роботи</vt:lpstr>
      <vt:lpstr>Форми впровадження методичної роботи</vt:lpstr>
      <vt:lpstr>Методична рада школи</vt:lpstr>
      <vt:lpstr>                  Форми роботи   - Засідання “Педагогічного ательє” з молодими вчителями (Призначаються наставники молодих вчителів) - Методичне об’єднання вчителів природничого циклу (Формується науково-методична проблема) - Методичне об’єднання вчителів гуманітарного циклу - Методичне об’єднання вчителів початкових класів - Методичне об’єднання класних керівників </vt:lpstr>
      <vt:lpstr>Презентация PowerPoint</vt:lpstr>
      <vt:lpstr>Творча група  Науково-методична проблема: «Впровадження інноваційних технологій у практику роботи»</vt:lpstr>
      <vt:lpstr>Взаємовідвідування уроків</vt:lpstr>
      <vt:lpstr>Відкриті уроки</vt:lpstr>
      <vt:lpstr>Семінари - практикуми</vt:lpstr>
      <vt:lpstr> Огляд методичної літератури</vt:lpstr>
      <vt:lpstr>Практичні заняття</vt:lpstr>
      <vt:lpstr>Презентация PowerPoint</vt:lpstr>
      <vt:lpstr>Впровадження інтерактивних методів    навчання </vt:lpstr>
      <vt:lpstr>Навчання – засіб формування  критично мислячої особистості</vt:lpstr>
      <vt:lpstr>Атестація </vt:lpstr>
      <vt:lpstr>Домінуючі чинники підвищення якості діяльності ЗЗСО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Менеджмент в освіті</dc:title>
  <dc:creator>КТТС</dc:creator>
  <cp:lastModifiedBy>Пользователь</cp:lastModifiedBy>
  <cp:revision>51</cp:revision>
  <dcterms:created xsi:type="dcterms:W3CDTF">2016-04-25T10:16:41Z</dcterms:created>
  <dcterms:modified xsi:type="dcterms:W3CDTF">2023-09-13T05:50:26Z</dcterms:modified>
</cp:coreProperties>
</file>