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89" r:id="rId18"/>
    <p:sldId id="270" r:id="rId19"/>
    <p:sldId id="271" r:id="rId20"/>
    <p:sldId id="272" r:id="rId21"/>
    <p:sldId id="290" r:id="rId22"/>
    <p:sldId id="273" r:id="rId23"/>
    <p:sldId id="274" r:id="rId24"/>
    <p:sldId id="291" r:id="rId25"/>
    <p:sldId id="275" r:id="rId26"/>
    <p:sldId id="276" r:id="rId27"/>
    <p:sldId id="292" r:id="rId28"/>
    <p:sldId id="277" r:id="rId29"/>
    <p:sldId id="278" r:id="rId30"/>
    <p:sldId id="279" r:id="rId31"/>
    <p:sldId id="286" r:id="rId32"/>
    <p:sldId id="281" r:id="rId33"/>
    <p:sldId id="283" r:id="rId34"/>
    <p:sldId id="284" r:id="rId35"/>
    <p:sldId id="285" r:id="rId36"/>
    <p:sldId id="293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600" b="1" i="0" dirty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600" dirty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79294B-4820-48A2-B131-9F2D5A3AECB9}" type="pres">
      <dgm:prSet presAssocID="{E4848BBC-A4AF-476D-976D-2DB0BE4F3972}" presName="centerShape" presStyleLbl="node0" presStyleIdx="0" presStyleCnt="1" custScaleX="131181" custScaleY="121693"/>
      <dgm:spPr/>
    </dgm:pt>
    <dgm:pt modelId="{D671734F-E257-4DBA-A16D-25E4DB616C4A}" type="pres">
      <dgm:prSet presAssocID="{4955450D-85B9-41AA-A7AD-D0EA10707EB1}" presName="parTrans" presStyleLbl="sibTrans2D1" presStyleIdx="0" presStyleCnt="7"/>
      <dgm:spPr/>
    </dgm:pt>
    <dgm:pt modelId="{A52EA4E5-5443-44A2-9A1C-49A008380767}" type="pres">
      <dgm:prSet presAssocID="{4955450D-85B9-41AA-A7AD-D0EA10707EB1}" presName="connectorText" presStyleLbl="sibTrans2D1" presStyleIdx="0" presStyleCnt="7"/>
      <dgm:spPr/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</dgm:pt>
    <dgm:pt modelId="{7C2A0AFC-C8FD-4D13-9D60-5BE4E3E02042}" type="pres">
      <dgm:prSet presAssocID="{86D5AD25-E017-46C5-8D89-16BDD94C128B}" presName="parTrans" presStyleLbl="sibTrans2D1" presStyleIdx="1" presStyleCnt="7"/>
      <dgm:spPr/>
    </dgm:pt>
    <dgm:pt modelId="{97CACC2F-0512-4C79-90BA-EB66D3507747}" type="pres">
      <dgm:prSet presAssocID="{86D5AD25-E017-46C5-8D89-16BDD94C128B}" presName="connectorText" presStyleLbl="sibTrans2D1" presStyleIdx="1" presStyleCnt="7"/>
      <dgm:spPr/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</dgm:pt>
    <dgm:pt modelId="{3D3487D2-A661-4BEE-AE9F-F0995D4674DB}" type="pres">
      <dgm:prSet presAssocID="{60B1A5AC-389F-409B-BEFB-DCD213F0DE00}" presName="parTrans" presStyleLbl="sibTrans2D1" presStyleIdx="2" presStyleCnt="7"/>
      <dgm:spPr/>
    </dgm:pt>
    <dgm:pt modelId="{B7A85F6B-F3FF-4F29-AB7B-0F4DAB4D19F4}" type="pres">
      <dgm:prSet presAssocID="{60B1A5AC-389F-409B-BEFB-DCD213F0DE00}" presName="connectorText" presStyleLbl="sibTrans2D1" presStyleIdx="2" presStyleCnt="7"/>
      <dgm:spPr/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</dgm:pt>
    <dgm:pt modelId="{0520DCA4-DA58-4B82-A8C9-6B7E88A1B6B8}" type="pres">
      <dgm:prSet presAssocID="{1FB927AC-CEF0-467C-B096-8B554B610901}" presName="parTrans" presStyleLbl="sibTrans2D1" presStyleIdx="3" presStyleCnt="7"/>
      <dgm:spPr/>
    </dgm:pt>
    <dgm:pt modelId="{CB505496-4786-489F-80C7-A6A47B41C90F}" type="pres">
      <dgm:prSet presAssocID="{1FB927AC-CEF0-467C-B096-8B554B610901}" presName="connectorText" presStyleLbl="sibTrans2D1" presStyleIdx="3" presStyleCnt="7"/>
      <dgm:spPr/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</dgm:pt>
    <dgm:pt modelId="{F4CCEBA7-242B-4A93-944E-C7537D73D7F6}" type="pres">
      <dgm:prSet presAssocID="{6DE6FE29-60C3-4AEF-9DF1-EA8512841FCB}" presName="parTrans" presStyleLbl="sibTrans2D1" presStyleIdx="4" presStyleCnt="7"/>
      <dgm:spPr/>
    </dgm:pt>
    <dgm:pt modelId="{65A82D71-DBDE-44DC-B4F1-C7ACCB478107}" type="pres">
      <dgm:prSet presAssocID="{6DE6FE29-60C3-4AEF-9DF1-EA8512841FCB}" presName="connectorText" presStyleLbl="sibTrans2D1" presStyleIdx="4" presStyleCnt="7"/>
      <dgm:spPr/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</dgm:pt>
    <dgm:pt modelId="{C0EED781-46BE-490E-A172-9A122BF009C6}" type="pres">
      <dgm:prSet presAssocID="{2B12DDA3-C552-4FA7-95AE-732BCD2BE344}" presName="parTrans" presStyleLbl="sibTrans2D1" presStyleIdx="5" presStyleCnt="7"/>
      <dgm:spPr/>
    </dgm:pt>
    <dgm:pt modelId="{333390A9-ECFB-450B-B2B8-40C605603059}" type="pres">
      <dgm:prSet presAssocID="{2B12DDA3-C552-4FA7-95AE-732BCD2BE344}" presName="connectorText" presStyleLbl="sibTrans2D1" presStyleIdx="5" presStyleCnt="7"/>
      <dgm:spPr/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</dgm:pt>
    <dgm:pt modelId="{B0353C5D-DDC5-475D-B85D-3917F14E1AFC}" type="pres">
      <dgm:prSet presAssocID="{CA0B9517-B1B5-406D-AE61-A2A062A52194}" presName="parTrans" presStyleLbl="sibTrans2D1" presStyleIdx="6" presStyleCnt="7"/>
      <dgm:spPr/>
    </dgm:pt>
    <dgm:pt modelId="{BAE2CC6A-C2C1-49DB-9C54-1CB5D3EDBF8F}" type="pres">
      <dgm:prSet presAssocID="{CA0B9517-B1B5-406D-AE61-A2A062A52194}" presName="connectorText" presStyleLbl="sibTrans2D1" presStyleIdx="6" presStyleCnt="7"/>
      <dgm:spPr/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</dgm:pt>
  </dgm:ptLst>
  <dgm:cxnLst>
    <dgm:cxn modelId="{2BE78D06-D2C7-4F28-83F4-2FFCF24974A3}" type="presOf" srcId="{6DE6FE29-60C3-4AEF-9DF1-EA8512841FCB}" destId="{65A82D71-DBDE-44DC-B4F1-C7ACCB478107}" srcOrd="1" destOrd="0" presId="urn:microsoft.com/office/officeart/2005/8/layout/radial5"/>
    <dgm:cxn modelId="{A0C5870B-D337-4C35-A499-40657DCDDF22}" type="presOf" srcId="{86D5AD25-E017-46C5-8D89-16BDD94C128B}" destId="{7C2A0AFC-C8FD-4D13-9D60-5BE4E3E02042}" srcOrd="0" destOrd="0" presId="urn:microsoft.com/office/officeart/2005/8/layout/radial5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C62DAB38-E4FD-44D1-970C-C0A13EF29C7F}" type="presOf" srcId="{4955450D-85B9-41AA-A7AD-D0EA10707EB1}" destId="{A52EA4E5-5443-44A2-9A1C-49A008380767}" srcOrd="1" destOrd="0" presId="urn:microsoft.com/office/officeart/2005/8/layout/radial5"/>
    <dgm:cxn modelId="{C0062A5B-5D5D-421E-83C8-8F9A7B13B492}" type="presOf" srcId="{20DB1423-EC4A-4D73-8B2D-4630E035D140}" destId="{A45EC550-8648-40BB-849B-A0D9735121F3}" srcOrd="0" destOrd="0" presId="urn:microsoft.com/office/officeart/2005/8/layout/radial5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5723C54B-FB05-48C7-89F7-996F0BBE1163}" type="presOf" srcId="{766C78E9-1782-43D0-8DC3-03DEB6A514A0}" destId="{14194A40-61EE-4025-A1F2-B97A0D0C306E}" srcOrd="0" destOrd="0" presId="urn:microsoft.com/office/officeart/2005/8/layout/radial5"/>
    <dgm:cxn modelId="{399F926C-4A8C-4ECF-A954-403768C5109C}" type="presOf" srcId="{CA0B9517-B1B5-406D-AE61-A2A062A52194}" destId="{BAE2CC6A-C2C1-49DB-9C54-1CB5D3EDBF8F}" srcOrd="1" destOrd="0" presId="urn:microsoft.com/office/officeart/2005/8/layout/radial5"/>
    <dgm:cxn modelId="{A477196E-2EE3-4B74-BA57-735719DEB5C5}" type="presOf" srcId="{100CA020-1026-4D89-B383-9B84A0199072}" destId="{A167833C-4A2F-4855-8875-E9DB2B24AEA1}" srcOrd="0" destOrd="0" presId="urn:microsoft.com/office/officeart/2005/8/layout/radial5"/>
    <dgm:cxn modelId="{6B4F5B4E-1419-4AC7-B1EC-80EDCB338512}" type="presOf" srcId="{1FB927AC-CEF0-467C-B096-8B554B610901}" destId="{CB505496-4786-489F-80C7-A6A47B41C90F}" srcOrd="1" destOrd="0" presId="urn:microsoft.com/office/officeart/2005/8/layout/radial5"/>
    <dgm:cxn modelId="{6579CC4E-01EB-4600-8BAE-DEB9021DF017}" type="presOf" srcId="{CA0B9517-B1B5-406D-AE61-A2A062A52194}" destId="{B0353C5D-DDC5-475D-B85D-3917F14E1AFC}" srcOrd="0" destOrd="0" presId="urn:microsoft.com/office/officeart/2005/8/layout/radial5"/>
    <dgm:cxn modelId="{6E536750-C833-48E2-9AC9-AC0E65B35ECC}" type="presOf" srcId="{64ADACA5-C6E5-4770-B7DE-3635BDFFDABB}" destId="{1D7431D5-8302-4B94-A1C7-8D8B22624EEF}" srcOrd="0" destOrd="0" presId="urn:microsoft.com/office/officeart/2005/8/layout/radial5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2195B781-812D-4B2B-80D1-0E57FAC6E055}" type="presOf" srcId="{1FB927AC-CEF0-467C-B096-8B554B610901}" destId="{0520DCA4-DA58-4B82-A8C9-6B7E88A1B6B8}" srcOrd="0" destOrd="0" presId="urn:microsoft.com/office/officeart/2005/8/layout/radial5"/>
    <dgm:cxn modelId="{07612787-C16C-461D-969B-0061EC40EA2A}" type="presOf" srcId="{86D5AD25-E017-46C5-8D89-16BDD94C128B}" destId="{97CACC2F-0512-4C79-90BA-EB66D3507747}" srcOrd="1" destOrd="0" presId="urn:microsoft.com/office/officeart/2005/8/layout/radial5"/>
    <dgm:cxn modelId="{E3B81889-2E39-459B-BE72-03F27A68C97C}" type="presOf" srcId="{2B12DDA3-C552-4FA7-95AE-732BCD2BE344}" destId="{C0EED781-46BE-490E-A172-9A122BF009C6}" srcOrd="0" destOrd="0" presId="urn:microsoft.com/office/officeart/2005/8/layout/radial5"/>
    <dgm:cxn modelId="{01BA4D96-CD61-42AE-B5FB-A0BE40AF56E2}" type="presOf" srcId="{85F715D4-E9A3-4347-AAD0-FD02C93E5804}" destId="{E2DAC730-8967-42DA-B19D-4335432A4BB6}" srcOrd="0" destOrd="0" presId="urn:microsoft.com/office/officeart/2005/8/layout/radial5"/>
    <dgm:cxn modelId="{1B340398-C383-4FCB-8BC0-E4CC9B82FA4C}" type="presOf" srcId="{45FFA99A-9E68-4907-8B60-3DD09FC4EF07}" destId="{75FDC1DE-2F99-438B-88D2-734DBF787AE3}" srcOrd="0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5E0666A0-2E5A-423A-AB8A-8420BAC5FB81}" type="presOf" srcId="{6DE6FE29-60C3-4AEF-9DF1-EA8512841FCB}" destId="{F4CCEBA7-242B-4A93-944E-C7537D73D7F6}" srcOrd="0" destOrd="0" presId="urn:microsoft.com/office/officeart/2005/8/layout/radial5"/>
    <dgm:cxn modelId="{413862B0-9B7D-42CB-B48E-5DA5C96A25AE}" type="presOf" srcId="{60B1A5AC-389F-409B-BEFB-DCD213F0DE00}" destId="{B7A85F6B-F3FF-4F29-AB7B-0F4DAB4D19F4}" srcOrd="1" destOrd="0" presId="urn:microsoft.com/office/officeart/2005/8/layout/radial5"/>
    <dgm:cxn modelId="{E63E69BA-CC09-498E-B715-26804B5F809F}" type="presOf" srcId="{60B1A5AC-389F-409B-BEFB-DCD213F0DE00}" destId="{3D3487D2-A661-4BEE-AE9F-F0995D4674DB}" srcOrd="0" destOrd="0" presId="urn:microsoft.com/office/officeart/2005/8/layout/radial5"/>
    <dgm:cxn modelId="{0EF2A4BE-C570-4C08-8B62-1B59CA1109A7}" type="presOf" srcId="{E4848BBC-A4AF-476D-976D-2DB0BE4F3972}" destId="{3179294B-4820-48A2-B131-9F2D5A3AECB9}" srcOrd="0" destOrd="0" presId="urn:microsoft.com/office/officeart/2005/8/layout/radial5"/>
    <dgm:cxn modelId="{A96009BF-7F3B-49F7-8661-B7453972F4B1}" type="presOf" srcId="{2B12DDA3-C552-4FA7-95AE-732BCD2BE344}" destId="{333390A9-ECFB-450B-B2B8-40C605603059}" srcOrd="1" destOrd="0" presId="urn:microsoft.com/office/officeart/2005/8/layout/radial5"/>
    <dgm:cxn modelId="{6EDC51CA-7FA8-4209-877F-6CD3ED79C539}" type="presOf" srcId="{0767939E-84E1-4C36-B71E-17285E597280}" destId="{B996A041-BC72-4502-BA02-913362CB8942}" srcOrd="0" destOrd="0" presId="urn:microsoft.com/office/officeart/2005/8/layout/radial5"/>
    <dgm:cxn modelId="{CFDE76CE-F474-4014-A425-CEA566F894EC}" type="presOf" srcId="{3F9EBAF3-15AB-4C28-A328-35E57D8ABC19}" destId="{9F74F15D-FF31-4F6B-B34C-13D024CE17FF}" srcOrd="0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15F07DF7-20ED-4A5D-9FD6-6D44B3161730}" type="presOf" srcId="{4955450D-85B9-41AA-A7AD-D0EA10707EB1}" destId="{D671734F-E257-4DBA-A16D-25E4DB616C4A}" srcOrd="0" destOrd="0" presId="urn:microsoft.com/office/officeart/2005/8/layout/radial5"/>
    <dgm:cxn modelId="{8BA788E1-36B6-450C-893F-5277282F4430}" type="presParOf" srcId="{E2DAC730-8967-42DA-B19D-4335432A4BB6}" destId="{3179294B-4820-48A2-B131-9F2D5A3AECB9}" srcOrd="0" destOrd="0" presId="urn:microsoft.com/office/officeart/2005/8/layout/radial5"/>
    <dgm:cxn modelId="{649502DB-1A32-4EE6-B99B-3E8B9B256DD5}" type="presParOf" srcId="{E2DAC730-8967-42DA-B19D-4335432A4BB6}" destId="{D671734F-E257-4DBA-A16D-25E4DB616C4A}" srcOrd="1" destOrd="0" presId="urn:microsoft.com/office/officeart/2005/8/layout/radial5"/>
    <dgm:cxn modelId="{646B515B-57AD-49F4-953A-D7AA933D89C5}" type="presParOf" srcId="{D671734F-E257-4DBA-A16D-25E4DB616C4A}" destId="{A52EA4E5-5443-44A2-9A1C-49A008380767}" srcOrd="0" destOrd="0" presId="urn:microsoft.com/office/officeart/2005/8/layout/radial5"/>
    <dgm:cxn modelId="{88633D60-4FF7-4698-A6AC-FF4DA472F03B}" type="presParOf" srcId="{E2DAC730-8967-42DA-B19D-4335432A4BB6}" destId="{1D7431D5-8302-4B94-A1C7-8D8B22624EEF}" srcOrd="2" destOrd="0" presId="urn:microsoft.com/office/officeart/2005/8/layout/radial5"/>
    <dgm:cxn modelId="{1C383ECE-3E8A-4D08-9F0D-CBA93E199D79}" type="presParOf" srcId="{E2DAC730-8967-42DA-B19D-4335432A4BB6}" destId="{7C2A0AFC-C8FD-4D13-9D60-5BE4E3E02042}" srcOrd="3" destOrd="0" presId="urn:microsoft.com/office/officeart/2005/8/layout/radial5"/>
    <dgm:cxn modelId="{88DFDA24-7795-416B-BF04-E99F6A9D43C1}" type="presParOf" srcId="{7C2A0AFC-C8FD-4D13-9D60-5BE4E3E02042}" destId="{97CACC2F-0512-4C79-90BA-EB66D3507747}" srcOrd="0" destOrd="0" presId="urn:microsoft.com/office/officeart/2005/8/layout/radial5"/>
    <dgm:cxn modelId="{9470BF92-EB5A-42B1-915A-7E6C19C77CAF}" type="presParOf" srcId="{E2DAC730-8967-42DA-B19D-4335432A4BB6}" destId="{14194A40-61EE-4025-A1F2-B97A0D0C306E}" srcOrd="4" destOrd="0" presId="urn:microsoft.com/office/officeart/2005/8/layout/radial5"/>
    <dgm:cxn modelId="{EC3FF1BA-E63F-4F4E-8514-CBA9CFC287B4}" type="presParOf" srcId="{E2DAC730-8967-42DA-B19D-4335432A4BB6}" destId="{3D3487D2-A661-4BEE-AE9F-F0995D4674DB}" srcOrd="5" destOrd="0" presId="urn:microsoft.com/office/officeart/2005/8/layout/radial5"/>
    <dgm:cxn modelId="{2F0C9EF3-4FFD-47EA-8A33-6CC2525608C5}" type="presParOf" srcId="{3D3487D2-A661-4BEE-AE9F-F0995D4674DB}" destId="{B7A85F6B-F3FF-4F29-AB7B-0F4DAB4D19F4}" srcOrd="0" destOrd="0" presId="urn:microsoft.com/office/officeart/2005/8/layout/radial5"/>
    <dgm:cxn modelId="{EC87F412-245D-4816-B53D-7D8ACAB77BA4}" type="presParOf" srcId="{E2DAC730-8967-42DA-B19D-4335432A4BB6}" destId="{9F74F15D-FF31-4F6B-B34C-13D024CE17FF}" srcOrd="6" destOrd="0" presId="urn:microsoft.com/office/officeart/2005/8/layout/radial5"/>
    <dgm:cxn modelId="{64BE90BC-86A4-4FCD-B214-F25670419E42}" type="presParOf" srcId="{E2DAC730-8967-42DA-B19D-4335432A4BB6}" destId="{0520DCA4-DA58-4B82-A8C9-6B7E88A1B6B8}" srcOrd="7" destOrd="0" presId="urn:microsoft.com/office/officeart/2005/8/layout/radial5"/>
    <dgm:cxn modelId="{730D9AF1-680A-4259-AD74-B8B8FE45121A}" type="presParOf" srcId="{0520DCA4-DA58-4B82-A8C9-6B7E88A1B6B8}" destId="{CB505496-4786-489F-80C7-A6A47B41C90F}" srcOrd="0" destOrd="0" presId="urn:microsoft.com/office/officeart/2005/8/layout/radial5"/>
    <dgm:cxn modelId="{637E7EB1-EFC3-4E00-9AD2-2E1F37165128}" type="presParOf" srcId="{E2DAC730-8967-42DA-B19D-4335432A4BB6}" destId="{A45EC550-8648-40BB-849B-A0D9735121F3}" srcOrd="8" destOrd="0" presId="urn:microsoft.com/office/officeart/2005/8/layout/radial5"/>
    <dgm:cxn modelId="{58A8FE87-A615-41A5-9138-1EF5EF5C9C6B}" type="presParOf" srcId="{E2DAC730-8967-42DA-B19D-4335432A4BB6}" destId="{F4CCEBA7-242B-4A93-944E-C7537D73D7F6}" srcOrd="9" destOrd="0" presId="urn:microsoft.com/office/officeart/2005/8/layout/radial5"/>
    <dgm:cxn modelId="{B3131DC4-8C85-40B9-9101-FB5B9EF45F0E}" type="presParOf" srcId="{F4CCEBA7-242B-4A93-944E-C7537D73D7F6}" destId="{65A82D71-DBDE-44DC-B4F1-C7ACCB478107}" srcOrd="0" destOrd="0" presId="urn:microsoft.com/office/officeart/2005/8/layout/radial5"/>
    <dgm:cxn modelId="{BB502D6F-99AC-415E-8913-15EAAFED821F}" type="presParOf" srcId="{E2DAC730-8967-42DA-B19D-4335432A4BB6}" destId="{B996A041-BC72-4502-BA02-913362CB8942}" srcOrd="10" destOrd="0" presId="urn:microsoft.com/office/officeart/2005/8/layout/radial5"/>
    <dgm:cxn modelId="{7E36C94F-C7D3-44E1-A00A-B4C46831C2A0}" type="presParOf" srcId="{E2DAC730-8967-42DA-B19D-4335432A4BB6}" destId="{C0EED781-46BE-490E-A172-9A122BF009C6}" srcOrd="11" destOrd="0" presId="urn:microsoft.com/office/officeart/2005/8/layout/radial5"/>
    <dgm:cxn modelId="{3FAEDF0C-01B2-4C5B-A598-F3B8BB93EA29}" type="presParOf" srcId="{C0EED781-46BE-490E-A172-9A122BF009C6}" destId="{333390A9-ECFB-450B-B2B8-40C605603059}" srcOrd="0" destOrd="0" presId="urn:microsoft.com/office/officeart/2005/8/layout/radial5"/>
    <dgm:cxn modelId="{CDCA55AD-D892-430D-A562-273257DD5BE7}" type="presParOf" srcId="{E2DAC730-8967-42DA-B19D-4335432A4BB6}" destId="{75FDC1DE-2F99-438B-88D2-734DBF787AE3}" srcOrd="12" destOrd="0" presId="urn:microsoft.com/office/officeart/2005/8/layout/radial5"/>
    <dgm:cxn modelId="{5E7A0880-2F4E-49AC-8B2E-CB80D0A7A9AB}" type="presParOf" srcId="{E2DAC730-8967-42DA-B19D-4335432A4BB6}" destId="{B0353C5D-DDC5-475D-B85D-3917F14E1AFC}" srcOrd="13" destOrd="0" presId="urn:microsoft.com/office/officeart/2005/8/layout/radial5"/>
    <dgm:cxn modelId="{43AF96AE-576D-4B55-8B9F-ACF3262F30EE}" type="presParOf" srcId="{B0353C5D-DDC5-475D-B85D-3917F14E1AFC}" destId="{BAE2CC6A-C2C1-49DB-9C54-1CB5D3EDBF8F}" srcOrd="0" destOrd="0" presId="urn:microsoft.com/office/officeart/2005/8/layout/radial5"/>
    <dgm:cxn modelId="{983E77D1-5F40-4510-93AA-C7E721B323CC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715D4-E9A3-4347-AAD0-FD02C93E5804}" type="doc">
      <dgm:prSet loTypeId="urn:microsoft.com/office/officeart/2005/8/layout/radial5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48BBC-A4AF-476D-976D-2DB0BE4F3972}">
      <dgm:prSet phldrT="[Текст]" custT="1"/>
      <dgm:spPr/>
      <dgm:t>
        <a:bodyPr/>
        <a:lstStyle/>
        <a:p>
          <a:r>
            <a:rPr lang="uk-UA" sz="1200" b="1" i="0" dirty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200" b="1" i="0" dirty="0">
            <a:latin typeface="Times New Roman" pitchFamily="18" charset="0"/>
            <a:cs typeface="Times New Roman" pitchFamily="18" charset="0"/>
          </a:endParaRPr>
        </a:p>
      </dgm:t>
    </dgm:pt>
    <dgm:pt modelId="{0646767D-231A-413F-B1A4-4D43E17FB6BD}" type="parTrans" cxnId="{DECC180C-0405-485A-8AA0-E52EBC53A9FE}">
      <dgm:prSet/>
      <dgm:spPr/>
      <dgm:t>
        <a:bodyPr/>
        <a:lstStyle/>
        <a:p>
          <a:endParaRPr lang="ru-RU" sz="1600"/>
        </a:p>
      </dgm:t>
    </dgm:pt>
    <dgm:pt modelId="{1B13AB0A-4716-465C-9305-FFE6ECC2F324}" type="sibTrans" cxnId="{DECC180C-0405-485A-8AA0-E52EBC53A9FE}">
      <dgm:prSet/>
      <dgm:spPr/>
      <dgm:t>
        <a:bodyPr/>
        <a:lstStyle/>
        <a:p>
          <a:endParaRPr lang="ru-RU" sz="1600"/>
        </a:p>
      </dgm:t>
    </dgm:pt>
    <dgm:pt modelId="{64ADACA5-C6E5-4770-B7DE-3635BDFFDABB}">
      <dgm:prSet phldrT="[Текст]"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955450D-85B9-41AA-A7AD-D0EA10707EB1}" type="parTrans" cxnId="{7AE98F62-204D-4218-AC97-398D2AD3EC6E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804A71D-9991-40D7-B08C-1F41B4491C09}" type="sibTrans" cxnId="{7AE98F62-204D-4218-AC97-398D2AD3EC6E}">
      <dgm:prSet/>
      <dgm:spPr/>
      <dgm:t>
        <a:bodyPr/>
        <a:lstStyle/>
        <a:p>
          <a:endParaRPr lang="ru-RU" sz="1600"/>
        </a:p>
      </dgm:t>
    </dgm:pt>
    <dgm:pt modelId="{766C78E9-1782-43D0-8DC3-03DEB6A514A0}">
      <dgm:prSet phldrT="[Текст]"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6D5AD25-E017-46C5-8D89-16BDD94C128B}" type="parTrans" cxnId="{4227CB9D-9DED-4F8B-8105-D0AF47510DC7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5C5DCE-76C0-489F-A99D-DA652117273C}" type="sibTrans" cxnId="{4227CB9D-9DED-4F8B-8105-D0AF47510DC7}">
      <dgm:prSet/>
      <dgm:spPr/>
      <dgm:t>
        <a:bodyPr/>
        <a:lstStyle/>
        <a:p>
          <a:endParaRPr lang="ru-RU" sz="1600"/>
        </a:p>
      </dgm:t>
    </dgm:pt>
    <dgm:pt modelId="{3F9EBAF3-15AB-4C28-A328-35E57D8ABC19}">
      <dgm:prSet phldrT="[Текст]"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0B1A5AC-389F-409B-BEFB-DCD213F0DE00}" type="parTrans" cxnId="{E84A205D-2A7D-446E-B41B-E96DBBA69841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C483E90-AEB5-435B-8E1E-401ED8CB49F8}" type="sibTrans" cxnId="{E84A205D-2A7D-446E-B41B-E96DBBA69841}">
      <dgm:prSet/>
      <dgm:spPr/>
      <dgm:t>
        <a:bodyPr/>
        <a:lstStyle/>
        <a:p>
          <a:endParaRPr lang="ru-RU" sz="1600"/>
        </a:p>
      </dgm:t>
    </dgm:pt>
    <dgm:pt modelId="{100CA020-1026-4D89-B383-9B84A0199072}">
      <dgm:prSet phldrT="[Текст]"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A0B9517-B1B5-406D-AE61-A2A062A52194}" type="parTrans" cxnId="{FDAEF080-A1BB-4B58-8611-FA54353EE3C4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46F0F33-84E0-4517-837F-FFC6F5EE1E45}" type="sibTrans" cxnId="{FDAEF080-A1BB-4B58-8611-FA54353EE3C4}">
      <dgm:prSet/>
      <dgm:spPr/>
      <dgm:t>
        <a:bodyPr/>
        <a:lstStyle/>
        <a:p>
          <a:endParaRPr lang="ru-RU" sz="1600"/>
        </a:p>
      </dgm:t>
    </dgm:pt>
    <dgm:pt modelId="{20DB1423-EC4A-4D73-8B2D-4630E035D140}">
      <dgm:prSet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B927AC-CEF0-467C-B096-8B554B610901}" type="parTrans" cxnId="{94D1551F-F1E5-4100-8014-044FBDB3B15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0FB11C0-E516-44FD-8162-A1D566DDB956}" type="sibTrans" cxnId="{94D1551F-F1E5-4100-8014-044FBDB3B15D}">
      <dgm:prSet/>
      <dgm:spPr/>
      <dgm:t>
        <a:bodyPr/>
        <a:lstStyle/>
        <a:p>
          <a:endParaRPr lang="ru-RU" sz="1600"/>
        </a:p>
      </dgm:t>
    </dgm:pt>
    <dgm:pt modelId="{0767939E-84E1-4C36-B71E-17285E597280}">
      <dgm:prSet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DE6FE29-60C3-4AEF-9DF1-EA8512841FCB}" type="parTrans" cxnId="{1490DDED-14BC-484B-9A9E-59E9DD837108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29B91FA-3595-41C5-8002-1DAFEDF9E498}" type="sibTrans" cxnId="{1490DDED-14BC-484B-9A9E-59E9DD837108}">
      <dgm:prSet/>
      <dgm:spPr/>
      <dgm:t>
        <a:bodyPr/>
        <a:lstStyle/>
        <a:p>
          <a:endParaRPr lang="ru-RU" sz="1600"/>
        </a:p>
      </dgm:t>
    </dgm:pt>
    <dgm:pt modelId="{45FFA99A-9E68-4907-8B60-3DD09FC4EF07}">
      <dgm:prSet custT="1"/>
      <dgm:spPr/>
      <dgm:t>
        <a:bodyPr/>
        <a:lstStyle/>
        <a:p>
          <a:r>
            <a:rPr lang="uk-UA" sz="1200" dirty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B12DDA3-C552-4FA7-95AE-732BCD2BE344}" type="parTrans" cxnId="{47E9BED8-F763-4CBD-BA4D-184F23C52D0D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387F2C6-39ED-4134-A055-637256C5022F}" type="sibTrans" cxnId="{47E9BED8-F763-4CBD-BA4D-184F23C52D0D}">
      <dgm:prSet/>
      <dgm:spPr/>
      <dgm:t>
        <a:bodyPr/>
        <a:lstStyle/>
        <a:p>
          <a:endParaRPr lang="ru-RU" sz="1600"/>
        </a:p>
      </dgm:t>
    </dgm:pt>
    <dgm:pt modelId="{E2DAC730-8967-42DA-B19D-4335432A4BB6}" type="pres">
      <dgm:prSet presAssocID="{85F715D4-E9A3-4347-AAD0-FD02C93E580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79294B-4820-48A2-B131-9F2D5A3AECB9}" type="pres">
      <dgm:prSet presAssocID="{E4848BBC-A4AF-476D-976D-2DB0BE4F3972}" presName="centerShape" presStyleLbl="node0" presStyleIdx="0" presStyleCnt="1" custScaleX="131181" custScaleY="121693" custLinFactNeighborX="586" custLinFactNeighborY="47"/>
      <dgm:spPr/>
    </dgm:pt>
    <dgm:pt modelId="{D671734F-E257-4DBA-A16D-25E4DB616C4A}" type="pres">
      <dgm:prSet presAssocID="{4955450D-85B9-41AA-A7AD-D0EA10707EB1}" presName="parTrans" presStyleLbl="sibTrans2D1" presStyleIdx="0" presStyleCnt="7"/>
      <dgm:spPr/>
    </dgm:pt>
    <dgm:pt modelId="{A52EA4E5-5443-44A2-9A1C-49A008380767}" type="pres">
      <dgm:prSet presAssocID="{4955450D-85B9-41AA-A7AD-D0EA10707EB1}" presName="connectorText" presStyleLbl="sibTrans2D1" presStyleIdx="0" presStyleCnt="7"/>
      <dgm:spPr/>
    </dgm:pt>
    <dgm:pt modelId="{1D7431D5-8302-4B94-A1C7-8D8B22624EEF}" type="pres">
      <dgm:prSet presAssocID="{64ADACA5-C6E5-4770-B7DE-3635BDFFDABB}" presName="node" presStyleLbl="node1" presStyleIdx="0" presStyleCnt="7">
        <dgm:presLayoutVars>
          <dgm:bulletEnabled val="1"/>
        </dgm:presLayoutVars>
      </dgm:prSet>
      <dgm:spPr/>
    </dgm:pt>
    <dgm:pt modelId="{7C2A0AFC-C8FD-4D13-9D60-5BE4E3E02042}" type="pres">
      <dgm:prSet presAssocID="{86D5AD25-E017-46C5-8D89-16BDD94C128B}" presName="parTrans" presStyleLbl="sibTrans2D1" presStyleIdx="1" presStyleCnt="7"/>
      <dgm:spPr/>
    </dgm:pt>
    <dgm:pt modelId="{97CACC2F-0512-4C79-90BA-EB66D3507747}" type="pres">
      <dgm:prSet presAssocID="{86D5AD25-E017-46C5-8D89-16BDD94C128B}" presName="connectorText" presStyleLbl="sibTrans2D1" presStyleIdx="1" presStyleCnt="7"/>
      <dgm:spPr/>
    </dgm:pt>
    <dgm:pt modelId="{14194A40-61EE-4025-A1F2-B97A0D0C306E}" type="pres">
      <dgm:prSet presAssocID="{766C78E9-1782-43D0-8DC3-03DEB6A514A0}" presName="node" presStyleLbl="node1" presStyleIdx="1" presStyleCnt="7">
        <dgm:presLayoutVars>
          <dgm:bulletEnabled val="1"/>
        </dgm:presLayoutVars>
      </dgm:prSet>
      <dgm:spPr/>
    </dgm:pt>
    <dgm:pt modelId="{3D3487D2-A661-4BEE-AE9F-F0995D4674DB}" type="pres">
      <dgm:prSet presAssocID="{60B1A5AC-389F-409B-BEFB-DCD213F0DE00}" presName="parTrans" presStyleLbl="sibTrans2D1" presStyleIdx="2" presStyleCnt="7"/>
      <dgm:spPr/>
    </dgm:pt>
    <dgm:pt modelId="{B7A85F6B-F3FF-4F29-AB7B-0F4DAB4D19F4}" type="pres">
      <dgm:prSet presAssocID="{60B1A5AC-389F-409B-BEFB-DCD213F0DE00}" presName="connectorText" presStyleLbl="sibTrans2D1" presStyleIdx="2" presStyleCnt="7"/>
      <dgm:spPr/>
    </dgm:pt>
    <dgm:pt modelId="{9F74F15D-FF31-4F6B-B34C-13D024CE17FF}" type="pres">
      <dgm:prSet presAssocID="{3F9EBAF3-15AB-4C28-A328-35E57D8ABC19}" presName="node" presStyleLbl="node1" presStyleIdx="2" presStyleCnt="7" custScaleX="114744" custScaleY="99457">
        <dgm:presLayoutVars>
          <dgm:bulletEnabled val="1"/>
        </dgm:presLayoutVars>
      </dgm:prSet>
      <dgm:spPr/>
    </dgm:pt>
    <dgm:pt modelId="{0520DCA4-DA58-4B82-A8C9-6B7E88A1B6B8}" type="pres">
      <dgm:prSet presAssocID="{1FB927AC-CEF0-467C-B096-8B554B610901}" presName="parTrans" presStyleLbl="sibTrans2D1" presStyleIdx="3" presStyleCnt="7"/>
      <dgm:spPr/>
    </dgm:pt>
    <dgm:pt modelId="{CB505496-4786-489F-80C7-A6A47B41C90F}" type="pres">
      <dgm:prSet presAssocID="{1FB927AC-CEF0-467C-B096-8B554B610901}" presName="connectorText" presStyleLbl="sibTrans2D1" presStyleIdx="3" presStyleCnt="7"/>
      <dgm:spPr/>
    </dgm:pt>
    <dgm:pt modelId="{A45EC550-8648-40BB-849B-A0D9735121F3}" type="pres">
      <dgm:prSet presAssocID="{20DB1423-EC4A-4D73-8B2D-4630E035D140}" presName="node" presStyleLbl="node1" presStyleIdx="3" presStyleCnt="7" custScaleX="124822">
        <dgm:presLayoutVars>
          <dgm:bulletEnabled val="1"/>
        </dgm:presLayoutVars>
      </dgm:prSet>
      <dgm:spPr/>
    </dgm:pt>
    <dgm:pt modelId="{F4CCEBA7-242B-4A93-944E-C7537D73D7F6}" type="pres">
      <dgm:prSet presAssocID="{6DE6FE29-60C3-4AEF-9DF1-EA8512841FCB}" presName="parTrans" presStyleLbl="sibTrans2D1" presStyleIdx="4" presStyleCnt="7"/>
      <dgm:spPr/>
    </dgm:pt>
    <dgm:pt modelId="{65A82D71-DBDE-44DC-B4F1-C7ACCB478107}" type="pres">
      <dgm:prSet presAssocID="{6DE6FE29-60C3-4AEF-9DF1-EA8512841FCB}" presName="connectorText" presStyleLbl="sibTrans2D1" presStyleIdx="4" presStyleCnt="7"/>
      <dgm:spPr/>
    </dgm:pt>
    <dgm:pt modelId="{B996A041-BC72-4502-BA02-913362CB8942}" type="pres">
      <dgm:prSet presAssocID="{0767939E-84E1-4C36-B71E-17285E597280}" presName="node" presStyleLbl="node1" presStyleIdx="4" presStyleCnt="7" custScaleX="125979">
        <dgm:presLayoutVars>
          <dgm:bulletEnabled val="1"/>
        </dgm:presLayoutVars>
      </dgm:prSet>
      <dgm:spPr/>
    </dgm:pt>
    <dgm:pt modelId="{C0EED781-46BE-490E-A172-9A122BF009C6}" type="pres">
      <dgm:prSet presAssocID="{2B12DDA3-C552-4FA7-95AE-732BCD2BE344}" presName="parTrans" presStyleLbl="sibTrans2D1" presStyleIdx="5" presStyleCnt="7"/>
      <dgm:spPr/>
    </dgm:pt>
    <dgm:pt modelId="{333390A9-ECFB-450B-B2B8-40C605603059}" type="pres">
      <dgm:prSet presAssocID="{2B12DDA3-C552-4FA7-95AE-732BCD2BE344}" presName="connectorText" presStyleLbl="sibTrans2D1" presStyleIdx="5" presStyleCnt="7"/>
      <dgm:spPr/>
    </dgm:pt>
    <dgm:pt modelId="{75FDC1DE-2F99-438B-88D2-734DBF787AE3}" type="pres">
      <dgm:prSet presAssocID="{45FFA99A-9E68-4907-8B60-3DD09FC4EF07}" presName="node" presStyleLbl="node1" presStyleIdx="5" presStyleCnt="7" custScaleX="116769">
        <dgm:presLayoutVars>
          <dgm:bulletEnabled val="1"/>
        </dgm:presLayoutVars>
      </dgm:prSet>
      <dgm:spPr/>
    </dgm:pt>
    <dgm:pt modelId="{B0353C5D-DDC5-475D-B85D-3917F14E1AFC}" type="pres">
      <dgm:prSet presAssocID="{CA0B9517-B1B5-406D-AE61-A2A062A52194}" presName="parTrans" presStyleLbl="sibTrans2D1" presStyleIdx="6" presStyleCnt="7"/>
      <dgm:spPr/>
    </dgm:pt>
    <dgm:pt modelId="{BAE2CC6A-C2C1-49DB-9C54-1CB5D3EDBF8F}" type="pres">
      <dgm:prSet presAssocID="{CA0B9517-B1B5-406D-AE61-A2A062A52194}" presName="connectorText" presStyleLbl="sibTrans2D1" presStyleIdx="6" presStyleCnt="7"/>
      <dgm:spPr/>
    </dgm:pt>
    <dgm:pt modelId="{A167833C-4A2F-4855-8875-E9DB2B24AEA1}" type="pres">
      <dgm:prSet presAssocID="{100CA020-1026-4D89-B383-9B84A0199072}" presName="node" presStyleLbl="node1" presStyleIdx="6" presStyleCnt="7">
        <dgm:presLayoutVars>
          <dgm:bulletEnabled val="1"/>
        </dgm:presLayoutVars>
      </dgm:prSet>
      <dgm:spPr/>
    </dgm:pt>
  </dgm:ptLst>
  <dgm:cxnLst>
    <dgm:cxn modelId="{1277AB04-5755-4D3B-AD71-8C9AD5C1DB66}" type="presOf" srcId="{3F9EBAF3-15AB-4C28-A328-35E57D8ABC19}" destId="{9F74F15D-FF31-4F6B-B34C-13D024CE17FF}" srcOrd="0" destOrd="0" presId="urn:microsoft.com/office/officeart/2005/8/layout/radial5"/>
    <dgm:cxn modelId="{F08CCE07-865C-4092-B41E-C748ECB0B1C2}" type="presOf" srcId="{86D5AD25-E017-46C5-8D89-16BDD94C128B}" destId="{97CACC2F-0512-4C79-90BA-EB66D3507747}" srcOrd="1" destOrd="0" presId="urn:microsoft.com/office/officeart/2005/8/layout/radial5"/>
    <dgm:cxn modelId="{54FC380A-91F9-4A0D-9ED3-032035817CD4}" type="presOf" srcId="{CA0B9517-B1B5-406D-AE61-A2A062A52194}" destId="{B0353C5D-DDC5-475D-B85D-3917F14E1AFC}" srcOrd="0" destOrd="0" presId="urn:microsoft.com/office/officeart/2005/8/layout/radial5"/>
    <dgm:cxn modelId="{DECC180C-0405-485A-8AA0-E52EBC53A9FE}" srcId="{85F715D4-E9A3-4347-AAD0-FD02C93E5804}" destId="{E4848BBC-A4AF-476D-976D-2DB0BE4F3972}" srcOrd="0" destOrd="0" parTransId="{0646767D-231A-413F-B1A4-4D43E17FB6BD}" sibTransId="{1B13AB0A-4716-465C-9305-FFE6ECC2F324}"/>
    <dgm:cxn modelId="{628A180D-3217-4839-9BAD-C63499B455AC}" type="presOf" srcId="{86D5AD25-E017-46C5-8D89-16BDD94C128B}" destId="{7C2A0AFC-C8FD-4D13-9D60-5BE4E3E02042}" srcOrd="0" destOrd="0" presId="urn:microsoft.com/office/officeart/2005/8/layout/radial5"/>
    <dgm:cxn modelId="{94D1551F-F1E5-4100-8014-044FBDB3B15D}" srcId="{E4848BBC-A4AF-476D-976D-2DB0BE4F3972}" destId="{20DB1423-EC4A-4D73-8B2D-4630E035D140}" srcOrd="3" destOrd="0" parTransId="{1FB927AC-CEF0-467C-B096-8B554B610901}" sibTransId="{20FB11C0-E516-44FD-8162-A1D566DDB956}"/>
    <dgm:cxn modelId="{E84A205D-2A7D-446E-B41B-E96DBBA69841}" srcId="{E4848BBC-A4AF-476D-976D-2DB0BE4F3972}" destId="{3F9EBAF3-15AB-4C28-A328-35E57D8ABC19}" srcOrd="2" destOrd="0" parTransId="{60B1A5AC-389F-409B-BEFB-DCD213F0DE00}" sibTransId="{1C483E90-AEB5-435B-8E1E-401ED8CB49F8}"/>
    <dgm:cxn modelId="{7AE98F62-204D-4218-AC97-398D2AD3EC6E}" srcId="{E4848BBC-A4AF-476D-976D-2DB0BE4F3972}" destId="{64ADACA5-C6E5-4770-B7DE-3635BDFFDABB}" srcOrd="0" destOrd="0" parTransId="{4955450D-85B9-41AA-A7AD-D0EA10707EB1}" sibTransId="{2804A71D-9991-40D7-B08C-1F41B4491C09}"/>
    <dgm:cxn modelId="{977D1948-1B70-4DC6-A0DE-B9C322D97607}" type="presOf" srcId="{100CA020-1026-4D89-B383-9B84A0199072}" destId="{A167833C-4A2F-4855-8875-E9DB2B24AEA1}" srcOrd="0" destOrd="0" presId="urn:microsoft.com/office/officeart/2005/8/layout/radial5"/>
    <dgm:cxn modelId="{1232524A-8620-4CBE-9E8F-DF2506FB2A6D}" type="presOf" srcId="{766C78E9-1782-43D0-8DC3-03DEB6A514A0}" destId="{14194A40-61EE-4025-A1F2-B97A0D0C306E}" srcOrd="0" destOrd="0" presId="urn:microsoft.com/office/officeart/2005/8/layout/radial5"/>
    <dgm:cxn modelId="{2C04EF4C-F950-4E4B-A887-E978E90797E0}" type="presOf" srcId="{1FB927AC-CEF0-467C-B096-8B554B610901}" destId="{CB505496-4786-489F-80C7-A6A47B41C90F}" srcOrd="1" destOrd="0" presId="urn:microsoft.com/office/officeart/2005/8/layout/radial5"/>
    <dgm:cxn modelId="{E479C56E-B2C7-4BE3-8CC7-856F1DF3FA62}" type="presOf" srcId="{2B12DDA3-C552-4FA7-95AE-732BCD2BE344}" destId="{C0EED781-46BE-490E-A172-9A122BF009C6}" srcOrd="0" destOrd="0" presId="urn:microsoft.com/office/officeart/2005/8/layout/radial5"/>
    <dgm:cxn modelId="{FDAEF080-A1BB-4B58-8611-FA54353EE3C4}" srcId="{E4848BBC-A4AF-476D-976D-2DB0BE4F3972}" destId="{100CA020-1026-4D89-B383-9B84A0199072}" srcOrd="6" destOrd="0" parTransId="{CA0B9517-B1B5-406D-AE61-A2A062A52194}" sibTransId="{446F0F33-84E0-4517-837F-FFC6F5EE1E45}"/>
    <dgm:cxn modelId="{7DC70B92-93C3-4DAD-B348-309A25636D18}" type="presOf" srcId="{CA0B9517-B1B5-406D-AE61-A2A062A52194}" destId="{BAE2CC6A-C2C1-49DB-9C54-1CB5D3EDBF8F}" srcOrd="1" destOrd="0" presId="urn:microsoft.com/office/officeart/2005/8/layout/radial5"/>
    <dgm:cxn modelId="{4227CB9D-9DED-4F8B-8105-D0AF47510DC7}" srcId="{E4848BBC-A4AF-476D-976D-2DB0BE4F3972}" destId="{766C78E9-1782-43D0-8DC3-03DEB6A514A0}" srcOrd="1" destOrd="0" parTransId="{86D5AD25-E017-46C5-8D89-16BDD94C128B}" sibTransId="{965C5DCE-76C0-489F-A99D-DA652117273C}"/>
    <dgm:cxn modelId="{8D9464B6-87D2-4234-AD24-CD592686ABA6}" type="presOf" srcId="{6DE6FE29-60C3-4AEF-9DF1-EA8512841FCB}" destId="{65A82D71-DBDE-44DC-B4F1-C7ACCB478107}" srcOrd="1" destOrd="0" presId="urn:microsoft.com/office/officeart/2005/8/layout/radial5"/>
    <dgm:cxn modelId="{E94D89B6-4BFF-40EB-BF63-C5BB0976E1D5}" type="presOf" srcId="{6DE6FE29-60C3-4AEF-9DF1-EA8512841FCB}" destId="{F4CCEBA7-242B-4A93-944E-C7537D73D7F6}" srcOrd="0" destOrd="0" presId="urn:microsoft.com/office/officeart/2005/8/layout/radial5"/>
    <dgm:cxn modelId="{B3A269C1-CCBF-4076-A37D-983054B819A8}" type="presOf" srcId="{20DB1423-EC4A-4D73-8B2D-4630E035D140}" destId="{A45EC550-8648-40BB-849B-A0D9735121F3}" srcOrd="0" destOrd="0" presId="urn:microsoft.com/office/officeart/2005/8/layout/radial5"/>
    <dgm:cxn modelId="{86431EC8-09A5-460D-AC9E-01B4B1ECBA68}" type="presOf" srcId="{0767939E-84E1-4C36-B71E-17285E597280}" destId="{B996A041-BC72-4502-BA02-913362CB8942}" srcOrd="0" destOrd="0" presId="urn:microsoft.com/office/officeart/2005/8/layout/radial5"/>
    <dgm:cxn modelId="{0DE44CCA-2333-441D-902D-DE6FEEC44A92}" type="presOf" srcId="{1FB927AC-CEF0-467C-B096-8B554B610901}" destId="{0520DCA4-DA58-4B82-A8C9-6B7E88A1B6B8}" srcOrd="0" destOrd="0" presId="urn:microsoft.com/office/officeart/2005/8/layout/radial5"/>
    <dgm:cxn modelId="{A52C12D4-F029-445F-BE79-54B79360E3D6}" type="presOf" srcId="{85F715D4-E9A3-4347-AAD0-FD02C93E5804}" destId="{E2DAC730-8967-42DA-B19D-4335432A4BB6}" srcOrd="0" destOrd="0" presId="urn:microsoft.com/office/officeart/2005/8/layout/radial5"/>
    <dgm:cxn modelId="{665B4DD4-4C49-462B-995D-BB5D2F8A995F}" type="presOf" srcId="{4955450D-85B9-41AA-A7AD-D0EA10707EB1}" destId="{D671734F-E257-4DBA-A16D-25E4DB616C4A}" srcOrd="0" destOrd="0" presId="urn:microsoft.com/office/officeart/2005/8/layout/radial5"/>
    <dgm:cxn modelId="{2FAB9FD5-A657-45EA-9DBD-68E5E6C05F45}" type="presOf" srcId="{4955450D-85B9-41AA-A7AD-D0EA10707EB1}" destId="{A52EA4E5-5443-44A2-9A1C-49A008380767}" srcOrd="1" destOrd="0" presId="urn:microsoft.com/office/officeart/2005/8/layout/radial5"/>
    <dgm:cxn modelId="{A83E3BD6-8B90-420F-801F-792B2FD2654A}" type="presOf" srcId="{2B12DDA3-C552-4FA7-95AE-732BCD2BE344}" destId="{333390A9-ECFB-450B-B2B8-40C605603059}" srcOrd="1" destOrd="0" presId="urn:microsoft.com/office/officeart/2005/8/layout/radial5"/>
    <dgm:cxn modelId="{47E9BED8-F763-4CBD-BA4D-184F23C52D0D}" srcId="{E4848BBC-A4AF-476D-976D-2DB0BE4F3972}" destId="{45FFA99A-9E68-4907-8B60-3DD09FC4EF07}" srcOrd="5" destOrd="0" parTransId="{2B12DDA3-C552-4FA7-95AE-732BCD2BE344}" sibTransId="{A387F2C6-39ED-4134-A055-637256C5022F}"/>
    <dgm:cxn modelId="{944799E0-DBE6-42F7-9435-F3BF1AE88968}" type="presOf" srcId="{45FFA99A-9E68-4907-8B60-3DD09FC4EF07}" destId="{75FDC1DE-2F99-438B-88D2-734DBF787AE3}" srcOrd="0" destOrd="0" presId="urn:microsoft.com/office/officeart/2005/8/layout/radial5"/>
    <dgm:cxn modelId="{1C0960E2-198B-4C19-BF63-37512EF44EAD}" type="presOf" srcId="{64ADACA5-C6E5-4770-B7DE-3635BDFFDABB}" destId="{1D7431D5-8302-4B94-A1C7-8D8B22624EEF}" srcOrd="0" destOrd="0" presId="urn:microsoft.com/office/officeart/2005/8/layout/radial5"/>
    <dgm:cxn modelId="{7E14C7E6-9BF4-43F6-96EE-335CEF8B183C}" type="presOf" srcId="{60B1A5AC-389F-409B-BEFB-DCD213F0DE00}" destId="{B7A85F6B-F3FF-4F29-AB7B-0F4DAB4D19F4}" srcOrd="1" destOrd="0" presId="urn:microsoft.com/office/officeart/2005/8/layout/radial5"/>
    <dgm:cxn modelId="{1490DDED-14BC-484B-9A9E-59E9DD837108}" srcId="{E4848BBC-A4AF-476D-976D-2DB0BE4F3972}" destId="{0767939E-84E1-4C36-B71E-17285E597280}" srcOrd="4" destOrd="0" parTransId="{6DE6FE29-60C3-4AEF-9DF1-EA8512841FCB}" sibTransId="{C29B91FA-3595-41C5-8002-1DAFEDF9E498}"/>
    <dgm:cxn modelId="{B7154BF6-137A-4596-AEEF-D01E7C720C2F}" type="presOf" srcId="{60B1A5AC-389F-409B-BEFB-DCD213F0DE00}" destId="{3D3487D2-A661-4BEE-AE9F-F0995D4674DB}" srcOrd="0" destOrd="0" presId="urn:microsoft.com/office/officeart/2005/8/layout/radial5"/>
    <dgm:cxn modelId="{638E3CF8-D1A3-4BDC-933A-E6D73F0FE0F1}" type="presOf" srcId="{E4848BBC-A4AF-476D-976D-2DB0BE4F3972}" destId="{3179294B-4820-48A2-B131-9F2D5A3AECB9}" srcOrd="0" destOrd="0" presId="urn:microsoft.com/office/officeart/2005/8/layout/radial5"/>
    <dgm:cxn modelId="{38B85535-871F-4E3E-9AB9-9C0FD3B5730B}" type="presParOf" srcId="{E2DAC730-8967-42DA-B19D-4335432A4BB6}" destId="{3179294B-4820-48A2-B131-9F2D5A3AECB9}" srcOrd="0" destOrd="0" presId="urn:microsoft.com/office/officeart/2005/8/layout/radial5"/>
    <dgm:cxn modelId="{D41CB611-A23C-4239-845F-836BB4CE9C93}" type="presParOf" srcId="{E2DAC730-8967-42DA-B19D-4335432A4BB6}" destId="{D671734F-E257-4DBA-A16D-25E4DB616C4A}" srcOrd="1" destOrd="0" presId="urn:microsoft.com/office/officeart/2005/8/layout/radial5"/>
    <dgm:cxn modelId="{DFD20A96-35B7-472D-9020-BED1605B3E54}" type="presParOf" srcId="{D671734F-E257-4DBA-A16D-25E4DB616C4A}" destId="{A52EA4E5-5443-44A2-9A1C-49A008380767}" srcOrd="0" destOrd="0" presId="urn:microsoft.com/office/officeart/2005/8/layout/radial5"/>
    <dgm:cxn modelId="{540B286C-5264-4EA2-B387-897443391390}" type="presParOf" srcId="{E2DAC730-8967-42DA-B19D-4335432A4BB6}" destId="{1D7431D5-8302-4B94-A1C7-8D8B22624EEF}" srcOrd="2" destOrd="0" presId="urn:microsoft.com/office/officeart/2005/8/layout/radial5"/>
    <dgm:cxn modelId="{014EC62B-C51A-40D0-A20F-A5971E7B7EB0}" type="presParOf" srcId="{E2DAC730-8967-42DA-B19D-4335432A4BB6}" destId="{7C2A0AFC-C8FD-4D13-9D60-5BE4E3E02042}" srcOrd="3" destOrd="0" presId="urn:microsoft.com/office/officeart/2005/8/layout/radial5"/>
    <dgm:cxn modelId="{0E0A0C1A-7BCA-4608-89A0-811F8F6DF7E1}" type="presParOf" srcId="{7C2A0AFC-C8FD-4D13-9D60-5BE4E3E02042}" destId="{97CACC2F-0512-4C79-90BA-EB66D3507747}" srcOrd="0" destOrd="0" presId="urn:microsoft.com/office/officeart/2005/8/layout/radial5"/>
    <dgm:cxn modelId="{06EBF3BB-DD99-4F84-A76E-09A30C6F4A44}" type="presParOf" srcId="{E2DAC730-8967-42DA-B19D-4335432A4BB6}" destId="{14194A40-61EE-4025-A1F2-B97A0D0C306E}" srcOrd="4" destOrd="0" presId="urn:microsoft.com/office/officeart/2005/8/layout/radial5"/>
    <dgm:cxn modelId="{8277EC16-B01D-4DCE-822B-9E311143B8DA}" type="presParOf" srcId="{E2DAC730-8967-42DA-B19D-4335432A4BB6}" destId="{3D3487D2-A661-4BEE-AE9F-F0995D4674DB}" srcOrd="5" destOrd="0" presId="urn:microsoft.com/office/officeart/2005/8/layout/radial5"/>
    <dgm:cxn modelId="{2F4D2B9A-0151-4631-B148-196F1C3BCA80}" type="presParOf" srcId="{3D3487D2-A661-4BEE-AE9F-F0995D4674DB}" destId="{B7A85F6B-F3FF-4F29-AB7B-0F4DAB4D19F4}" srcOrd="0" destOrd="0" presId="urn:microsoft.com/office/officeart/2005/8/layout/radial5"/>
    <dgm:cxn modelId="{47936AB2-4C27-4E83-A100-3D483C8652BB}" type="presParOf" srcId="{E2DAC730-8967-42DA-B19D-4335432A4BB6}" destId="{9F74F15D-FF31-4F6B-B34C-13D024CE17FF}" srcOrd="6" destOrd="0" presId="urn:microsoft.com/office/officeart/2005/8/layout/radial5"/>
    <dgm:cxn modelId="{71B2871D-1A93-40E1-A935-839DE2A64999}" type="presParOf" srcId="{E2DAC730-8967-42DA-B19D-4335432A4BB6}" destId="{0520DCA4-DA58-4B82-A8C9-6B7E88A1B6B8}" srcOrd="7" destOrd="0" presId="urn:microsoft.com/office/officeart/2005/8/layout/radial5"/>
    <dgm:cxn modelId="{E03C3B4D-42FB-471B-9E56-633CF8A93371}" type="presParOf" srcId="{0520DCA4-DA58-4B82-A8C9-6B7E88A1B6B8}" destId="{CB505496-4786-489F-80C7-A6A47B41C90F}" srcOrd="0" destOrd="0" presId="urn:microsoft.com/office/officeart/2005/8/layout/radial5"/>
    <dgm:cxn modelId="{D30BFB1D-C7C3-4A06-B784-7879D87A9DF7}" type="presParOf" srcId="{E2DAC730-8967-42DA-B19D-4335432A4BB6}" destId="{A45EC550-8648-40BB-849B-A0D9735121F3}" srcOrd="8" destOrd="0" presId="urn:microsoft.com/office/officeart/2005/8/layout/radial5"/>
    <dgm:cxn modelId="{10D73667-45E3-402E-9E04-F91ED2E92E7F}" type="presParOf" srcId="{E2DAC730-8967-42DA-B19D-4335432A4BB6}" destId="{F4CCEBA7-242B-4A93-944E-C7537D73D7F6}" srcOrd="9" destOrd="0" presId="urn:microsoft.com/office/officeart/2005/8/layout/radial5"/>
    <dgm:cxn modelId="{EEE243FE-29D7-499D-8605-BDF063A95255}" type="presParOf" srcId="{F4CCEBA7-242B-4A93-944E-C7537D73D7F6}" destId="{65A82D71-DBDE-44DC-B4F1-C7ACCB478107}" srcOrd="0" destOrd="0" presId="urn:microsoft.com/office/officeart/2005/8/layout/radial5"/>
    <dgm:cxn modelId="{2BB793C9-DC42-4A56-8732-4FC120A31008}" type="presParOf" srcId="{E2DAC730-8967-42DA-B19D-4335432A4BB6}" destId="{B996A041-BC72-4502-BA02-913362CB8942}" srcOrd="10" destOrd="0" presId="urn:microsoft.com/office/officeart/2005/8/layout/radial5"/>
    <dgm:cxn modelId="{0D14AC50-AC3F-4124-8B4B-782EDFCA79E1}" type="presParOf" srcId="{E2DAC730-8967-42DA-B19D-4335432A4BB6}" destId="{C0EED781-46BE-490E-A172-9A122BF009C6}" srcOrd="11" destOrd="0" presId="urn:microsoft.com/office/officeart/2005/8/layout/radial5"/>
    <dgm:cxn modelId="{08C00D33-3817-45C4-8B3D-1C5ED1E1865E}" type="presParOf" srcId="{C0EED781-46BE-490E-A172-9A122BF009C6}" destId="{333390A9-ECFB-450B-B2B8-40C605603059}" srcOrd="0" destOrd="0" presId="urn:microsoft.com/office/officeart/2005/8/layout/radial5"/>
    <dgm:cxn modelId="{BEF1C530-D177-40B9-8347-A0861660474F}" type="presParOf" srcId="{E2DAC730-8967-42DA-B19D-4335432A4BB6}" destId="{75FDC1DE-2F99-438B-88D2-734DBF787AE3}" srcOrd="12" destOrd="0" presId="urn:microsoft.com/office/officeart/2005/8/layout/radial5"/>
    <dgm:cxn modelId="{89A95715-FF01-4B41-AB29-15FD4AC17A8A}" type="presParOf" srcId="{E2DAC730-8967-42DA-B19D-4335432A4BB6}" destId="{B0353C5D-DDC5-475D-B85D-3917F14E1AFC}" srcOrd="13" destOrd="0" presId="urn:microsoft.com/office/officeart/2005/8/layout/radial5"/>
    <dgm:cxn modelId="{84157A46-C8DC-40CE-A60A-61D0D44B2590}" type="presParOf" srcId="{B0353C5D-DDC5-475D-B85D-3917F14E1AFC}" destId="{BAE2CC6A-C2C1-49DB-9C54-1CB5D3EDBF8F}" srcOrd="0" destOrd="0" presId="urn:microsoft.com/office/officeart/2005/8/layout/radial5"/>
    <dgm:cxn modelId="{9CE46BEA-16CC-4338-87E6-79BF445B9714}" type="presParOf" srcId="{E2DAC730-8967-42DA-B19D-4335432A4BB6}" destId="{A167833C-4A2F-4855-8875-E9DB2B24AE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294B-4820-48A2-B131-9F2D5A3AECB9}">
      <dsp:nvSpPr>
        <dsp:cNvPr id="0" name=""/>
        <dsp:cNvSpPr/>
      </dsp:nvSpPr>
      <dsp:spPr>
        <a:xfrm>
          <a:off x="3315857" y="2376265"/>
          <a:ext cx="1809490" cy="1678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dirty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6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0851" y="2622092"/>
        <a:ext cx="1279502" cy="1186960"/>
      </dsp:txXfrm>
    </dsp:sp>
    <dsp:sp modelId="{D671734F-E257-4DBA-A16D-25E4DB616C4A}">
      <dsp:nvSpPr>
        <dsp:cNvPr id="0" name=""/>
        <dsp:cNvSpPr/>
      </dsp:nvSpPr>
      <dsp:spPr>
        <a:xfrm rot="16200000">
          <a:off x="4017831" y="1701644"/>
          <a:ext cx="40554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078662" y="1883880"/>
        <a:ext cx="283879" cy="364213"/>
      </dsp:txXfrm>
    </dsp:sp>
    <dsp:sp modelId="{1D7431D5-8302-4B94-A1C7-8D8B22624EEF}">
      <dsp:nvSpPr>
        <dsp:cNvPr id="0" name=""/>
        <dsp:cNvSpPr/>
      </dsp:nvSpPr>
      <dsp:spPr>
        <a:xfrm>
          <a:off x="3417189" y="4266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2503" y="239580"/>
        <a:ext cx="1136198" cy="1136198"/>
      </dsp:txXfrm>
    </dsp:sp>
    <dsp:sp modelId="{7C2A0AFC-C8FD-4D13-9D60-5BE4E3E02042}">
      <dsp:nvSpPr>
        <dsp:cNvPr id="0" name=""/>
        <dsp:cNvSpPr/>
      </dsp:nvSpPr>
      <dsp:spPr>
        <a:xfrm rot="19285714">
          <a:off x="4989694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11201"/>
            <a:satOff val="873"/>
            <a:lumOff val="-160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002302" y="2302542"/>
        <a:ext cx="269697" cy="364213"/>
      </dsp:txXfrm>
    </dsp:sp>
    <dsp:sp modelId="{14194A40-61EE-4025-A1F2-B97A0D0C306E}">
      <dsp:nvSpPr>
        <dsp:cNvPr id="0" name=""/>
        <dsp:cNvSpPr/>
      </dsp:nvSpPr>
      <dsp:spPr>
        <a:xfrm>
          <a:off x="5299755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1511201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1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1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5069" y="1146176"/>
        <a:ext cx="1136198" cy="1136198"/>
      </dsp:txXfrm>
    </dsp:sp>
    <dsp:sp modelId="{3D3487D2-A661-4BEE-AE9F-F0995D4674DB}">
      <dsp:nvSpPr>
        <dsp:cNvPr id="0" name=""/>
        <dsp:cNvSpPr/>
      </dsp:nvSpPr>
      <dsp:spPr>
        <a:xfrm rot="771429">
          <a:off x="5222261" y="3176510"/>
          <a:ext cx="313945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223442" y="3287436"/>
        <a:ext cx="219762" cy="364213"/>
      </dsp:txXfrm>
    </dsp:sp>
    <dsp:sp modelId="{9F74F15D-FF31-4F6B-B34C-13D024CE17FF}">
      <dsp:nvSpPr>
        <dsp:cNvPr id="0" name=""/>
        <dsp:cNvSpPr/>
      </dsp:nvSpPr>
      <dsp:spPr>
        <a:xfrm>
          <a:off x="5646256" y="2952328"/>
          <a:ext cx="1843736" cy="1598101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16265" y="3186364"/>
        <a:ext cx="1303718" cy="1130029"/>
      </dsp:txXfrm>
    </dsp:sp>
    <dsp:sp modelId="{0520DCA4-DA58-4B82-A8C9-6B7E88A1B6B8}">
      <dsp:nvSpPr>
        <dsp:cNvPr id="0" name=""/>
        <dsp:cNvSpPr/>
      </dsp:nvSpPr>
      <dsp:spPr>
        <a:xfrm rot="3857143">
          <a:off x="4550057" y="3995351"/>
          <a:ext cx="38446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582704" y="4064798"/>
        <a:ext cx="269123" cy="364213"/>
      </dsp:txXfrm>
    </dsp:sp>
    <dsp:sp modelId="{A45EC550-8648-40BB-849B-A0D9735121F3}">
      <dsp:nvSpPr>
        <dsp:cNvPr id="0" name=""/>
        <dsp:cNvSpPr/>
      </dsp:nvSpPr>
      <dsp:spPr>
        <a:xfrm>
          <a:off x="4262511" y="4581595"/>
          <a:ext cx="2005672" cy="1606826"/>
        </a:xfrm>
        <a:prstGeom prst="ellipse">
          <a:avLst/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2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235" y="4816909"/>
        <a:ext cx="1418224" cy="1136198"/>
      </dsp:txXfrm>
    </dsp:sp>
    <dsp:sp modelId="{F4CCEBA7-242B-4A93-944E-C7537D73D7F6}">
      <dsp:nvSpPr>
        <dsp:cNvPr id="0" name=""/>
        <dsp:cNvSpPr/>
      </dsp:nvSpPr>
      <dsp:spPr>
        <a:xfrm rot="6942857">
          <a:off x="3507156" y="3994919"/>
          <a:ext cx="383937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89734" y="4064437"/>
        <a:ext cx="268756" cy="364213"/>
      </dsp:txXfrm>
    </dsp:sp>
    <dsp:sp modelId="{B996A041-BC72-4502-BA02-913362CB8942}">
      <dsp:nvSpPr>
        <dsp:cNvPr id="0" name=""/>
        <dsp:cNvSpPr/>
      </dsp:nvSpPr>
      <dsp:spPr>
        <a:xfrm>
          <a:off x="2163725" y="4581595"/>
          <a:ext cx="2024263" cy="1606826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60171" y="4816909"/>
        <a:ext cx="1431371" cy="1136198"/>
      </dsp:txXfrm>
    </dsp:sp>
    <dsp:sp modelId="{C0EED781-46BE-490E-A172-9A122BF009C6}">
      <dsp:nvSpPr>
        <dsp:cNvPr id="0" name=""/>
        <dsp:cNvSpPr/>
      </dsp:nvSpPr>
      <dsp:spPr>
        <a:xfrm rot="10028571">
          <a:off x="2916362" y="3174848"/>
          <a:ext cx="305782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56003"/>
            <a:satOff val="4363"/>
            <a:lumOff val="-80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006947" y="3286047"/>
        <a:ext cx="214047" cy="364213"/>
      </dsp:txXfrm>
    </dsp:sp>
    <dsp:sp modelId="{75FDC1DE-2F99-438B-88D2-734DBF787AE3}">
      <dsp:nvSpPr>
        <dsp:cNvPr id="0" name=""/>
        <dsp:cNvSpPr/>
      </dsp:nvSpPr>
      <dsp:spPr>
        <a:xfrm>
          <a:off x="934943" y="2947965"/>
          <a:ext cx="1876274" cy="1606826"/>
        </a:xfrm>
        <a:prstGeom prst="ellipse">
          <a:avLst/>
        </a:prstGeom>
        <a:gradFill rotWithShape="0">
          <a:gsLst>
            <a:gs pos="0">
              <a:schemeClr val="accent2">
                <a:hueOff val="-7556003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3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3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717" y="3183279"/>
        <a:ext cx="1326726" cy="1136198"/>
      </dsp:txXfrm>
    </dsp:sp>
    <dsp:sp modelId="{B0353C5D-DDC5-475D-B85D-3917F14E1AFC}">
      <dsp:nvSpPr>
        <dsp:cNvPr id="0" name=""/>
        <dsp:cNvSpPr/>
      </dsp:nvSpPr>
      <dsp:spPr>
        <a:xfrm rot="13114286">
          <a:off x="3066229" y="2145104"/>
          <a:ext cx="385281" cy="60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169205" y="2302542"/>
        <a:ext cx="269697" cy="364213"/>
      </dsp:txXfrm>
    </dsp:sp>
    <dsp:sp modelId="{A167833C-4A2F-4855-8875-E9DB2B24AEA1}">
      <dsp:nvSpPr>
        <dsp:cNvPr id="0" name=""/>
        <dsp:cNvSpPr/>
      </dsp:nvSpPr>
      <dsp:spPr>
        <a:xfrm>
          <a:off x="1534623" y="910862"/>
          <a:ext cx="1606826" cy="1606826"/>
        </a:xfrm>
        <a:prstGeom prst="ellipse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3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9937" y="1146176"/>
        <a:ext cx="1136198" cy="1136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294B-4820-48A2-B131-9F2D5A3AECB9}">
      <dsp:nvSpPr>
        <dsp:cNvPr id="0" name=""/>
        <dsp:cNvSpPr/>
      </dsp:nvSpPr>
      <dsp:spPr>
        <a:xfrm>
          <a:off x="2180604" y="1528153"/>
          <a:ext cx="1303627" cy="12093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0" kern="1200" dirty="0">
              <a:latin typeface="Times New Roman" pitchFamily="18" charset="0"/>
              <a:cs typeface="Times New Roman" pitchFamily="18" charset="0"/>
            </a:rPr>
            <a:t>ПРИНЦИПИ</a:t>
          </a:r>
          <a:endParaRPr lang="ru-RU" sz="12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1516" y="1705257"/>
        <a:ext cx="921803" cy="855131"/>
      </dsp:txXfrm>
    </dsp:sp>
    <dsp:sp modelId="{D671734F-E257-4DBA-A16D-25E4DB616C4A}">
      <dsp:nvSpPr>
        <dsp:cNvPr id="0" name=""/>
        <dsp:cNvSpPr/>
      </dsp:nvSpPr>
      <dsp:spPr>
        <a:xfrm rot="16159749">
          <a:off x="2700183" y="1103009"/>
          <a:ext cx="245059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737372" y="1220142"/>
        <a:ext cx="171541" cy="241130"/>
      </dsp:txXfrm>
    </dsp:sp>
    <dsp:sp modelId="{1D7431D5-8302-4B94-A1C7-8D8B22624EEF}">
      <dsp:nvSpPr>
        <dsp:cNvPr id="0" name=""/>
        <dsp:cNvSpPr/>
      </dsp:nvSpPr>
      <dsp:spPr>
        <a:xfrm>
          <a:off x="2281791" y="2067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свідомості і активності учнів у навчанні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7583" y="157859"/>
        <a:ext cx="752228" cy="752228"/>
      </dsp:txXfrm>
    </dsp:sp>
    <dsp:sp modelId="{7C2A0AFC-C8FD-4D13-9D60-5BE4E3E02042}">
      <dsp:nvSpPr>
        <dsp:cNvPr id="0" name=""/>
        <dsp:cNvSpPr/>
      </dsp:nvSpPr>
      <dsp:spPr>
        <a:xfrm rot="19257829">
          <a:off x="3370109" y="1405666"/>
          <a:ext cx="222581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511201"/>
            <a:satOff val="873"/>
            <a:lumOff val="-1601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377563" y="1507071"/>
        <a:ext cx="155807" cy="241130"/>
      </dsp:txXfrm>
    </dsp:sp>
    <dsp:sp modelId="{14194A40-61EE-4025-A1F2-B97A0D0C306E}">
      <dsp:nvSpPr>
        <dsp:cNvPr id="0" name=""/>
        <dsp:cNvSpPr/>
      </dsp:nvSpPr>
      <dsp:spPr>
        <a:xfrm>
          <a:off x="3530647" y="603485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-1511201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1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1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6439" y="759277"/>
        <a:ext cx="752228" cy="752228"/>
      </dsp:txXfrm>
    </dsp:sp>
    <dsp:sp modelId="{3D3487D2-A661-4BEE-AE9F-F0995D4674DB}">
      <dsp:nvSpPr>
        <dsp:cNvPr id="0" name=""/>
        <dsp:cNvSpPr/>
      </dsp:nvSpPr>
      <dsp:spPr>
        <a:xfrm rot="777312">
          <a:off x="3532406" y="2112677"/>
          <a:ext cx="171864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022401"/>
            <a:satOff val="1745"/>
            <a:lumOff val="-320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533062" y="2187275"/>
        <a:ext cx="120305" cy="241130"/>
      </dsp:txXfrm>
    </dsp:sp>
    <dsp:sp modelId="{9F74F15D-FF31-4F6B-B34C-13D024CE17FF}">
      <dsp:nvSpPr>
        <dsp:cNvPr id="0" name=""/>
        <dsp:cNvSpPr/>
      </dsp:nvSpPr>
      <dsp:spPr>
        <a:xfrm>
          <a:off x="3760665" y="1957746"/>
          <a:ext cx="1220661" cy="1058036"/>
        </a:xfrm>
        <a:prstGeom prst="ellips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послідовності і систематичності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9427" y="2112692"/>
        <a:ext cx="863137" cy="748144"/>
      </dsp:txXfrm>
    </dsp:sp>
    <dsp:sp modelId="{0520DCA4-DA58-4B82-A8C9-6B7E88A1B6B8}">
      <dsp:nvSpPr>
        <dsp:cNvPr id="0" name=""/>
        <dsp:cNvSpPr/>
      </dsp:nvSpPr>
      <dsp:spPr>
        <a:xfrm rot="3892248">
          <a:off x="3067362" y="2673201"/>
          <a:ext cx="225553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3086827" y="2722947"/>
        <a:ext cx="157887" cy="241130"/>
      </dsp:txXfrm>
    </dsp:sp>
    <dsp:sp modelId="{A45EC550-8648-40BB-849B-A0D9735121F3}">
      <dsp:nvSpPr>
        <dsp:cNvPr id="0" name=""/>
        <dsp:cNvSpPr/>
      </dsp:nvSpPr>
      <dsp:spPr>
        <a:xfrm>
          <a:off x="2842824" y="3038575"/>
          <a:ext cx="1327872" cy="1063812"/>
        </a:xfrm>
        <a:prstGeom prst="ellipse">
          <a:avLst/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2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доступності і врахування індивідуальних особливостей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37286" y="3194367"/>
        <a:ext cx="938948" cy="752228"/>
      </dsp:txXfrm>
    </dsp:sp>
    <dsp:sp modelId="{F4CCEBA7-242B-4A93-944E-C7537D73D7F6}">
      <dsp:nvSpPr>
        <dsp:cNvPr id="0" name=""/>
        <dsp:cNvSpPr/>
      </dsp:nvSpPr>
      <dsp:spPr>
        <a:xfrm rot="6980399">
          <a:off x="2349722" y="2672031"/>
          <a:ext cx="232494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044802"/>
            <a:satOff val="3491"/>
            <a:lumOff val="-640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400069" y="2721155"/>
        <a:ext cx="162746" cy="241130"/>
      </dsp:txXfrm>
    </dsp:sp>
    <dsp:sp modelId="{B996A041-BC72-4502-BA02-913362CB8942}">
      <dsp:nvSpPr>
        <dsp:cNvPr id="0" name=""/>
        <dsp:cNvSpPr/>
      </dsp:nvSpPr>
      <dsp:spPr>
        <a:xfrm>
          <a:off x="1450544" y="3038575"/>
          <a:ext cx="1340180" cy="1063812"/>
        </a:xfrm>
        <a:prstGeom prst="ellips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міцності результатів навчання і розвитку пізнавальних сил учнів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6809" y="3194367"/>
        <a:ext cx="947650" cy="752228"/>
      </dsp:txXfrm>
    </dsp:sp>
    <dsp:sp modelId="{C0EED781-46BE-490E-A172-9A122BF009C6}">
      <dsp:nvSpPr>
        <dsp:cNvPr id="0" name=""/>
        <dsp:cNvSpPr/>
      </dsp:nvSpPr>
      <dsp:spPr>
        <a:xfrm rot="10040553">
          <a:off x="1940360" y="2111375"/>
          <a:ext cx="185621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56003"/>
            <a:satOff val="4363"/>
            <a:lumOff val="-8006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1995369" y="2185651"/>
        <a:ext cx="129935" cy="241130"/>
      </dsp:txXfrm>
    </dsp:sp>
    <dsp:sp modelId="{75FDC1DE-2F99-438B-88D2-734DBF787AE3}">
      <dsp:nvSpPr>
        <dsp:cNvPr id="0" name=""/>
        <dsp:cNvSpPr/>
      </dsp:nvSpPr>
      <dsp:spPr>
        <a:xfrm>
          <a:off x="635297" y="1954858"/>
          <a:ext cx="1242203" cy="1063812"/>
        </a:xfrm>
        <a:prstGeom prst="ellipse">
          <a:avLst/>
        </a:prstGeom>
        <a:gradFill rotWithShape="0">
          <a:gsLst>
            <a:gs pos="0">
              <a:schemeClr val="accent2">
                <a:hueOff val="-7556003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3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3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позитивної мотивації і сприятливого клімату навчання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7213" y="2110650"/>
        <a:ext cx="878371" cy="752228"/>
      </dsp:txXfrm>
    </dsp:sp>
    <dsp:sp modelId="{B0353C5D-DDC5-475D-B85D-3917F14E1AFC}">
      <dsp:nvSpPr>
        <dsp:cNvPr id="0" name=""/>
        <dsp:cNvSpPr/>
      </dsp:nvSpPr>
      <dsp:spPr>
        <a:xfrm rot="13091910">
          <a:off x="2045523" y="1406217"/>
          <a:ext cx="237722" cy="401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109205" y="1508645"/>
        <a:ext cx="166405" cy="241130"/>
      </dsp:txXfrm>
    </dsp:sp>
    <dsp:sp modelId="{A167833C-4A2F-4855-8875-E9DB2B24AEA1}">
      <dsp:nvSpPr>
        <dsp:cNvPr id="0" name=""/>
        <dsp:cNvSpPr/>
      </dsp:nvSpPr>
      <dsp:spPr>
        <a:xfrm>
          <a:off x="1032934" y="603485"/>
          <a:ext cx="1063812" cy="1063812"/>
        </a:xfrm>
        <a:prstGeom prst="ellipse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3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itchFamily="18" charset="0"/>
              <a:cs typeface="Times New Roman" pitchFamily="18" charset="0"/>
            </a:rPr>
            <a:t>науковості і зв'язку теорії з практикою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8726" y="759277"/>
        <a:ext cx="752228" cy="75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3861048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Тема 8. </a:t>
            </a:r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Закони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закономірності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принципи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навчання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7124328" cy="50405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Змістовний модуль 3. Процес навчання </a:t>
            </a:r>
          </a:p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Лекція № 8</a:t>
            </a:r>
          </a:p>
          <a:p>
            <a:pPr algn="ctr"/>
            <a:r>
              <a:rPr lang="uk-UA" sz="36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80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свідомості і активності учнів у процесі навчання: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посилення соціально-педагогічної мотивації уміння та набуття освіти учнями;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раціональний вибір змісту, методів, засобів навчання та форм організації навчально-пізнавальної діяль­ності учнів;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максимальне включення учнів на уроці в різні види самостійної діяльності щодо оволодіння і застосування знань, умінь та навичок;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формування в учнів умінь та навичок бачити пробле­му, осмислити її суть, розробляти гіпотези та знаходити раці­ональні шляхи її розв'язання;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озброєння учнів навичками самостійного одержання інформації, обробки та її аналізу, використання в практичній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формування в учнів стійкої потреби у самоосвіті та оволодінні способами її здійснення.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8072"/>
          </a:xfrm>
        </p:spPr>
        <p:txBody>
          <a:bodyPr>
            <a:normAutofit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наочності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52712"/>
            <a:ext cx="36004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наочного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них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чуття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170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ілюстровану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дитячу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енциклопедію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Коменського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(написаний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Шарош-Патоці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пансофічну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школу) і є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наочності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поміщено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150 статей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навколишній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my\Desktop\1760566-300x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81042"/>
            <a:ext cx="3032473" cy="2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¾Ð¼ÐµÐ½ÑÑÐºÐ¸Ð¹ ÑÐ²ÑÑ ÑÑÑÑÑÐ²Ð¸Ñ ÑÐµÑÐµÐ¹ Ð² Ð¼Ð°Ð»ÑÐ½ÐºÐ°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2056597" cy="23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60893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Амос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Коменський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педагог-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гуманіст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громадський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єпископ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Чешскобратской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церкви, основоположник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педагогіки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систематизатор і популяризатор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класно-урочної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93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«Діти думають формами, </a:t>
            </a: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звуками, фарбами і відчуттями»</a:t>
            </a: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(К.Д.Ушинський)</a:t>
            </a: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«Наочність - стежка пізнання, </a:t>
            </a: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і світло, що осяває цю стежку» </a:t>
            </a:r>
          </a:p>
          <a:p>
            <a:pPr marL="0" indent="0" algn="r">
              <a:buNone/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«Краще один раз побачити </a:t>
            </a:r>
          </a:p>
          <a:p>
            <a:pPr marL="0" indent="0" algn="r">
              <a:buNone/>
            </a:pPr>
            <a:r>
              <a:rPr lang="uk-UA" i="1" dirty="0">
                <a:latin typeface="Times New Roman" pitchFamily="18" charset="0"/>
                <a:cs typeface="Times New Roman" pitchFamily="18" charset="0"/>
              </a:rPr>
              <a:t>ніж сто разів почути» 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(В.О.Сухомлинський)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ÑÑ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32656"/>
            <a:ext cx="2077461" cy="25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ÑÑÑÐ¾Ð¼Ð»Ð¸Ð½ÑÑÐºÐ¸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7" y="3501008"/>
            <a:ext cx="2896959" cy="19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1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337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навчання на основі живого сприймання конкретних предметів і явищ дійсності або їх зображень. Сприяє розумовому розвитку учнів, допомагає виявити зв'язок між науковими знаннями і житейською практикою, полегшує процес засвоєння знань, стимулює інтерес до них (розвиває мотиваційну сферу учнів), допомагає сприймати об'єкт у розмаїтті його виявів і зв'язків.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109692" cy="39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39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наочності навчання: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вибрати необхідні засоби наочності і раціонально використати їх на уроці з мстою оптимального розвитку слухових, зорових, тактильних та інших відчуттів учнів;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раціонально використовувати засоби наочності для концентрації уваги учнів на основному, істотному у навчаль­ному матеріалі;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раціональне поєднання в процесі навчан­ня різних засобів наочності;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забезпечити педагогічно доцільне поєднання слова вчителя і наочності.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послідовності і систематичності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83880" cy="38999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Реалізація принципу систематичності і послідовності навчання передбачає виявлення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і міжпредметних зв'язків, формування системних знань учнів про оточуючу дійсність. Він тісно пов'язаний з наступністю в навчанні, тобто з забезпеченням послідовності і неперервності, переходу від нижчого до вищого ступеня навчання і учіння.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Систематичність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викладом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основного,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логічним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переходом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нового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системність у роботі вчителя, а також системність у роботі учнів.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7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3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Способи реалізації принципу систематичності і послідов­ності навчання: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 формування знань, умінь і навичок учнів у логічній послідовності;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дотримання логічних зв'язків між формами і метода­ми навчання, контролю навчально-пізнавальної діяльності учнів та її результативності;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виявлення та реалізація міжпредметних і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внутріпредметних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зв'язків у процесі навчання;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    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здійснення систематичного і послідовного контролю навчальних досягнень учнів.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ÐÐ°ÑÑÐ¸Ð½ÐºÐ¸ Ð¿Ð¾ Ð·Ð°Ð¿ÑÐ¾ÑÑ Ð²ÑÐ¸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68936"/>
            <a:ext cx="3617168" cy="1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  <a:effectLst/>
              </a:rPr>
              <a:t>Принцип науковості і зв'язку теорії з практикою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/>
          <a:lstStyle/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Зв'язок навчання з практикою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</a:p>
          <a:p>
            <a:r>
              <a:rPr lang="uk-UA" b="1" i="1" dirty="0">
                <a:solidFill>
                  <a:srgbClr val="000000"/>
                </a:solidFill>
                <a:latin typeface="Times New Roman"/>
                <a:ea typeface="Calibri"/>
              </a:rPr>
              <a:t>активне підключення учнів до суспільно корисної діяльності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800" l="0" r="100000">
                        <a14:foregroundMark x1="14800" y1="32400" x2="14800" y2="32400"/>
                        <a14:foregroundMark x1="6400" y1="28000" x2="6400" y2="28000"/>
                        <a14:foregroundMark x1="14800" y1="39600" x2="14800" y2="39600"/>
                        <a14:foregroundMark x1="13400" y1="43800" x2="13400" y2="43800"/>
                        <a14:foregroundMark x1="50200" y1="23200" x2="50200" y2="23200"/>
                        <a14:foregroundMark x1="43200" y1="24900" x2="43200" y2="24900"/>
                        <a14:foregroundMark x1="43300" y1="26700" x2="43300" y2="26700"/>
                        <a14:foregroundMark x1="42700" y1="23300" x2="42700" y2="23300"/>
                        <a14:foregroundMark x1="47700" y1="29500" x2="47700" y2="29500"/>
                        <a14:foregroundMark x1="50600" y1="29900" x2="50600" y2="29900"/>
                        <a14:foregroundMark x1="50400" y1="38400" x2="50400" y2="38400"/>
                        <a14:foregroundMark x1="47100" y1="40000" x2="47100" y2="40000"/>
                        <a14:foregroundMark x1="48900" y1="43400" x2="48900" y2="43400"/>
                        <a14:foregroundMark x1="52800" y1="39800" x2="52800" y2="39800"/>
                        <a14:foregroundMark x1="18900" y1="20800" x2="18900" y2="20800"/>
                        <a14:foregroundMark x1="13500" y1="42600" x2="13500" y2="42600"/>
                        <a14:foregroundMark x1="17200" y1="44500" x2="17200" y2="44500"/>
                        <a14:foregroundMark x1="11500" y1="58600" x2="11500" y2="58600"/>
                        <a14:foregroundMark x1="15100" y1="66700" x2="15100" y2="66700"/>
                        <a14:foregroundMark x1="6500" y1="67900" x2="6500" y2="67900"/>
                        <a14:foregroundMark x1="2700" y1="58100" x2="2700" y2="58100"/>
                        <a14:foregroundMark x1="2400" y1="62200" x2="2400" y2="62200"/>
                        <a14:foregroundMark x1="40400" y1="74100" x2="40400" y2="74100"/>
                        <a14:foregroundMark x1="73500" y1="58600" x2="73500" y2="58600"/>
                        <a14:foregroundMark x1="85500" y1="56700" x2="85500" y2="56700"/>
                        <a14:foregroundMark x1="71600" y1="65900" x2="71600" y2="65900"/>
                        <a14:foregroundMark x1="78100" y1="33600" x2="78100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7"/>
            <a:ext cx="6044680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2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7804389" cy="568863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+mj-lt"/>
              </a:rPr>
              <a:t>Сутність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, </a:t>
            </a:r>
            <a:r>
              <a:rPr lang="ru-RU" sz="2400" dirty="0" err="1">
                <a:latin typeface="+mj-lt"/>
              </a:rPr>
              <a:t>його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рушійні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сили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функції</a:t>
            </a:r>
            <a:r>
              <a:rPr lang="ru-RU" sz="2400" dirty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</a:rPr>
              <a:t>Типи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err="1">
                <a:latin typeface="+mj-lt"/>
              </a:rPr>
              <a:t>Мотиви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err="1">
                <a:latin typeface="+mj-lt"/>
              </a:rPr>
              <a:t>Закони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процесу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err="1">
                <a:latin typeface="+mj-lt"/>
              </a:rPr>
              <a:t>Сутність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поняття</a:t>
            </a:r>
            <a:r>
              <a:rPr lang="ru-RU" sz="2400" dirty="0">
                <a:latin typeface="+mj-lt"/>
              </a:rPr>
              <a:t> «</a:t>
            </a:r>
            <a:r>
              <a:rPr lang="ru-RU" sz="2400" dirty="0" err="1">
                <a:latin typeface="+mj-lt"/>
              </a:rPr>
              <a:t>закономірності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», </a:t>
            </a:r>
            <a:r>
              <a:rPr lang="ru-RU" sz="2400" dirty="0" err="1">
                <a:latin typeface="+mj-lt"/>
              </a:rPr>
              <a:t>об’єктивні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суб’єктивні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закономірності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навчання</a:t>
            </a:r>
            <a:r>
              <a:rPr lang="ru-RU" sz="2400" dirty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</a:rPr>
              <a:t>Система </a:t>
            </a:r>
            <a:r>
              <a:rPr lang="ru-RU" sz="2400" dirty="0" err="1">
                <a:latin typeface="+mj-lt"/>
              </a:rPr>
              <a:t>дидактичних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принципів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їх</a:t>
            </a:r>
            <a:r>
              <a:rPr lang="ru-RU" sz="2400" dirty="0">
                <a:latin typeface="+mj-lt"/>
              </a:rPr>
              <a:t> характеристика.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+mj-lt"/>
                <a:cs typeface="Times New Roman" pitchFamily="18" charset="0"/>
              </a:rPr>
              <a:t>Правила </a:t>
            </a:r>
            <a:r>
              <a:rPr lang="ru-RU" sz="2400" dirty="0" err="1">
                <a:latin typeface="+mj-lt"/>
                <a:cs typeface="Times New Roman" pitchFamily="18" charset="0"/>
              </a:rPr>
              <a:t>реалізації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sz="2400" dirty="0" err="1">
                <a:latin typeface="+mj-lt"/>
                <a:cs typeface="Times New Roman" pitchFamily="18" charset="0"/>
              </a:rPr>
              <a:t>принципів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  <a:r>
              <a:rPr lang="ru-RU" sz="2400" dirty="0" err="1">
                <a:latin typeface="+mj-lt"/>
                <a:cs typeface="Times New Roman" pitchFamily="18" charset="0"/>
              </a:rPr>
              <a:t>навчання</a:t>
            </a:r>
            <a:r>
              <a:rPr lang="ru-RU" sz="2400" dirty="0">
                <a:latin typeface="+mj-lt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733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Полягає в доборі матеріалу, який відповідав би структурі певної галузі знань і навчального предмета, специфіці його розділів і тем. Учителя він зобов'язує викладати предмет на підставі перевірених наукових даних, розкривати причинно-наслідкові зв'язки явищ, процесів, подій, новітні досягнення науки, зв'язок з іншими науками. Зв’язок з життям передбачає використовувати отримані знання у вирішенні практичних завдань, соціальному житті.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18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4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Способи реалізації принципу науковості навчання: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проаналізувати програмний матеріал і виявити його науковий потенціал і в разі необхідності посилити науковий рівень навчаль­ного матеріалу за рахунок добору інформації з додаткових джерел чи самостійної розробки;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у процесі викладання навчального предмета, конкрет­ної теми уроку формувати в учнів науковий світогляд, озброювати їх методами наукового пізнання і науково-пошукової діяльності;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диференціювати та інтегрувати наукові знання в про­цесі навчання;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— розкривати суть та хибність антинаукових теорій, течій, ідей тощо, формувати критичне ставлення учнів до псевдонауки.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800" dirty="0">
                <a:solidFill>
                  <a:schemeClr val="tx1"/>
                </a:solidFill>
                <a:effectLst/>
              </a:rPr>
              <a:t>Принцип доступності і врахування індивідуальних особливостей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836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Врахування особливостей розвитку учнів, аналізу матеріалу з погляду їх реальних можливості і способів організації навчання для того щоб діти не відчували інтелектуальних, моральних, фізичних перевантажень. Сутність доступності полягає в тому, що діти повинні сприймати і розуміти пояснюваний матеріал.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609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21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32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534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доступності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диференційований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прогалин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способах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ближнього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зону актуального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доступний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міцності результатів навчання і розвитку пізнавальних сил учнів.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2132856"/>
            <a:ext cx="5303560" cy="41879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Міцність знань, умінь, навичок виявляється насамперед у довготривалій пам'яті учнів, вона залежить: від змісту і структури навчального матеріалу, від ставлення самих учнів до навчального матеріалу, навчання вчителя; від організації навчально-виховного процесу, застосування різних форм і методів; від частоти застосування знань; від емоційного впливу на учнів під час пояснення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ÐÐ°ÑÑÐ¸Ð½ÐºÐ¸ Ð¿Ð¾ Ð·Ð°Ð¿ÑÐ¾ÑÑ ÑÐ¾Ð·ÑÐ¼Ð½Ð° Ð´Ð¸ÑÐ¸Ð½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7000" l="10000" r="90000">
                        <a14:foregroundMark x1="40222" y1="97333" x2="40222" y2="97333"/>
                        <a14:foregroundMark x1="54222" y1="20667" x2="54222" y2="20667"/>
                        <a14:foregroundMark x1="55333" y1="31333" x2="55333" y2="31333"/>
                        <a14:foregroundMark x1="50000" y1="6000" x2="50000" y2="6000"/>
                        <a14:foregroundMark x1="50444" y1="6000" x2="50444" y2="6000"/>
                        <a14:foregroundMark x1="69333" y1="38000" x2="69333" y2="38000"/>
                        <a14:foregroundMark x1="59333" y1="17667" x2="59333" y2="1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984" y="1844824"/>
            <a:ext cx="55446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2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854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пізнавальних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сил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повторенні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асоціативні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добре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домагатися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осмисленого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позитивної мотивації і сприятливого клімату навчання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89" y="1648002"/>
            <a:ext cx="8183880" cy="48053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Передбачає формування в учнів інтересу до знань.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¿Ð¾Ð·Ð¸ÑÐ¸Ð² Ð½Ð° ÑÑÐ¾Ñ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68" y="1700808"/>
            <a:ext cx="593324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3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95536" y="620688"/>
            <a:ext cx="8183880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>
                <a:solidFill>
                  <a:srgbClr val="FF0000"/>
                </a:solidFill>
                <a:effectLst/>
              </a:rPr>
              <a:t>Що таке навчання?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A3E2ECC-0DE3-431B-9A68-079142ABE4B0}"/>
              </a:ext>
            </a:extLst>
          </p:cNvPr>
          <p:cNvSpPr/>
          <p:nvPr/>
        </p:nvSpPr>
        <p:spPr>
          <a:xfrm>
            <a:off x="719572" y="179977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r>
              <a:rPr lang="uk-UA" sz="2800" dirty="0"/>
              <a:t> — це цілеспрямований, організований процес взаємодії між учителем і учнем, спрямований на засвоєння знань, формування умінь і навичок, розвиток мислення та виховання особистості. Воно є основним компонентом освіти та відіграє ключову роль у розвитку людини та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val="363201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4285104" cy="5346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висуває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емоційності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радості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зацікавлене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кожного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настроями,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ÐµÐ¼Ð¾ÑÑÐ¹Ð½ÑÑÑÑ Ð½Ð° ÑÑÐ¾ÑÑ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41" y="1340768"/>
            <a:ext cx="40324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064896" cy="62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15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i="1" dirty="0">
                <a:solidFill>
                  <a:srgbClr val="FFFF00"/>
                </a:solidFill>
                <a:latin typeface="Arial Narrow" pitchFamily="34" charset="0"/>
              </a:rPr>
              <a:t>Які принципи навчання відображені в цих приказках ?</a:t>
            </a:r>
            <a:endParaRPr lang="ru-RU" sz="4000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098255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Що голова, то й розум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(врахування індивідуальних особливостей)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Краще один раз побачити, ніж сто раз почути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(наочність)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Хто думає, той і розум має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(свідомість і активність)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57261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Не все одразу дається, а потроху та помалу, то зробиш користі чимало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(систематичність і послідовність)</a:t>
            </a:r>
          </a:p>
          <a:p>
            <a:pPr marL="720725" indent="-720725" eaLnBrk="1" hangingPunct="1">
              <a:buClr>
                <a:srgbClr val="FFFF00"/>
              </a:buClr>
              <a:buSzTx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Книжка вчить, як на світі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жить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Повторення – мати навчання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Наука в ліс не веде, а з лісу виводить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(науковість)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333375"/>
            <a:ext cx="8820150" cy="6264275"/>
          </a:xfrm>
        </p:spPr>
        <p:txBody>
          <a:bodyPr>
            <a:normAutofit fontScale="92500"/>
          </a:bodyPr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Не поговоривши з головою, не роби руками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Який зріст - така й сила, які літа – такий розум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(вікові особливості)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Під лежачий камінь вода не тече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Причина сірості – нудне моралізування</a:t>
            </a:r>
          </a:p>
          <a:p>
            <a:pPr marL="442913" indent="-442913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(емоційність)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335713"/>
          </a:xfrm>
        </p:spPr>
        <p:txBody>
          <a:bodyPr/>
          <a:lstStyle/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Людей питай, а свій розум май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(свідомість і активність)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Що в молодості навчишся, то в старості, як знайдеш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(міцність і циклічність)</a:t>
            </a: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FF00"/>
              </a:buClr>
              <a:buSzTx/>
              <a:buNone/>
              <a:defRPr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Хто що вміє, то і діє</a:t>
            </a:r>
          </a:p>
          <a:p>
            <a:pPr marL="720725" indent="-720725" eaLnBrk="1" hangingPunct="1"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теорії і практики)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5291097"/>
              </p:ext>
            </p:extLst>
          </p:nvPr>
        </p:nvGraphicFramePr>
        <p:xfrm>
          <a:off x="1691680" y="1412776"/>
          <a:ext cx="56166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7289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Підготовка учнів до правильного використання теоретичних знань у соціальному житті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5701387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57623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Побудова освітнього процесу відповідно до психологічних і вікових особливостей дитини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235" y="259475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Щоденна праця вчителя і учня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296652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latin typeface="Arial Narrow" pitchFamily="34" charset="0"/>
              </a:rPr>
              <a:t>Емоційність викладу навчального матеріалу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73288" y="578980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Розуміння мети навчання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73288" y="257693"/>
            <a:ext cx="17281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Зображувальні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обєкти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Зображувальні, схематичні, аудіовізуальні засоби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05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71550" y="836613"/>
            <a:ext cx="7343775" cy="5400675"/>
            <a:chOff x="612" y="527"/>
            <a:chExt cx="4626" cy="340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612" y="527"/>
              <a:ext cx="4626" cy="3402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uk-UA" sz="6600" b="1">
                  <a:solidFill>
                    <a:srgbClr val="FFFF00"/>
                  </a:solidFill>
                </a:rPr>
                <a:t>Дякую за увагу!</a:t>
              </a:r>
            </a:p>
            <a:p>
              <a:pPr algn="ctr">
                <a:defRPr/>
              </a:pPr>
              <a:endParaRPr lang="uk-UA" sz="6600" b="1">
                <a:solidFill>
                  <a:srgbClr val="FFFF00"/>
                </a:solidFill>
              </a:endParaRPr>
            </a:p>
            <a:p>
              <a:pPr algn="ctr">
                <a:defRPr/>
              </a:pPr>
              <a:endParaRPr lang="ru-RU" sz="6600" b="1">
                <a:solidFill>
                  <a:srgbClr val="FF0000"/>
                </a:solidFill>
              </a:endParaRPr>
            </a:p>
          </p:txBody>
        </p:sp>
        <p:pic>
          <p:nvPicPr>
            <p:cNvPr id="6" name="Picture 4" descr="1_0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241"/>
              <a:ext cx="158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15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 </a:t>
            </a:r>
            <a:r>
              <a:rPr lang="uk-UA" b="1" dirty="0"/>
              <a:t>Закономірності навчання </a:t>
            </a:r>
            <a:r>
              <a:rPr lang="uk-UA" dirty="0"/>
              <a:t>— стійкі педагогічні явища, які базуються на повторюваності фактів, навчальних дій і є теоретичною основою принципів навчання.</a:t>
            </a:r>
            <a:endParaRPr lang="ru-RU" dirty="0"/>
          </a:p>
        </p:txBody>
      </p:sp>
      <p:pic>
        <p:nvPicPr>
          <p:cNvPr id="7170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619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94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Закономірності процесу навчання:</a:t>
            </a:r>
          </a:p>
          <a:p>
            <a:pPr marL="0" indent="0" algn="ctr">
              <a:buNone/>
            </a:pPr>
            <a:endParaRPr lang="uk-UA" sz="2400" b="1" dirty="0"/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Обумовленість навчання суспільними потребами. 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Залежність навчання від умов, в яких воно відбувається. 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процесів навчання, освіти, виховання, розвитку особистості. 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Взаємозв'язок навчальних і реальних пізнавальних можливостей учня.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Єдність процесів викладання і навчання. </a:t>
            </a:r>
          </a:p>
          <a:p>
            <a:pPr marL="514350" indent="-51435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Взаємозалежність завдань, змісту, методів і форм навчання в навчальному процесі.</a:t>
            </a:r>
          </a:p>
        </p:txBody>
      </p:sp>
    </p:spTree>
    <p:extLst>
      <p:ext uri="{BB962C8B-B14F-4D97-AF65-F5344CB8AC3E}">
        <p14:creationId xmlns:p14="http://schemas.microsoft.com/office/powerpoint/2010/main" val="153903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694" y="692696"/>
            <a:ext cx="8183880" cy="18722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Принципи навчання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/>
              <a:t>– це керівні ідеї, нормативні вимоги до організації та проведення дидактичного процесу</a:t>
            </a:r>
            <a:endParaRPr lang="ru-RU" dirty="0"/>
          </a:p>
        </p:txBody>
      </p:sp>
      <p:pic>
        <p:nvPicPr>
          <p:cNvPr id="8194" name="Picture 2" descr="ÐÐ°ÑÑÐ¸Ð½ÐºÐ¸ Ð¿Ð¾ Ð·Ð°Ð¿ÑÐ¾ÑÑ Ð½Ð°Ð²Ñ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84249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85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0484586"/>
              </p:ext>
            </p:extLst>
          </p:nvPr>
        </p:nvGraphicFramePr>
        <p:xfrm>
          <a:off x="395536" y="332656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09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dirty="0">
                <a:solidFill>
                  <a:schemeClr val="tx1"/>
                </a:solidFill>
                <a:effectLst/>
              </a:rPr>
              <a:t>Принцип свідомості і активності учнів у навчанні.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Він вимагає, щоб учні отримували не лише міцні знання, а й переконання, навички навчальної діяльності. Перед учителями стоїть завдання — перетворити учня з пасивного об'єкта навчання і виховання на його активного суб'єкта, активізувати учнів у процесі навчання.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552037" cy="30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7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334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46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476</TotalTime>
  <Words>1697</Words>
  <Application>Microsoft Office PowerPoint</Application>
  <PresentationFormat>Екран (4:3)</PresentationFormat>
  <Paragraphs>199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3" baseType="lpstr">
      <vt:lpstr>Arial Narrow</vt:lpstr>
      <vt:lpstr>Times New Roman</vt:lpstr>
      <vt:lpstr>Verdana</vt:lpstr>
      <vt:lpstr>Wingdings</vt:lpstr>
      <vt:lpstr>Wingdings 2</vt:lpstr>
      <vt:lpstr>Аспект</vt:lpstr>
      <vt:lpstr>Тема 8. Процес навчання. Закони, закономірності та принципи навчання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Принцип свідомості і активності учнів у навчанні.</vt:lpstr>
      <vt:lpstr>Презентація PowerPoint</vt:lpstr>
      <vt:lpstr>Презентація PowerPoint</vt:lpstr>
      <vt:lpstr>Принцип наочності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Принцип послідовності і систематичності</vt:lpstr>
      <vt:lpstr>Презентація PowerPoint</vt:lpstr>
      <vt:lpstr>Презентація PowerPoint</vt:lpstr>
      <vt:lpstr>Принцип науковості і зв'язку теорії з практикою</vt:lpstr>
      <vt:lpstr>Презентація PowerPoint</vt:lpstr>
      <vt:lpstr>Презентація PowerPoint</vt:lpstr>
      <vt:lpstr>Презентація PowerPoint</vt:lpstr>
      <vt:lpstr>Принцип доступності і врахування індивідуальних особливостей</vt:lpstr>
      <vt:lpstr>Презентація PowerPoint</vt:lpstr>
      <vt:lpstr>Презентація PowerPoint</vt:lpstr>
      <vt:lpstr>Принцип міцності результатів навчання і розвитку пізнавальних сил учнів.</vt:lpstr>
      <vt:lpstr>Презентація PowerPoint</vt:lpstr>
      <vt:lpstr>Презентація PowerPoint</vt:lpstr>
      <vt:lpstr>Принцип позитивної мотивації і сприятливого клімату навчання</vt:lpstr>
      <vt:lpstr>Презентація PowerPoint</vt:lpstr>
      <vt:lpstr>Презентація PowerPoint</vt:lpstr>
      <vt:lpstr>Які принципи навчання відображені в цих приказках 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Законмірності та  принципи навчання</dc:title>
  <dc:creator>Amy</dc:creator>
  <cp:lastModifiedBy>Admin</cp:lastModifiedBy>
  <cp:revision>20</cp:revision>
  <dcterms:created xsi:type="dcterms:W3CDTF">2019-02-24T14:29:33Z</dcterms:created>
  <dcterms:modified xsi:type="dcterms:W3CDTF">2025-02-02T21:05:34Z</dcterms:modified>
</cp:coreProperties>
</file>