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1015-AA8B-4868-8169-D332036D9EAC}" type="datetimeFigureOut">
              <a:rPr lang="uk-UA" smtClean="0"/>
              <a:t>02.02.2025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AE857FA-610A-4504-AE09-3719545ECB1B}" type="slidenum">
              <a:rPr lang="uk-UA" smtClean="0"/>
              <a:t>‹№›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23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1015-AA8B-4868-8169-D332036D9EAC}" type="datetimeFigureOut">
              <a:rPr lang="uk-UA" smtClean="0"/>
              <a:t>02.02.2025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57FA-610A-4504-AE09-3719545ECB1B}" type="slidenum">
              <a:rPr lang="uk-UA" smtClean="0"/>
              <a:t>‹№›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93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1015-AA8B-4868-8169-D332036D9EAC}" type="datetimeFigureOut">
              <a:rPr lang="uk-UA" smtClean="0"/>
              <a:t>02.02.2025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57FA-610A-4504-AE09-3719545ECB1B}" type="slidenum">
              <a:rPr lang="uk-UA" smtClean="0"/>
              <a:t>‹№›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27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1015-AA8B-4868-8169-D332036D9EAC}" type="datetimeFigureOut">
              <a:rPr lang="uk-UA" smtClean="0"/>
              <a:t>02.02.2025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57FA-610A-4504-AE09-3719545ECB1B}" type="slidenum">
              <a:rPr lang="uk-UA" smtClean="0"/>
              <a:t>‹№›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5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1015-AA8B-4868-8169-D332036D9EAC}" type="datetimeFigureOut">
              <a:rPr lang="uk-UA" smtClean="0"/>
              <a:t>02.02.2025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57FA-610A-4504-AE09-3719545ECB1B}" type="slidenum">
              <a:rPr lang="uk-UA" smtClean="0"/>
              <a:t>‹№›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79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1015-AA8B-4868-8169-D332036D9EAC}" type="datetimeFigureOut">
              <a:rPr lang="uk-UA" smtClean="0"/>
              <a:t>02.02.2025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57FA-610A-4504-AE09-3719545ECB1B}" type="slidenum">
              <a:rPr lang="uk-UA" smtClean="0"/>
              <a:t>‹№›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66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1015-AA8B-4868-8169-D332036D9EAC}" type="datetimeFigureOut">
              <a:rPr lang="uk-UA" smtClean="0"/>
              <a:t>02.02.2025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57FA-610A-4504-AE09-3719545ECB1B}" type="slidenum">
              <a:rPr lang="uk-UA" smtClean="0"/>
              <a:t>‹№›</a:t>
            </a:fld>
            <a:endParaRPr lang="uk-UA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21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1015-AA8B-4868-8169-D332036D9EAC}" type="datetimeFigureOut">
              <a:rPr lang="uk-UA" smtClean="0"/>
              <a:t>02.02.2025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57FA-610A-4504-AE09-3719545ECB1B}" type="slidenum">
              <a:rPr lang="uk-UA" smtClean="0"/>
              <a:t>‹№›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56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1015-AA8B-4868-8169-D332036D9EAC}" type="datetimeFigureOut">
              <a:rPr lang="uk-UA" smtClean="0"/>
              <a:t>02.02.2025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57FA-610A-4504-AE09-3719545ECB1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799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1015-AA8B-4868-8169-D332036D9EAC}" type="datetimeFigureOut">
              <a:rPr lang="uk-UA" smtClean="0"/>
              <a:t>02.02.2025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57FA-610A-4504-AE09-3719545ECB1B}" type="slidenum">
              <a:rPr lang="uk-UA" smtClean="0"/>
              <a:t>‹№›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09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12A81015-AA8B-4868-8169-D332036D9EAC}" type="datetimeFigureOut">
              <a:rPr lang="uk-UA" smtClean="0"/>
              <a:t>02.02.2025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857FA-610A-4504-AE09-3719545ECB1B}" type="slidenum">
              <a:rPr lang="uk-UA" smtClean="0"/>
              <a:t>‹№›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52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81015-AA8B-4868-8169-D332036D9EAC}" type="datetimeFigureOut">
              <a:rPr lang="uk-UA" smtClean="0"/>
              <a:t>02.02.2025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AE857FA-610A-4504-AE09-3719545ECB1B}" type="slidenum">
              <a:rPr lang="uk-UA" smtClean="0"/>
              <a:t>‹№›</a:t>
            </a:fld>
            <a:endParaRPr lang="uk-UA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2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C5FC3-D769-4DA4-B846-13F6CAE8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5748" y="647114"/>
            <a:ext cx="8888428" cy="3554745"/>
          </a:xfrm>
        </p:spPr>
        <p:txBody>
          <a:bodyPr>
            <a:noAutofit/>
          </a:bodyPr>
          <a:lstStyle/>
          <a:p>
            <a:pPr algn="ctr"/>
            <a:r>
              <a:rPr lang="uk-UA" sz="5400" u="sng" dirty="0">
                <a:solidFill>
                  <a:schemeClr val="accent4">
                    <a:lumMod val="75000"/>
                  </a:schemeClr>
                </a:solidFill>
              </a:rPr>
              <a:t>Лекція № 7</a:t>
            </a:r>
            <a:br>
              <a:rPr lang="uk-UA" sz="5400" u="sng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uk-UA" sz="5400" b="1" dirty="0">
                <a:solidFill>
                  <a:srgbClr val="7030A0"/>
                </a:solidFill>
              </a:rPr>
              <a:t>Поняття про Державний стандарт загальної середньої освіти</a:t>
            </a:r>
          </a:p>
        </p:txBody>
      </p:sp>
    </p:spTree>
    <p:extLst>
      <p:ext uri="{BB962C8B-B14F-4D97-AF65-F5344CB8AC3E}">
        <p14:creationId xmlns:p14="http://schemas.microsoft.com/office/powerpoint/2010/main" val="4282540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CA386C69-A6AD-478D-9917-7F8F070D3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800" y="0"/>
            <a:ext cx="11455400" cy="63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57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05F98C-4DB6-43B9-8F2D-B9F4134C3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05" y="211014"/>
            <a:ext cx="11408897" cy="664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80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B85D0-64BE-460D-AAB1-5F0BD51AC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342420"/>
            <a:ext cx="9520158" cy="1049235"/>
          </a:xfrm>
        </p:spPr>
        <p:txBody>
          <a:bodyPr>
            <a:normAutofit/>
          </a:bodyPr>
          <a:lstStyle/>
          <a:p>
            <a:pPr algn="ctr"/>
            <a:r>
              <a:rPr lang="uk-UA" sz="4800" b="1" u="sng" dirty="0">
                <a:solidFill>
                  <a:schemeClr val="accent4"/>
                </a:solidFill>
              </a:rPr>
              <a:t>Творчі завдання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165233-B73C-48B1-A475-14A0ADE0D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296" y="1703693"/>
            <a:ext cx="9520158" cy="345061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uk-UA" sz="2400" b="1" dirty="0">
                <a:solidFill>
                  <a:srgbClr val="002060"/>
                </a:solidFill>
              </a:rPr>
              <a:t>Складання «Ідеального стандарту»</a:t>
            </a:r>
            <a:r>
              <a:rPr lang="uk-UA" sz="2400" dirty="0"/>
              <a:t>📌 Завдання: Уявіть, що вам доручили розробити новий Державний стандарт освіти. Які основні предмети та компетентності ви включили б до нього? Якими повинні бути методи оцінювання? Як би ви збалансували традиційні знання та сучасні навички?📌 Форма виконання: Презентація, есе або обговорення в малих групах.</a:t>
            </a:r>
          </a:p>
          <a:p>
            <a:pPr marL="457200" indent="-457200">
              <a:buAutoNum type="arabicPeriod"/>
            </a:pPr>
            <a:r>
              <a:rPr lang="uk-UA" sz="2400" b="1" dirty="0">
                <a:solidFill>
                  <a:srgbClr val="002060"/>
                </a:solidFill>
              </a:rPr>
              <a:t> Рольова гра «Засідання Міністерства освіти»</a:t>
            </a:r>
            <a:r>
              <a:rPr lang="uk-UA" sz="2400" dirty="0"/>
              <a:t>📌 Завдання: Групи студентів виконують ролі освітніх експертів, вчителів, батьків і учнів. Обговоріть зміни до Державного стандарту. Кожен учасник має висловити свої аргументи та запропонувати зміни.</a:t>
            </a:r>
          </a:p>
        </p:txBody>
      </p:sp>
    </p:spTree>
    <p:extLst>
      <p:ext uri="{BB962C8B-B14F-4D97-AF65-F5344CB8AC3E}">
        <p14:creationId xmlns:p14="http://schemas.microsoft.com/office/powerpoint/2010/main" val="190472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069CF9-AA8A-4636-B8BD-AC359FCB6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600" dirty="0">
                <a:solidFill>
                  <a:schemeClr val="accent4"/>
                </a:solidFill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85044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4A364-6460-4B79-9B70-FD05C1BFE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122435"/>
            <a:ext cx="9520158" cy="1049235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>
                <a:solidFill>
                  <a:schemeClr val="accent4">
                    <a:lumMod val="75000"/>
                  </a:schemeClr>
                </a:solidFill>
              </a:rPr>
              <a:t>План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2AC0E9D-84A8-4C47-B528-6266FBB48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1030993"/>
            <a:ext cx="9520158" cy="3450613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uk-UA" sz="3600" dirty="0">
                <a:solidFill>
                  <a:schemeClr val="accent4">
                    <a:lumMod val="75000"/>
                  </a:schemeClr>
                </a:solidFill>
              </a:rPr>
              <a:t>Документи, що визначають зміст загальної середньої освіти. Державний стандарт загальної середньої освіти.</a:t>
            </a:r>
          </a:p>
          <a:p>
            <a:pPr marL="457200" indent="-457200">
              <a:buAutoNum type="arabicPeriod"/>
            </a:pPr>
            <a:r>
              <a:rPr lang="uk-UA" sz="3600" dirty="0">
                <a:solidFill>
                  <a:schemeClr val="accent4">
                    <a:lumMod val="75000"/>
                  </a:schemeClr>
                </a:solidFill>
              </a:rPr>
              <a:t>Мета і функції Державного стандарту.</a:t>
            </a:r>
          </a:p>
          <a:p>
            <a:pPr marL="457200" indent="-457200">
              <a:buAutoNum type="arabicPeriod"/>
            </a:pPr>
            <a:r>
              <a:rPr lang="uk-UA" sz="3600" dirty="0">
                <a:solidFill>
                  <a:schemeClr val="accent4">
                    <a:lumMod val="75000"/>
                  </a:schemeClr>
                </a:solidFill>
              </a:rPr>
              <a:t>Структура навчального плану та навчальної програми.</a:t>
            </a:r>
          </a:p>
          <a:p>
            <a:pPr marL="457200" indent="-457200">
              <a:buAutoNum type="arabicPeriod"/>
            </a:pPr>
            <a:r>
              <a:rPr lang="uk-UA" sz="3600" dirty="0">
                <a:solidFill>
                  <a:schemeClr val="accent4">
                    <a:lumMod val="75000"/>
                  </a:schemeClr>
                </a:solidFill>
              </a:rPr>
              <a:t>Підручники та навчальні посібники, їх функції та структурні компоненти.</a:t>
            </a:r>
          </a:p>
        </p:txBody>
      </p:sp>
    </p:spTree>
    <p:extLst>
      <p:ext uri="{BB962C8B-B14F-4D97-AF65-F5344CB8AC3E}">
        <p14:creationId xmlns:p14="http://schemas.microsoft.com/office/powerpoint/2010/main" val="596505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8C9B2A-9A3F-4B74-89C9-A9DA1D13C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4" y="17585"/>
            <a:ext cx="11892085" cy="67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67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3C705F-E351-4039-9180-2371ED61E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238123"/>
            <a:ext cx="10160000" cy="656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67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1A6186-9513-4540-94BF-B98312CEE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0434"/>
            <a:ext cx="10121900" cy="623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56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92A1F0-D1ED-423F-9A17-8B63B0CC6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-47626"/>
            <a:ext cx="11684000" cy="68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47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FEF0A1-3946-40F5-9F65-DF5D6097F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9124"/>
            <a:ext cx="11658599" cy="647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42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5FCBB8-5991-487E-9CC6-7889796EA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8722"/>
            <a:ext cx="11595100" cy="624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78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8229F8-8064-4AE4-8F6D-FC4E9303B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01601"/>
            <a:ext cx="11937999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31991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Галерея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30</TotalTime>
  <Words>156</Words>
  <Application>Microsoft Office PowerPoint</Application>
  <PresentationFormat>Широкий екран</PresentationFormat>
  <Paragraphs>10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6" baseType="lpstr">
      <vt:lpstr>Arial</vt:lpstr>
      <vt:lpstr>Palatino Linotype</vt:lpstr>
      <vt:lpstr>Галерея</vt:lpstr>
      <vt:lpstr>Лекція № 7 Поняття про Державний стандарт загальної середньої освіти</vt:lpstr>
      <vt:lpstr>План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Творчі завдання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№ 7 Поняття про Державний стандарт загальної середньої освіти</dc:title>
  <dc:creator>Admin</dc:creator>
  <cp:lastModifiedBy>Admin</cp:lastModifiedBy>
  <cp:revision>3</cp:revision>
  <dcterms:created xsi:type="dcterms:W3CDTF">2025-02-02T20:02:22Z</dcterms:created>
  <dcterms:modified xsi:type="dcterms:W3CDTF">2025-02-02T20:40:00Z</dcterms:modified>
</cp:coreProperties>
</file>