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8" r:id="rId4"/>
    <p:sldId id="269" r:id="rId5"/>
    <p:sldId id="270" r:id="rId6"/>
    <p:sldId id="283" r:id="rId7"/>
    <p:sldId id="271" r:id="rId8"/>
    <p:sldId id="273" r:id="rId9"/>
    <p:sldId id="284" r:id="rId10"/>
    <p:sldId id="286" r:id="rId11"/>
    <p:sldId id="272" r:id="rId12"/>
    <p:sldId id="276" r:id="rId13"/>
    <p:sldId id="265" r:id="rId14"/>
    <p:sldId id="262" r:id="rId15"/>
    <p:sldId id="287" r:id="rId16"/>
    <p:sldId id="275" r:id="rId17"/>
    <p:sldId id="282" r:id="rId18"/>
    <p:sldId id="285" r:id="rId19"/>
    <p:sldId id="274" r:id="rId20"/>
    <p:sldId id="277" r:id="rId21"/>
    <p:sldId id="278" r:id="rId22"/>
    <p:sldId id="279" r:id="rId23"/>
    <p:sldId id="280" r:id="rId24"/>
    <p:sldId id="281" r:id="rId25"/>
    <p:sldId id="260" r:id="rId26"/>
    <p:sldId id="266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5E767-43C0-4B31-9284-123D31F51DC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9401A-A67E-498C-9E5C-D3A749F3D855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Виховний процес </a:t>
          </a:r>
          <a:endParaRPr lang="ru-RU" sz="1200" dirty="0">
            <a:latin typeface="Georgia" pitchFamily="18" charset="0"/>
          </a:endParaRPr>
        </a:p>
      </dgm:t>
    </dgm:pt>
    <dgm:pt modelId="{054BE75D-CBCC-4984-85A7-1D2341846641}" type="parTrans" cxnId="{85EE7488-4C43-4DA9-BA1F-DCE99D4E93D1}">
      <dgm:prSet/>
      <dgm:spPr/>
      <dgm:t>
        <a:bodyPr/>
        <a:lstStyle/>
        <a:p>
          <a:endParaRPr lang="ru-RU"/>
        </a:p>
      </dgm:t>
    </dgm:pt>
    <dgm:pt modelId="{D148CF1E-DEA8-4808-BF3B-F942D276B1C0}" type="sibTrans" cxnId="{85EE7488-4C43-4DA9-BA1F-DCE99D4E93D1}">
      <dgm:prSet/>
      <dgm:spPr/>
      <dgm:t>
        <a:bodyPr/>
        <a:lstStyle/>
        <a:p>
          <a:endParaRPr lang="ru-RU"/>
        </a:p>
      </dgm:t>
    </dgm:pt>
    <dgm:pt modelId="{0B9CA1D2-8D21-4D6B-B05F-4F12161F7E06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Цілеспрямований</a:t>
          </a:r>
          <a:endParaRPr lang="ru-RU" sz="1200" dirty="0">
            <a:latin typeface="Georgia" pitchFamily="18" charset="0"/>
          </a:endParaRPr>
        </a:p>
      </dgm:t>
    </dgm:pt>
    <dgm:pt modelId="{802ADDF3-87E7-43D5-B65B-AF13220EB3B3}" type="parTrans" cxnId="{5F31D6DB-BA10-4C9E-80BE-B34B26B2ADAD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D80C1E15-42D6-4585-844F-876719960FFD}" type="sibTrans" cxnId="{5F31D6DB-BA10-4C9E-80BE-B34B26B2ADAD}">
      <dgm:prSet/>
      <dgm:spPr/>
      <dgm:t>
        <a:bodyPr/>
        <a:lstStyle/>
        <a:p>
          <a:endParaRPr lang="ru-RU"/>
        </a:p>
      </dgm:t>
    </dgm:pt>
    <dgm:pt modelId="{A60BC9AB-06F7-4DDD-A5DA-64251DA173B3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Багатофакторний</a:t>
          </a:r>
          <a:endParaRPr lang="ru-RU" sz="1200" dirty="0">
            <a:latin typeface="Georgia" pitchFamily="18" charset="0"/>
          </a:endParaRPr>
        </a:p>
      </dgm:t>
    </dgm:pt>
    <dgm:pt modelId="{2AE4DD09-9386-4DCC-92B5-FB6B89EFC263}" type="parTrans" cxnId="{6C1162C9-F769-4273-BB27-E6D80F3F7ECF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44E44985-BB37-4FD4-A324-362BA36BC04A}" type="sibTrans" cxnId="{6C1162C9-F769-4273-BB27-E6D80F3F7ECF}">
      <dgm:prSet/>
      <dgm:spPr/>
      <dgm:t>
        <a:bodyPr/>
        <a:lstStyle/>
        <a:p>
          <a:endParaRPr lang="ru-RU"/>
        </a:p>
      </dgm:t>
    </dgm:pt>
    <dgm:pt modelId="{2A12B088-7ECD-4641-865E-35398EB6344E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Тривалий</a:t>
          </a:r>
          <a:endParaRPr lang="ru-RU" sz="1200" dirty="0">
            <a:latin typeface="Georgia" pitchFamily="18" charset="0"/>
          </a:endParaRPr>
        </a:p>
      </dgm:t>
    </dgm:pt>
    <dgm:pt modelId="{26CD5514-6BF8-40F4-9B81-24746D28FEF2}" type="parTrans" cxnId="{EE3677E3-572A-4981-B7A3-C52336EB0187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C9E08952-0BA4-4450-A9A5-E776E08EB66E}" type="sibTrans" cxnId="{EE3677E3-572A-4981-B7A3-C52336EB0187}">
      <dgm:prSet/>
      <dgm:spPr/>
      <dgm:t>
        <a:bodyPr/>
        <a:lstStyle/>
        <a:p>
          <a:endParaRPr lang="ru-RU"/>
        </a:p>
      </dgm:t>
    </dgm:pt>
    <dgm:pt modelId="{DC0494FF-5801-4780-B7D3-57A625B80346}">
      <dgm:prSet phldrT="[Текст]"/>
      <dgm:spPr/>
      <dgm:t>
        <a:bodyPr/>
        <a:lstStyle/>
        <a:p>
          <a:endParaRPr lang="ru-RU" dirty="0"/>
        </a:p>
      </dgm:t>
    </dgm:pt>
    <dgm:pt modelId="{132842E5-42B1-4070-A0CE-A770370AFBEC}" type="parTrans" cxnId="{EC04335D-BE1D-4131-9EAE-4B0502021724}">
      <dgm:prSet/>
      <dgm:spPr/>
      <dgm:t>
        <a:bodyPr/>
        <a:lstStyle/>
        <a:p>
          <a:endParaRPr lang="ru-RU"/>
        </a:p>
      </dgm:t>
    </dgm:pt>
    <dgm:pt modelId="{00CA0F26-A47D-40DE-97E0-9AAFF9621AC9}" type="sibTrans" cxnId="{EC04335D-BE1D-4131-9EAE-4B0502021724}">
      <dgm:prSet/>
      <dgm:spPr/>
      <dgm:t>
        <a:bodyPr/>
        <a:lstStyle/>
        <a:p>
          <a:endParaRPr lang="ru-RU"/>
        </a:p>
      </dgm:t>
    </dgm:pt>
    <dgm:pt modelId="{84E28F0A-708A-42C7-B82F-87B13F296B5A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Комплексний</a:t>
          </a:r>
          <a:endParaRPr lang="ru-RU" sz="1200" dirty="0">
            <a:latin typeface="Georgia" pitchFamily="18" charset="0"/>
          </a:endParaRPr>
        </a:p>
      </dgm:t>
    </dgm:pt>
    <dgm:pt modelId="{205B088D-7812-4984-9C8D-16DDF12992CE}" type="parTrans" cxnId="{FDB55D17-9689-48AD-9CB1-E5D8F311A719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45A442BD-E923-47CB-806A-747136F7999C}" type="sibTrans" cxnId="{FDB55D17-9689-48AD-9CB1-E5D8F311A719}">
      <dgm:prSet/>
      <dgm:spPr/>
      <dgm:t>
        <a:bodyPr/>
        <a:lstStyle/>
        <a:p>
          <a:endParaRPr lang="ru-RU"/>
        </a:p>
      </dgm:t>
    </dgm:pt>
    <dgm:pt modelId="{D7B3CFE7-8014-4354-892C-CFC873B2EAD1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Самокерований</a:t>
          </a:r>
          <a:endParaRPr lang="ru-RU" sz="1200" dirty="0">
            <a:latin typeface="Georgia" pitchFamily="18" charset="0"/>
          </a:endParaRPr>
        </a:p>
      </dgm:t>
    </dgm:pt>
    <dgm:pt modelId="{204D1DB9-DDA2-445D-B4F6-FFFD33477151}" type="parTrans" cxnId="{95E2C390-5577-4B9B-A33D-6AD81DEE317B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A54C55ED-C7F0-4FDC-AB49-B48A18BB2ED7}" type="sibTrans" cxnId="{95E2C390-5577-4B9B-A33D-6AD81DEE317B}">
      <dgm:prSet/>
      <dgm:spPr/>
      <dgm:t>
        <a:bodyPr/>
        <a:lstStyle/>
        <a:p>
          <a:endParaRPr lang="ru-RU"/>
        </a:p>
      </dgm:t>
    </dgm:pt>
    <dgm:pt modelId="{78DF20FE-9796-4483-9CBE-7A50E7F8560E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Віддаленість від результаті </a:t>
          </a:r>
          <a:endParaRPr lang="ru-RU" sz="1200" dirty="0">
            <a:latin typeface="Georgia" pitchFamily="18" charset="0"/>
          </a:endParaRPr>
        </a:p>
      </dgm:t>
    </dgm:pt>
    <dgm:pt modelId="{485841C2-20BA-4B7A-AB58-EFE4AD9CF584}" type="parTrans" cxnId="{808BB179-29EC-4469-9C5B-E3DF4AD6401A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2254EB51-5749-410E-881D-8A66EFAFF6F2}" type="sibTrans" cxnId="{808BB179-29EC-4469-9C5B-E3DF4AD6401A}">
      <dgm:prSet/>
      <dgm:spPr/>
      <dgm:t>
        <a:bodyPr/>
        <a:lstStyle/>
        <a:p>
          <a:endParaRPr lang="ru-RU"/>
        </a:p>
      </dgm:t>
    </dgm:pt>
    <dgm:pt modelId="{4F75033F-C1A6-48AE-9B5C-17295187E822}" type="pres">
      <dgm:prSet presAssocID="{81A5E767-43C0-4B31-9284-123D31F51D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B6D71-2E05-4D6E-AD21-C63A8B5ACCAC}" type="pres">
      <dgm:prSet presAssocID="{FB29401A-A67E-498C-9E5C-D3A749F3D855}" presName="centerShape" presStyleLbl="node0" presStyleIdx="0" presStyleCnt="1"/>
      <dgm:spPr/>
      <dgm:t>
        <a:bodyPr/>
        <a:lstStyle/>
        <a:p>
          <a:endParaRPr lang="ru-RU"/>
        </a:p>
      </dgm:t>
    </dgm:pt>
    <dgm:pt modelId="{99AC1D3E-16B3-4B40-9BED-8C85BC586F30}" type="pres">
      <dgm:prSet presAssocID="{802ADDF3-87E7-43D5-B65B-AF13220EB3B3}" presName="Name9" presStyleLbl="parChTrans1D2" presStyleIdx="0" presStyleCnt="6"/>
      <dgm:spPr/>
      <dgm:t>
        <a:bodyPr/>
        <a:lstStyle/>
        <a:p>
          <a:endParaRPr lang="ru-RU"/>
        </a:p>
      </dgm:t>
    </dgm:pt>
    <dgm:pt modelId="{C5C79EDA-AF22-441F-96A2-8624B7854117}" type="pres">
      <dgm:prSet presAssocID="{802ADDF3-87E7-43D5-B65B-AF13220EB3B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8096818-1D0A-4C7C-877A-9DC8B41F53F1}" type="pres">
      <dgm:prSet presAssocID="{0B9CA1D2-8D21-4D6B-B05F-4F12161F7E06}" presName="node" presStyleLbl="node1" presStyleIdx="0" presStyleCnt="6" custScaleX="143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C250-3BDC-4FDA-B324-83EE21A47269}" type="pres">
      <dgm:prSet presAssocID="{2AE4DD09-9386-4DCC-92B5-FB6B89EFC263}" presName="Name9" presStyleLbl="parChTrans1D2" presStyleIdx="1" presStyleCnt="6"/>
      <dgm:spPr/>
      <dgm:t>
        <a:bodyPr/>
        <a:lstStyle/>
        <a:p>
          <a:endParaRPr lang="ru-RU"/>
        </a:p>
      </dgm:t>
    </dgm:pt>
    <dgm:pt modelId="{97F5A53B-2F45-45FB-83D5-AA64E3020D99}" type="pres">
      <dgm:prSet presAssocID="{2AE4DD09-9386-4DCC-92B5-FB6B89EFC26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5C5AAA7-D987-4D57-B950-8C2C8A5EF0C0}" type="pres">
      <dgm:prSet presAssocID="{A60BC9AB-06F7-4DDD-A5DA-64251DA173B3}" presName="node" presStyleLbl="node1" presStyleIdx="1" presStyleCnt="6" custScaleX="128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1A0A6-9FC4-4E3B-AF77-0D9E2959997C}" type="pres">
      <dgm:prSet presAssocID="{26CD5514-6BF8-40F4-9B81-24746D28FEF2}" presName="Name9" presStyleLbl="parChTrans1D2" presStyleIdx="2" presStyleCnt="6"/>
      <dgm:spPr/>
      <dgm:t>
        <a:bodyPr/>
        <a:lstStyle/>
        <a:p>
          <a:endParaRPr lang="ru-RU"/>
        </a:p>
      </dgm:t>
    </dgm:pt>
    <dgm:pt modelId="{7DC5BBC0-F166-4969-BFCD-5DF47F31FA8C}" type="pres">
      <dgm:prSet presAssocID="{26CD5514-6BF8-40F4-9B81-24746D28FEF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6B8DA2C-9A88-4DFC-8A81-90281153BE07}" type="pres">
      <dgm:prSet presAssocID="{2A12B088-7ECD-4641-865E-35398EB6344E}" presName="node" presStyleLbl="node1" presStyleIdx="2" presStyleCnt="6" custScaleX="107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6479B-DFD4-4D08-A693-9EB7858D2366}" type="pres">
      <dgm:prSet presAssocID="{205B088D-7812-4984-9C8D-16DDF12992CE}" presName="Name9" presStyleLbl="parChTrans1D2" presStyleIdx="3" presStyleCnt="6"/>
      <dgm:spPr/>
      <dgm:t>
        <a:bodyPr/>
        <a:lstStyle/>
        <a:p>
          <a:endParaRPr lang="ru-RU"/>
        </a:p>
      </dgm:t>
    </dgm:pt>
    <dgm:pt modelId="{8FDA9EC2-98A4-46FE-A3AE-2015A872BF47}" type="pres">
      <dgm:prSet presAssocID="{205B088D-7812-4984-9C8D-16DDF12992CE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D99DCF6-80BB-4CEB-9A08-EFDF79D4D4F0}" type="pres">
      <dgm:prSet presAssocID="{84E28F0A-708A-42C7-B82F-87B13F296B5A}" presName="node" presStyleLbl="node1" presStyleIdx="3" presStyleCnt="6" custScaleX="135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2A139-E386-4E6C-8DCC-FEABCAB128A2}" type="pres">
      <dgm:prSet presAssocID="{204D1DB9-DDA2-445D-B4F6-FFFD33477151}" presName="Name9" presStyleLbl="parChTrans1D2" presStyleIdx="4" presStyleCnt="6"/>
      <dgm:spPr/>
      <dgm:t>
        <a:bodyPr/>
        <a:lstStyle/>
        <a:p>
          <a:endParaRPr lang="ru-RU"/>
        </a:p>
      </dgm:t>
    </dgm:pt>
    <dgm:pt modelId="{E59D9E13-7D14-4DC2-87BE-672985BA3C87}" type="pres">
      <dgm:prSet presAssocID="{204D1DB9-DDA2-445D-B4F6-FFFD3347715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7A0E22F-4C0E-492F-BE1F-D0EA8C5D9D6F}" type="pres">
      <dgm:prSet presAssocID="{D7B3CFE7-8014-4354-892C-CFC873B2EAD1}" presName="node" presStyleLbl="node1" presStyleIdx="4" presStyleCnt="6" custScaleX="119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7D5C5-D8E7-455E-BB95-1BADAFEC21E6}" type="pres">
      <dgm:prSet presAssocID="{485841C2-20BA-4B7A-AB58-EFE4AD9CF584}" presName="Name9" presStyleLbl="parChTrans1D2" presStyleIdx="5" presStyleCnt="6"/>
      <dgm:spPr/>
      <dgm:t>
        <a:bodyPr/>
        <a:lstStyle/>
        <a:p>
          <a:endParaRPr lang="ru-RU"/>
        </a:p>
      </dgm:t>
    </dgm:pt>
    <dgm:pt modelId="{1791884C-B924-4478-BC83-4387CC13DCD4}" type="pres">
      <dgm:prSet presAssocID="{485841C2-20BA-4B7A-AB58-EFE4AD9CF58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2A91C54-578A-4580-93E7-BA87181F87E2}" type="pres">
      <dgm:prSet presAssocID="{78DF20FE-9796-4483-9CBE-7A50E7F8560E}" presName="node" presStyleLbl="node1" presStyleIdx="5" presStyleCnt="6" custScaleX="124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665954-12E3-444F-A4EF-7B1E595987B3}" type="presOf" srcId="{81A5E767-43C0-4B31-9284-123D31F51DCA}" destId="{4F75033F-C1A6-48AE-9B5C-17295187E822}" srcOrd="0" destOrd="0" presId="urn:microsoft.com/office/officeart/2005/8/layout/radial1"/>
    <dgm:cxn modelId="{DAC8BBA3-0ACA-445E-A0BE-CF6335D51965}" type="presOf" srcId="{26CD5514-6BF8-40F4-9B81-24746D28FEF2}" destId="{7DC5BBC0-F166-4969-BFCD-5DF47F31FA8C}" srcOrd="1" destOrd="0" presId="urn:microsoft.com/office/officeart/2005/8/layout/radial1"/>
    <dgm:cxn modelId="{E8ABC04D-2437-4067-A124-90EBE8EE3867}" type="presOf" srcId="{204D1DB9-DDA2-445D-B4F6-FFFD33477151}" destId="{5A42A139-E386-4E6C-8DCC-FEABCAB128A2}" srcOrd="0" destOrd="0" presId="urn:microsoft.com/office/officeart/2005/8/layout/radial1"/>
    <dgm:cxn modelId="{6C1162C9-F769-4273-BB27-E6D80F3F7ECF}" srcId="{FB29401A-A67E-498C-9E5C-D3A749F3D855}" destId="{A60BC9AB-06F7-4DDD-A5DA-64251DA173B3}" srcOrd="1" destOrd="0" parTransId="{2AE4DD09-9386-4DCC-92B5-FB6B89EFC263}" sibTransId="{44E44985-BB37-4FD4-A324-362BA36BC04A}"/>
    <dgm:cxn modelId="{6A7D6BF6-3E8D-4D57-BCB7-75AFC10F1F9F}" type="presOf" srcId="{802ADDF3-87E7-43D5-B65B-AF13220EB3B3}" destId="{C5C79EDA-AF22-441F-96A2-8624B7854117}" srcOrd="1" destOrd="0" presId="urn:microsoft.com/office/officeart/2005/8/layout/radial1"/>
    <dgm:cxn modelId="{EC04335D-BE1D-4131-9EAE-4B0502021724}" srcId="{81A5E767-43C0-4B31-9284-123D31F51DCA}" destId="{DC0494FF-5801-4780-B7D3-57A625B80346}" srcOrd="1" destOrd="0" parTransId="{132842E5-42B1-4070-A0CE-A770370AFBEC}" sibTransId="{00CA0F26-A47D-40DE-97E0-9AAFF9621AC9}"/>
    <dgm:cxn modelId="{804193CF-2D0A-4CD1-A105-72E3C0398B25}" type="presOf" srcId="{485841C2-20BA-4B7A-AB58-EFE4AD9CF584}" destId="{51A7D5C5-D8E7-455E-BB95-1BADAFEC21E6}" srcOrd="0" destOrd="0" presId="urn:microsoft.com/office/officeart/2005/8/layout/radial1"/>
    <dgm:cxn modelId="{54A1251E-195D-4BFC-828C-DB2E1454481B}" type="presOf" srcId="{A60BC9AB-06F7-4DDD-A5DA-64251DA173B3}" destId="{45C5AAA7-D987-4D57-B950-8C2C8A5EF0C0}" srcOrd="0" destOrd="0" presId="urn:microsoft.com/office/officeart/2005/8/layout/radial1"/>
    <dgm:cxn modelId="{90ED2B71-D660-4F6F-BDEE-87FC411F250B}" type="presOf" srcId="{2AE4DD09-9386-4DCC-92B5-FB6B89EFC263}" destId="{97F5A53B-2F45-45FB-83D5-AA64E3020D99}" srcOrd="1" destOrd="0" presId="urn:microsoft.com/office/officeart/2005/8/layout/radial1"/>
    <dgm:cxn modelId="{808BB179-29EC-4469-9C5B-E3DF4AD6401A}" srcId="{FB29401A-A67E-498C-9E5C-D3A749F3D855}" destId="{78DF20FE-9796-4483-9CBE-7A50E7F8560E}" srcOrd="5" destOrd="0" parTransId="{485841C2-20BA-4B7A-AB58-EFE4AD9CF584}" sibTransId="{2254EB51-5749-410E-881D-8A66EFAFF6F2}"/>
    <dgm:cxn modelId="{43EF6989-9ED2-4837-8E02-781A5D86C1F5}" type="presOf" srcId="{205B088D-7812-4984-9C8D-16DDF12992CE}" destId="{9D56479B-DFD4-4D08-A693-9EB7858D2366}" srcOrd="0" destOrd="0" presId="urn:microsoft.com/office/officeart/2005/8/layout/radial1"/>
    <dgm:cxn modelId="{5F31D6DB-BA10-4C9E-80BE-B34B26B2ADAD}" srcId="{FB29401A-A67E-498C-9E5C-D3A749F3D855}" destId="{0B9CA1D2-8D21-4D6B-B05F-4F12161F7E06}" srcOrd="0" destOrd="0" parTransId="{802ADDF3-87E7-43D5-B65B-AF13220EB3B3}" sibTransId="{D80C1E15-42D6-4585-844F-876719960FFD}"/>
    <dgm:cxn modelId="{92E399CC-7946-466D-99CF-569BEA5D73A4}" type="presOf" srcId="{2A12B088-7ECD-4641-865E-35398EB6344E}" destId="{06B8DA2C-9A88-4DFC-8A81-90281153BE07}" srcOrd="0" destOrd="0" presId="urn:microsoft.com/office/officeart/2005/8/layout/radial1"/>
    <dgm:cxn modelId="{95E2C390-5577-4B9B-A33D-6AD81DEE317B}" srcId="{FB29401A-A67E-498C-9E5C-D3A749F3D855}" destId="{D7B3CFE7-8014-4354-892C-CFC873B2EAD1}" srcOrd="4" destOrd="0" parTransId="{204D1DB9-DDA2-445D-B4F6-FFFD33477151}" sibTransId="{A54C55ED-C7F0-4FDC-AB49-B48A18BB2ED7}"/>
    <dgm:cxn modelId="{927787F5-6CA3-4186-94FB-874BD7EB8C09}" type="presOf" srcId="{485841C2-20BA-4B7A-AB58-EFE4AD9CF584}" destId="{1791884C-B924-4478-BC83-4387CC13DCD4}" srcOrd="1" destOrd="0" presId="urn:microsoft.com/office/officeart/2005/8/layout/radial1"/>
    <dgm:cxn modelId="{0CCEC07C-245D-40D6-AC0D-D7D7225BC3EB}" type="presOf" srcId="{FB29401A-A67E-498C-9E5C-D3A749F3D855}" destId="{903B6D71-2E05-4D6E-AD21-C63A8B5ACCAC}" srcOrd="0" destOrd="0" presId="urn:microsoft.com/office/officeart/2005/8/layout/radial1"/>
    <dgm:cxn modelId="{04E76E41-2683-4208-881C-F732CE705A22}" type="presOf" srcId="{2AE4DD09-9386-4DCC-92B5-FB6B89EFC263}" destId="{E52CC250-3BDC-4FDA-B324-83EE21A47269}" srcOrd="0" destOrd="0" presId="urn:microsoft.com/office/officeart/2005/8/layout/radial1"/>
    <dgm:cxn modelId="{C3772E62-9714-419F-9F4B-9D30C1296B81}" type="presOf" srcId="{84E28F0A-708A-42C7-B82F-87B13F296B5A}" destId="{2D99DCF6-80BB-4CEB-9A08-EFDF79D4D4F0}" srcOrd="0" destOrd="0" presId="urn:microsoft.com/office/officeart/2005/8/layout/radial1"/>
    <dgm:cxn modelId="{4A3E93F6-494B-49B5-A3AE-A4D10244E474}" type="presOf" srcId="{204D1DB9-DDA2-445D-B4F6-FFFD33477151}" destId="{E59D9E13-7D14-4DC2-87BE-672985BA3C87}" srcOrd="1" destOrd="0" presId="urn:microsoft.com/office/officeart/2005/8/layout/radial1"/>
    <dgm:cxn modelId="{C4BDA1D2-E063-4074-B88C-5BCD2841A9C6}" type="presOf" srcId="{802ADDF3-87E7-43D5-B65B-AF13220EB3B3}" destId="{99AC1D3E-16B3-4B40-9BED-8C85BC586F30}" srcOrd="0" destOrd="0" presId="urn:microsoft.com/office/officeart/2005/8/layout/radial1"/>
    <dgm:cxn modelId="{D371F479-809C-402A-8016-CEA69992A014}" type="presOf" srcId="{78DF20FE-9796-4483-9CBE-7A50E7F8560E}" destId="{32A91C54-578A-4580-93E7-BA87181F87E2}" srcOrd="0" destOrd="0" presId="urn:microsoft.com/office/officeart/2005/8/layout/radial1"/>
    <dgm:cxn modelId="{59EDC3CE-5DD4-4DBE-A4C4-5CABC9EBE30E}" type="presOf" srcId="{0B9CA1D2-8D21-4D6B-B05F-4F12161F7E06}" destId="{58096818-1D0A-4C7C-877A-9DC8B41F53F1}" srcOrd="0" destOrd="0" presId="urn:microsoft.com/office/officeart/2005/8/layout/radial1"/>
    <dgm:cxn modelId="{C84FB4D8-3B33-4209-8E6C-8A3D53401B04}" type="presOf" srcId="{205B088D-7812-4984-9C8D-16DDF12992CE}" destId="{8FDA9EC2-98A4-46FE-A3AE-2015A872BF47}" srcOrd="1" destOrd="0" presId="urn:microsoft.com/office/officeart/2005/8/layout/radial1"/>
    <dgm:cxn modelId="{85EE7488-4C43-4DA9-BA1F-DCE99D4E93D1}" srcId="{81A5E767-43C0-4B31-9284-123D31F51DCA}" destId="{FB29401A-A67E-498C-9E5C-D3A749F3D855}" srcOrd="0" destOrd="0" parTransId="{054BE75D-CBCC-4984-85A7-1D2341846641}" sibTransId="{D148CF1E-DEA8-4808-BF3B-F942D276B1C0}"/>
    <dgm:cxn modelId="{D71C2EA0-59C4-43AB-8C0F-F81F9AE7CE38}" type="presOf" srcId="{D7B3CFE7-8014-4354-892C-CFC873B2EAD1}" destId="{87A0E22F-4C0E-492F-BE1F-D0EA8C5D9D6F}" srcOrd="0" destOrd="0" presId="urn:microsoft.com/office/officeart/2005/8/layout/radial1"/>
    <dgm:cxn modelId="{EE3677E3-572A-4981-B7A3-C52336EB0187}" srcId="{FB29401A-A67E-498C-9E5C-D3A749F3D855}" destId="{2A12B088-7ECD-4641-865E-35398EB6344E}" srcOrd="2" destOrd="0" parTransId="{26CD5514-6BF8-40F4-9B81-24746D28FEF2}" sibTransId="{C9E08952-0BA4-4450-A9A5-E776E08EB66E}"/>
    <dgm:cxn modelId="{FDB55D17-9689-48AD-9CB1-E5D8F311A719}" srcId="{FB29401A-A67E-498C-9E5C-D3A749F3D855}" destId="{84E28F0A-708A-42C7-B82F-87B13F296B5A}" srcOrd="3" destOrd="0" parTransId="{205B088D-7812-4984-9C8D-16DDF12992CE}" sibTransId="{45A442BD-E923-47CB-806A-747136F7999C}"/>
    <dgm:cxn modelId="{E6F2983A-713D-408B-AFDA-3FA53FF4725D}" type="presOf" srcId="{26CD5514-6BF8-40F4-9B81-24746D28FEF2}" destId="{1451A0A6-9FC4-4E3B-AF77-0D9E2959997C}" srcOrd="0" destOrd="0" presId="urn:microsoft.com/office/officeart/2005/8/layout/radial1"/>
    <dgm:cxn modelId="{D06CCADB-4A54-4DDE-B30E-A7497041F51D}" type="presParOf" srcId="{4F75033F-C1A6-48AE-9B5C-17295187E822}" destId="{903B6D71-2E05-4D6E-AD21-C63A8B5ACCAC}" srcOrd="0" destOrd="0" presId="urn:microsoft.com/office/officeart/2005/8/layout/radial1"/>
    <dgm:cxn modelId="{17E80318-C700-4F01-BAB0-6919037CD518}" type="presParOf" srcId="{4F75033F-C1A6-48AE-9B5C-17295187E822}" destId="{99AC1D3E-16B3-4B40-9BED-8C85BC586F30}" srcOrd="1" destOrd="0" presId="urn:microsoft.com/office/officeart/2005/8/layout/radial1"/>
    <dgm:cxn modelId="{07899E2A-4281-4DE2-879D-563B23EFD7F9}" type="presParOf" srcId="{99AC1D3E-16B3-4B40-9BED-8C85BC586F30}" destId="{C5C79EDA-AF22-441F-96A2-8624B7854117}" srcOrd="0" destOrd="0" presId="urn:microsoft.com/office/officeart/2005/8/layout/radial1"/>
    <dgm:cxn modelId="{1AC4E468-E021-4CF1-B13B-AD05EA197075}" type="presParOf" srcId="{4F75033F-C1A6-48AE-9B5C-17295187E822}" destId="{58096818-1D0A-4C7C-877A-9DC8B41F53F1}" srcOrd="2" destOrd="0" presId="urn:microsoft.com/office/officeart/2005/8/layout/radial1"/>
    <dgm:cxn modelId="{79D309A6-5206-48B4-A415-1183727F9CB7}" type="presParOf" srcId="{4F75033F-C1A6-48AE-9B5C-17295187E822}" destId="{E52CC250-3BDC-4FDA-B324-83EE21A47269}" srcOrd="3" destOrd="0" presId="urn:microsoft.com/office/officeart/2005/8/layout/radial1"/>
    <dgm:cxn modelId="{D535FE04-F260-4AA4-AC42-F6017E33FFD5}" type="presParOf" srcId="{E52CC250-3BDC-4FDA-B324-83EE21A47269}" destId="{97F5A53B-2F45-45FB-83D5-AA64E3020D99}" srcOrd="0" destOrd="0" presId="urn:microsoft.com/office/officeart/2005/8/layout/radial1"/>
    <dgm:cxn modelId="{55C2C470-D44B-4B4E-9789-857B08E27A51}" type="presParOf" srcId="{4F75033F-C1A6-48AE-9B5C-17295187E822}" destId="{45C5AAA7-D987-4D57-B950-8C2C8A5EF0C0}" srcOrd="4" destOrd="0" presId="urn:microsoft.com/office/officeart/2005/8/layout/radial1"/>
    <dgm:cxn modelId="{3EC1CE3D-EC2E-4F51-BE54-F7AF2BA72680}" type="presParOf" srcId="{4F75033F-C1A6-48AE-9B5C-17295187E822}" destId="{1451A0A6-9FC4-4E3B-AF77-0D9E2959997C}" srcOrd="5" destOrd="0" presId="urn:microsoft.com/office/officeart/2005/8/layout/radial1"/>
    <dgm:cxn modelId="{3500A4F3-1C49-456A-8CCC-B71A490584DC}" type="presParOf" srcId="{1451A0A6-9FC4-4E3B-AF77-0D9E2959997C}" destId="{7DC5BBC0-F166-4969-BFCD-5DF47F31FA8C}" srcOrd="0" destOrd="0" presId="urn:microsoft.com/office/officeart/2005/8/layout/radial1"/>
    <dgm:cxn modelId="{AF2ACD55-5545-4E12-AED7-FCABE6321BF0}" type="presParOf" srcId="{4F75033F-C1A6-48AE-9B5C-17295187E822}" destId="{06B8DA2C-9A88-4DFC-8A81-90281153BE07}" srcOrd="6" destOrd="0" presId="urn:microsoft.com/office/officeart/2005/8/layout/radial1"/>
    <dgm:cxn modelId="{C9A165CB-CBC4-4875-964E-FB110C302FBF}" type="presParOf" srcId="{4F75033F-C1A6-48AE-9B5C-17295187E822}" destId="{9D56479B-DFD4-4D08-A693-9EB7858D2366}" srcOrd="7" destOrd="0" presId="urn:microsoft.com/office/officeart/2005/8/layout/radial1"/>
    <dgm:cxn modelId="{AA5FAA58-213F-4ABF-BDA6-C968210180C2}" type="presParOf" srcId="{9D56479B-DFD4-4D08-A693-9EB7858D2366}" destId="{8FDA9EC2-98A4-46FE-A3AE-2015A872BF47}" srcOrd="0" destOrd="0" presId="urn:microsoft.com/office/officeart/2005/8/layout/radial1"/>
    <dgm:cxn modelId="{3D0BF4C3-3603-48B7-B083-DB10DAD28CFF}" type="presParOf" srcId="{4F75033F-C1A6-48AE-9B5C-17295187E822}" destId="{2D99DCF6-80BB-4CEB-9A08-EFDF79D4D4F0}" srcOrd="8" destOrd="0" presId="urn:microsoft.com/office/officeart/2005/8/layout/radial1"/>
    <dgm:cxn modelId="{EF6FD545-AF7B-487D-8A44-A0F3E9D1545C}" type="presParOf" srcId="{4F75033F-C1A6-48AE-9B5C-17295187E822}" destId="{5A42A139-E386-4E6C-8DCC-FEABCAB128A2}" srcOrd="9" destOrd="0" presId="urn:microsoft.com/office/officeart/2005/8/layout/radial1"/>
    <dgm:cxn modelId="{97B6ADFB-C44D-4C68-9895-11E15557F6BC}" type="presParOf" srcId="{5A42A139-E386-4E6C-8DCC-FEABCAB128A2}" destId="{E59D9E13-7D14-4DC2-87BE-672985BA3C87}" srcOrd="0" destOrd="0" presId="urn:microsoft.com/office/officeart/2005/8/layout/radial1"/>
    <dgm:cxn modelId="{D73EBD07-5D3A-4B35-95FC-8F0A4331E683}" type="presParOf" srcId="{4F75033F-C1A6-48AE-9B5C-17295187E822}" destId="{87A0E22F-4C0E-492F-BE1F-D0EA8C5D9D6F}" srcOrd="10" destOrd="0" presId="urn:microsoft.com/office/officeart/2005/8/layout/radial1"/>
    <dgm:cxn modelId="{CEA57E58-46F8-4FFF-AF4B-6F41D1B49882}" type="presParOf" srcId="{4F75033F-C1A6-48AE-9B5C-17295187E822}" destId="{51A7D5C5-D8E7-455E-BB95-1BADAFEC21E6}" srcOrd="11" destOrd="0" presId="urn:microsoft.com/office/officeart/2005/8/layout/radial1"/>
    <dgm:cxn modelId="{95834E63-4750-475E-A9EA-B105B94FF035}" type="presParOf" srcId="{51A7D5C5-D8E7-455E-BB95-1BADAFEC21E6}" destId="{1791884C-B924-4478-BC83-4387CC13DCD4}" srcOrd="0" destOrd="0" presId="urn:microsoft.com/office/officeart/2005/8/layout/radial1"/>
    <dgm:cxn modelId="{AEE76E0D-CED6-4047-9C51-494DB5B5B81A}" type="presParOf" srcId="{4F75033F-C1A6-48AE-9B5C-17295187E822}" destId="{32A91C54-578A-4580-93E7-BA87181F87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5E767-43C0-4B31-9284-123D31F51DC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9401A-A67E-498C-9E5C-D3A749F3D855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Виховний процес </a:t>
          </a:r>
          <a:endParaRPr lang="ru-RU" sz="1200" dirty="0">
            <a:latin typeface="Georgia" pitchFamily="18" charset="0"/>
          </a:endParaRPr>
        </a:p>
      </dgm:t>
    </dgm:pt>
    <dgm:pt modelId="{054BE75D-CBCC-4984-85A7-1D2341846641}" type="parTrans" cxnId="{85EE7488-4C43-4DA9-BA1F-DCE99D4E93D1}">
      <dgm:prSet/>
      <dgm:spPr/>
      <dgm:t>
        <a:bodyPr/>
        <a:lstStyle/>
        <a:p>
          <a:endParaRPr lang="ru-RU"/>
        </a:p>
      </dgm:t>
    </dgm:pt>
    <dgm:pt modelId="{D148CF1E-DEA8-4808-BF3B-F942D276B1C0}" type="sibTrans" cxnId="{85EE7488-4C43-4DA9-BA1F-DCE99D4E93D1}">
      <dgm:prSet/>
      <dgm:spPr/>
      <dgm:t>
        <a:bodyPr/>
        <a:lstStyle/>
        <a:p>
          <a:endParaRPr lang="ru-RU"/>
        </a:p>
      </dgm:t>
    </dgm:pt>
    <dgm:pt modelId="{0B9CA1D2-8D21-4D6B-B05F-4F12161F7E06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Цілеспрямований</a:t>
          </a:r>
          <a:endParaRPr lang="ru-RU" sz="1200" dirty="0">
            <a:latin typeface="Georgia" pitchFamily="18" charset="0"/>
          </a:endParaRPr>
        </a:p>
      </dgm:t>
    </dgm:pt>
    <dgm:pt modelId="{802ADDF3-87E7-43D5-B65B-AF13220EB3B3}" type="parTrans" cxnId="{5F31D6DB-BA10-4C9E-80BE-B34B26B2ADAD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D80C1E15-42D6-4585-844F-876719960FFD}" type="sibTrans" cxnId="{5F31D6DB-BA10-4C9E-80BE-B34B26B2ADAD}">
      <dgm:prSet/>
      <dgm:spPr/>
      <dgm:t>
        <a:bodyPr/>
        <a:lstStyle/>
        <a:p>
          <a:endParaRPr lang="ru-RU"/>
        </a:p>
      </dgm:t>
    </dgm:pt>
    <dgm:pt modelId="{A60BC9AB-06F7-4DDD-A5DA-64251DA173B3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Багатофакторний</a:t>
          </a:r>
          <a:endParaRPr lang="ru-RU" sz="1200" dirty="0">
            <a:latin typeface="Georgia" pitchFamily="18" charset="0"/>
          </a:endParaRPr>
        </a:p>
      </dgm:t>
    </dgm:pt>
    <dgm:pt modelId="{2AE4DD09-9386-4DCC-92B5-FB6B89EFC263}" type="parTrans" cxnId="{6C1162C9-F769-4273-BB27-E6D80F3F7ECF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44E44985-BB37-4FD4-A324-362BA36BC04A}" type="sibTrans" cxnId="{6C1162C9-F769-4273-BB27-E6D80F3F7ECF}">
      <dgm:prSet/>
      <dgm:spPr/>
      <dgm:t>
        <a:bodyPr/>
        <a:lstStyle/>
        <a:p>
          <a:endParaRPr lang="ru-RU"/>
        </a:p>
      </dgm:t>
    </dgm:pt>
    <dgm:pt modelId="{2A12B088-7ECD-4641-865E-35398EB6344E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Тривалий</a:t>
          </a:r>
          <a:endParaRPr lang="ru-RU" sz="1200" dirty="0">
            <a:latin typeface="Georgia" pitchFamily="18" charset="0"/>
          </a:endParaRPr>
        </a:p>
      </dgm:t>
    </dgm:pt>
    <dgm:pt modelId="{26CD5514-6BF8-40F4-9B81-24746D28FEF2}" type="parTrans" cxnId="{EE3677E3-572A-4981-B7A3-C52336EB0187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C9E08952-0BA4-4450-A9A5-E776E08EB66E}" type="sibTrans" cxnId="{EE3677E3-572A-4981-B7A3-C52336EB0187}">
      <dgm:prSet/>
      <dgm:spPr/>
      <dgm:t>
        <a:bodyPr/>
        <a:lstStyle/>
        <a:p>
          <a:endParaRPr lang="ru-RU"/>
        </a:p>
      </dgm:t>
    </dgm:pt>
    <dgm:pt modelId="{DC0494FF-5801-4780-B7D3-57A625B80346}">
      <dgm:prSet phldrT="[Текст]"/>
      <dgm:spPr/>
      <dgm:t>
        <a:bodyPr/>
        <a:lstStyle/>
        <a:p>
          <a:endParaRPr lang="ru-RU" dirty="0"/>
        </a:p>
      </dgm:t>
    </dgm:pt>
    <dgm:pt modelId="{132842E5-42B1-4070-A0CE-A770370AFBEC}" type="parTrans" cxnId="{EC04335D-BE1D-4131-9EAE-4B0502021724}">
      <dgm:prSet/>
      <dgm:spPr/>
      <dgm:t>
        <a:bodyPr/>
        <a:lstStyle/>
        <a:p>
          <a:endParaRPr lang="ru-RU"/>
        </a:p>
      </dgm:t>
    </dgm:pt>
    <dgm:pt modelId="{00CA0F26-A47D-40DE-97E0-9AAFF9621AC9}" type="sibTrans" cxnId="{EC04335D-BE1D-4131-9EAE-4B0502021724}">
      <dgm:prSet/>
      <dgm:spPr/>
      <dgm:t>
        <a:bodyPr/>
        <a:lstStyle/>
        <a:p>
          <a:endParaRPr lang="ru-RU"/>
        </a:p>
      </dgm:t>
    </dgm:pt>
    <dgm:pt modelId="{84E28F0A-708A-42C7-B82F-87B13F296B5A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Комплексний</a:t>
          </a:r>
          <a:endParaRPr lang="ru-RU" sz="1200" dirty="0">
            <a:latin typeface="Georgia" pitchFamily="18" charset="0"/>
          </a:endParaRPr>
        </a:p>
      </dgm:t>
    </dgm:pt>
    <dgm:pt modelId="{205B088D-7812-4984-9C8D-16DDF12992CE}" type="parTrans" cxnId="{FDB55D17-9689-48AD-9CB1-E5D8F311A719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45A442BD-E923-47CB-806A-747136F7999C}" type="sibTrans" cxnId="{FDB55D17-9689-48AD-9CB1-E5D8F311A719}">
      <dgm:prSet/>
      <dgm:spPr/>
      <dgm:t>
        <a:bodyPr/>
        <a:lstStyle/>
        <a:p>
          <a:endParaRPr lang="ru-RU"/>
        </a:p>
      </dgm:t>
    </dgm:pt>
    <dgm:pt modelId="{D7B3CFE7-8014-4354-892C-CFC873B2EAD1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Самокерований</a:t>
          </a:r>
          <a:endParaRPr lang="ru-RU" sz="1200" dirty="0">
            <a:latin typeface="Georgia" pitchFamily="18" charset="0"/>
          </a:endParaRPr>
        </a:p>
      </dgm:t>
    </dgm:pt>
    <dgm:pt modelId="{204D1DB9-DDA2-445D-B4F6-FFFD33477151}" type="parTrans" cxnId="{95E2C390-5577-4B9B-A33D-6AD81DEE317B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A54C55ED-C7F0-4FDC-AB49-B48A18BB2ED7}" type="sibTrans" cxnId="{95E2C390-5577-4B9B-A33D-6AD81DEE317B}">
      <dgm:prSet/>
      <dgm:spPr/>
      <dgm:t>
        <a:bodyPr/>
        <a:lstStyle/>
        <a:p>
          <a:endParaRPr lang="ru-RU"/>
        </a:p>
      </dgm:t>
    </dgm:pt>
    <dgm:pt modelId="{78DF20FE-9796-4483-9CBE-7A50E7F8560E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Віддаленість від результаті </a:t>
          </a:r>
          <a:endParaRPr lang="ru-RU" sz="1200" dirty="0">
            <a:latin typeface="Georgia" pitchFamily="18" charset="0"/>
          </a:endParaRPr>
        </a:p>
      </dgm:t>
    </dgm:pt>
    <dgm:pt modelId="{485841C2-20BA-4B7A-AB58-EFE4AD9CF584}" type="parTrans" cxnId="{808BB179-29EC-4469-9C5B-E3DF4AD6401A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2254EB51-5749-410E-881D-8A66EFAFF6F2}" type="sibTrans" cxnId="{808BB179-29EC-4469-9C5B-E3DF4AD6401A}">
      <dgm:prSet/>
      <dgm:spPr/>
      <dgm:t>
        <a:bodyPr/>
        <a:lstStyle/>
        <a:p>
          <a:endParaRPr lang="ru-RU"/>
        </a:p>
      </dgm:t>
    </dgm:pt>
    <dgm:pt modelId="{4F75033F-C1A6-48AE-9B5C-17295187E822}" type="pres">
      <dgm:prSet presAssocID="{81A5E767-43C0-4B31-9284-123D31F51D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B6D71-2E05-4D6E-AD21-C63A8B5ACCAC}" type="pres">
      <dgm:prSet presAssocID="{FB29401A-A67E-498C-9E5C-D3A749F3D855}" presName="centerShape" presStyleLbl="node0" presStyleIdx="0" presStyleCnt="1"/>
      <dgm:spPr/>
      <dgm:t>
        <a:bodyPr/>
        <a:lstStyle/>
        <a:p>
          <a:endParaRPr lang="ru-RU"/>
        </a:p>
      </dgm:t>
    </dgm:pt>
    <dgm:pt modelId="{99AC1D3E-16B3-4B40-9BED-8C85BC586F30}" type="pres">
      <dgm:prSet presAssocID="{802ADDF3-87E7-43D5-B65B-AF13220EB3B3}" presName="Name9" presStyleLbl="parChTrans1D2" presStyleIdx="0" presStyleCnt="6"/>
      <dgm:spPr/>
      <dgm:t>
        <a:bodyPr/>
        <a:lstStyle/>
        <a:p>
          <a:endParaRPr lang="ru-RU"/>
        </a:p>
      </dgm:t>
    </dgm:pt>
    <dgm:pt modelId="{C5C79EDA-AF22-441F-96A2-8624B7854117}" type="pres">
      <dgm:prSet presAssocID="{802ADDF3-87E7-43D5-B65B-AF13220EB3B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8096818-1D0A-4C7C-877A-9DC8B41F53F1}" type="pres">
      <dgm:prSet presAssocID="{0B9CA1D2-8D21-4D6B-B05F-4F12161F7E06}" presName="node" presStyleLbl="node1" presStyleIdx="0" presStyleCnt="6" custScaleX="143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C250-3BDC-4FDA-B324-83EE21A47269}" type="pres">
      <dgm:prSet presAssocID="{2AE4DD09-9386-4DCC-92B5-FB6B89EFC263}" presName="Name9" presStyleLbl="parChTrans1D2" presStyleIdx="1" presStyleCnt="6"/>
      <dgm:spPr/>
      <dgm:t>
        <a:bodyPr/>
        <a:lstStyle/>
        <a:p>
          <a:endParaRPr lang="ru-RU"/>
        </a:p>
      </dgm:t>
    </dgm:pt>
    <dgm:pt modelId="{97F5A53B-2F45-45FB-83D5-AA64E3020D99}" type="pres">
      <dgm:prSet presAssocID="{2AE4DD09-9386-4DCC-92B5-FB6B89EFC26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5C5AAA7-D987-4D57-B950-8C2C8A5EF0C0}" type="pres">
      <dgm:prSet presAssocID="{A60BC9AB-06F7-4DDD-A5DA-64251DA173B3}" presName="node" presStyleLbl="node1" presStyleIdx="1" presStyleCnt="6" custScaleX="128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1A0A6-9FC4-4E3B-AF77-0D9E2959997C}" type="pres">
      <dgm:prSet presAssocID="{26CD5514-6BF8-40F4-9B81-24746D28FEF2}" presName="Name9" presStyleLbl="parChTrans1D2" presStyleIdx="2" presStyleCnt="6"/>
      <dgm:spPr/>
      <dgm:t>
        <a:bodyPr/>
        <a:lstStyle/>
        <a:p>
          <a:endParaRPr lang="ru-RU"/>
        </a:p>
      </dgm:t>
    </dgm:pt>
    <dgm:pt modelId="{7DC5BBC0-F166-4969-BFCD-5DF47F31FA8C}" type="pres">
      <dgm:prSet presAssocID="{26CD5514-6BF8-40F4-9B81-24746D28FEF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6B8DA2C-9A88-4DFC-8A81-90281153BE07}" type="pres">
      <dgm:prSet presAssocID="{2A12B088-7ECD-4641-865E-35398EB6344E}" presName="node" presStyleLbl="node1" presStyleIdx="2" presStyleCnt="6" custScaleX="107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6479B-DFD4-4D08-A693-9EB7858D2366}" type="pres">
      <dgm:prSet presAssocID="{205B088D-7812-4984-9C8D-16DDF12992CE}" presName="Name9" presStyleLbl="parChTrans1D2" presStyleIdx="3" presStyleCnt="6"/>
      <dgm:spPr/>
      <dgm:t>
        <a:bodyPr/>
        <a:lstStyle/>
        <a:p>
          <a:endParaRPr lang="ru-RU"/>
        </a:p>
      </dgm:t>
    </dgm:pt>
    <dgm:pt modelId="{8FDA9EC2-98A4-46FE-A3AE-2015A872BF47}" type="pres">
      <dgm:prSet presAssocID="{205B088D-7812-4984-9C8D-16DDF12992CE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D99DCF6-80BB-4CEB-9A08-EFDF79D4D4F0}" type="pres">
      <dgm:prSet presAssocID="{84E28F0A-708A-42C7-B82F-87B13F296B5A}" presName="node" presStyleLbl="node1" presStyleIdx="3" presStyleCnt="6" custScaleX="135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2A139-E386-4E6C-8DCC-FEABCAB128A2}" type="pres">
      <dgm:prSet presAssocID="{204D1DB9-DDA2-445D-B4F6-FFFD33477151}" presName="Name9" presStyleLbl="parChTrans1D2" presStyleIdx="4" presStyleCnt="6"/>
      <dgm:spPr/>
      <dgm:t>
        <a:bodyPr/>
        <a:lstStyle/>
        <a:p>
          <a:endParaRPr lang="ru-RU"/>
        </a:p>
      </dgm:t>
    </dgm:pt>
    <dgm:pt modelId="{E59D9E13-7D14-4DC2-87BE-672985BA3C87}" type="pres">
      <dgm:prSet presAssocID="{204D1DB9-DDA2-445D-B4F6-FFFD3347715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7A0E22F-4C0E-492F-BE1F-D0EA8C5D9D6F}" type="pres">
      <dgm:prSet presAssocID="{D7B3CFE7-8014-4354-892C-CFC873B2EAD1}" presName="node" presStyleLbl="node1" presStyleIdx="4" presStyleCnt="6" custScaleX="119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7D5C5-D8E7-455E-BB95-1BADAFEC21E6}" type="pres">
      <dgm:prSet presAssocID="{485841C2-20BA-4B7A-AB58-EFE4AD9CF584}" presName="Name9" presStyleLbl="parChTrans1D2" presStyleIdx="5" presStyleCnt="6"/>
      <dgm:spPr/>
      <dgm:t>
        <a:bodyPr/>
        <a:lstStyle/>
        <a:p>
          <a:endParaRPr lang="ru-RU"/>
        </a:p>
      </dgm:t>
    </dgm:pt>
    <dgm:pt modelId="{1791884C-B924-4478-BC83-4387CC13DCD4}" type="pres">
      <dgm:prSet presAssocID="{485841C2-20BA-4B7A-AB58-EFE4AD9CF58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2A91C54-578A-4580-93E7-BA87181F87E2}" type="pres">
      <dgm:prSet presAssocID="{78DF20FE-9796-4483-9CBE-7A50E7F8560E}" presName="node" presStyleLbl="node1" presStyleIdx="5" presStyleCnt="6" custScaleX="124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842DFD-30A6-4935-916F-742F3F7350B8}" type="presOf" srcId="{0B9CA1D2-8D21-4D6B-B05F-4F12161F7E06}" destId="{58096818-1D0A-4C7C-877A-9DC8B41F53F1}" srcOrd="0" destOrd="0" presId="urn:microsoft.com/office/officeart/2005/8/layout/radial1"/>
    <dgm:cxn modelId="{5F31D6DB-BA10-4C9E-80BE-B34B26B2ADAD}" srcId="{FB29401A-A67E-498C-9E5C-D3A749F3D855}" destId="{0B9CA1D2-8D21-4D6B-B05F-4F12161F7E06}" srcOrd="0" destOrd="0" parTransId="{802ADDF3-87E7-43D5-B65B-AF13220EB3B3}" sibTransId="{D80C1E15-42D6-4585-844F-876719960FFD}"/>
    <dgm:cxn modelId="{37C9F1A4-0BC2-4C91-835D-518B51BB337C}" type="presOf" srcId="{84E28F0A-708A-42C7-B82F-87B13F296B5A}" destId="{2D99DCF6-80BB-4CEB-9A08-EFDF79D4D4F0}" srcOrd="0" destOrd="0" presId="urn:microsoft.com/office/officeart/2005/8/layout/radial1"/>
    <dgm:cxn modelId="{C0DF9BB9-6441-4013-83B3-8C59965080B7}" type="presOf" srcId="{78DF20FE-9796-4483-9CBE-7A50E7F8560E}" destId="{32A91C54-578A-4580-93E7-BA87181F87E2}" srcOrd="0" destOrd="0" presId="urn:microsoft.com/office/officeart/2005/8/layout/radial1"/>
    <dgm:cxn modelId="{3ADF3B7D-103C-4A3C-862C-FBA64B799488}" type="presOf" srcId="{FB29401A-A67E-498C-9E5C-D3A749F3D855}" destId="{903B6D71-2E05-4D6E-AD21-C63A8B5ACCAC}" srcOrd="0" destOrd="0" presId="urn:microsoft.com/office/officeart/2005/8/layout/radial1"/>
    <dgm:cxn modelId="{85EE7488-4C43-4DA9-BA1F-DCE99D4E93D1}" srcId="{81A5E767-43C0-4B31-9284-123D31F51DCA}" destId="{FB29401A-A67E-498C-9E5C-D3A749F3D855}" srcOrd="0" destOrd="0" parTransId="{054BE75D-CBCC-4984-85A7-1D2341846641}" sibTransId="{D148CF1E-DEA8-4808-BF3B-F942D276B1C0}"/>
    <dgm:cxn modelId="{8D5C30DB-262F-4044-8855-4C3CECF505F8}" type="presOf" srcId="{485841C2-20BA-4B7A-AB58-EFE4AD9CF584}" destId="{1791884C-B924-4478-BC83-4387CC13DCD4}" srcOrd="1" destOrd="0" presId="urn:microsoft.com/office/officeart/2005/8/layout/radial1"/>
    <dgm:cxn modelId="{EDF61B9E-C90B-4702-AC70-F5E8335BA3C3}" type="presOf" srcId="{26CD5514-6BF8-40F4-9B81-24746D28FEF2}" destId="{1451A0A6-9FC4-4E3B-AF77-0D9E2959997C}" srcOrd="0" destOrd="0" presId="urn:microsoft.com/office/officeart/2005/8/layout/radial1"/>
    <dgm:cxn modelId="{33DAF57A-9AEC-4709-9266-1A83A5F2E530}" type="presOf" srcId="{2AE4DD09-9386-4DCC-92B5-FB6B89EFC263}" destId="{E52CC250-3BDC-4FDA-B324-83EE21A47269}" srcOrd="0" destOrd="0" presId="urn:microsoft.com/office/officeart/2005/8/layout/radial1"/>
    <dgm:cxn modelId="{D7F3673E-1E38-48CA-8BB6-3B0399B79CE2}" type="presOf" srcId="{2AE4DD09-9386-4DCC-92B5-FB6B89EFC263}" destId="{97F5A53B-2F45-45FB-83D5-AA64E3020D99}" srcOrd="1" destOrd="0" presId="urn:microsoft.com/office/officeart/2005/8/layout/radial1"/>
    <dgm:cxn modelId="{EC04335D-BE1D-4131-9EAE-4B0502021724}" srcId="{81A5E767-43C0-4B31-9284-123D31F51DCA}" destId="{DC0494FF-5801-4780-B7D3-57A625B80346}" srcOrd="1" destOrd="0" parTransId="{132842E5-42B1-4070-A0CE-A770370AFBEC}" sibTransId="{00CA0F26-A47D-40DE-97E0-9AAFF9621AC9}"/>
    <dgm:cxn modelId="{5D226506-5FB8-47FC-8A48-E2F44C967F9F}" type="presOf" srcId="{D7B3CFE7-8014-4354-892C-CFC873B2EAD1}" destId="{87A0E22F-4C0E-492F-BE1F-D0EA8C5D9D6F}" srcOrd="0" destOrd="0" presId="urn:microsoft.com/office/officeart/2005/8/layout/radial1"/>
    <dgm:cxn modelId="{EA8D60E3-920A-4CB2-B67F-586FB5FF5F11}" type="presOf" srcId="{205B088D-7812-4984-9C8D-16DDF12992CE}" destId="{8FDA9EC2-98A4-46FE-A3AE-2015A872BF47}" srcOrd="1" destOrd="0" presId="urn:microsoft.com/office/officeart/2005/8/layout/radial1"/>
    <dgm:cxn modelId="{037837BC-A87E-4B1F-94D8-0321D6A1F82D}" type="presOf" srcId="{205B088D-7812-4984-9C8D-16DDF12992CE}" destId="{9D56479B-DFD4-4D08-A693-9EB7858D2366}" srcOrd="0" destOrd="0" presId="urn:microsoft.com/office/officeart/2005/8/layout/radial1"/>
    <dgm:cxn modelId="{C45C0EAC-961B-4DFF-8911-501A0C10873E}" type="presOf" srcId="{485841C2-20BA-4B7A-AB58-EFE4AD9CF584}" destId="{51A7D5C5-D8E7-455E-BB95-1BADAFEC21E6}" srcOrd="0" destOrd="0" presId="urn:microsoft.com/office/officeart/2005/8/layout/radial1"/>
    <dgm:cxn modelId="{E9725BBF-0C4E-4175-A088-36A571581180}" type="presOf" srcId="{802ADDF3-87E7-43D5-B65B-AF13220EB3B3}" destId="{99AC1D3E-16B3-4B40-9BED-8C85BC586F30}" srcOrd="0" destOrd="0" presId="urn:microsoft.com/office/officeart/2005/8/layout/radial1"/>
    <dgm:cxn modelId="{EE3677E3-572A-4981-B7A3-C52336EB0187}" srcId="{FB29401A-A67E-498C-9E5C-D3A749F3D855}" destId="{2A12B088-7ECD-4641-865E-35398EB6344E}" srcOrd="2" destOrd="0" parTransId="{26CD5514-6BF8-40F4-9B81-24746D28FEF2}" sibTransId="{C9E08952-0BA4-4450-A9A5-E776E08EB66E}"/>
    <dgm:cxn modelId="{C9339735-7B3D-4065-B3CB-A6407C3F9F0F}" type="presOf" srcId="{81A5E767-43C0-4B31-9284-123D31F51DCA}" destId="{4F75033F-C1A6-48AE-9B5C-17295187E822}" srcOrd="0" destOrd="0" presId="urn:microsoft.com/office/officeart/2005/8/layout/radial1"/>
    <dgm:cxn modelId="{DF39B0A9-2338-4557-B866-0DC3F3FEE07B}" type="presOf" srcId="{2A12B088-7ECD-4641-865E-35398EB6344E}" destId="{06B8DA2C-9A88-4DFC-8A81-90281153BE07}" srcOrd="0" destOrd="0" presId="urn:microsoft.com/office/officeart/2005/8/layout/radial1"/>
    <dgm:cxn modelId="{95E2C390-5577-4B9B-A33D-6AD81DEE317B}" srcId="{FB29401A-A67E-498C-9E5C-D3A749F3D855}" destId="{D7B3CFE7-8014-4354-892C-CFC873B2EAD1}" srcOrd="4" destOrd="0" parTransId="{204D1DB9-DDA2-445D-B4F6-FFFD33477151}" sibTransId="{A54C55ED-C7F0-4FDC-AB49-B48A18BB2ED7}"/>
    <dgm:cxn modelId="{6C1162C9-F769-4273-BB27-E6D80F3F7ECF}" srcId="{FB29401A-A67E-498C-9E5C-D3A749F3D855}" destId="{A60BC9AB-06F7-4DDD-A5DA-64251DA173B3}" srcOrd="1" destOrd="0" parTransId="{2AE4DD09-9386-4DCC-92B5-FB6B89EFC263}" sibTransId="{44E44985-BB37-4FD4-A324-362BA36BC04A}"/>
    <dgm:cxn modelId="{808BB179-29EC-4469-9C5B-E3DF4AD6401A}" srcId="{FB29401A-A67E-498C-9E5C-D3A749F3D855}" destId="{78DF20FE-9796-4483-9CBE-7A50E7F8560E}" srcOrd="5" destOrd="0" parTransId="{485841C2-20BA-4B7A-AB58-EFE4AD9CF584}" sibTransId="{2254EB51-5749-410E-881D-8A66EFAFF6F2}"/>
    <dgm:cxn modelId="{F02A7BB7-647E-4998-BDF7-7327B9115ED1}" type="presOf" srcId="{802ADDF3-87E7-43D5-B65B-AF13220EB3B3}" destId="{C5C79EDA-AF22-441F-96A2-8624B7854117}" srcOrd="1" destOrd="0" presId="urn:microsoft.com/office/officeart/2005/8/layout/radial1"/>
    <dgm:cxn modelId="{164648A1-E0AE-4821-8B71-03573953651B}" type="presOf" srcId="{204D1DB9-DDA2-445D-B4F6-FFFD33477151}" destId="{5A42A139-E386-4E6C-8DCC-FEABCAB128A2}" srcOrd="0" destOrd="0" presId="urn:microsoft.com/office/officeart/2005/8/layout/radial1"/>
    <dgm:cxn modelId="{0E909685-D2A7-4519-98CC-8E3BE3621025}" type="presOf" srcId="{A60BC9AB-06F7-4DDD-A5DA-64251DA173B3}" destId="{45C5AAA7-D987-4D57-B950-8C2C8A5EF0C0}" srcOrd="0" destOrd="0" presId="urn:microsoft.com/office/officeart/2005/8/layout/radial1"/>
    <dgm:cxn modelId="{FE7E34A6-1532-418D-91F5-14FE1C030B93}" type="presOf" srcId="{26CD5514-6BF8-40F4-9B81-24746D28FEF2}" destId="{7DC5BBC0-F166-4969-BFCD-5DF47F31FA8C}" srcOrd="1" destOrd="0" presId="urn:microsoft.com/office/officeart/2005/8/layout/radial1"/>
    <dgm:cxn modelId="{5A757D1B-25FA-48DD-AE5B-B6BB127B592E}" type="presOf" srcId="{204D1DB9-DDA2-445D-B4F6-FFFD33477151}" destId="{E59D9E13-7D14-4DC2-87BE-672985BA3C87}" srcOrd="1" destOrd="0" presId="urn:microsoft.com/office/officeart/2005/8/layout/radial1"/>
    <dgm:cxn modelId="{FDB55D17-9689-48AD-9CB1-E5D8F311A719}" srcId="{FB29401A-A67E-498C-9E5C-D3A749F3D855}" destId="{84E28F0A-708A-42C7-B82F-87B13F296B5A}" srcOrd="3" destOrd="0" parTransId="{205B088D-7812-4984-9C8D-16DDF12992CE}" sibTransId="{45A442BD-E923-47CB-806A-747136F7999C}"/>
    <dgm:cxn modelId="{4B44F52F-D6A0-496C-A68B-4BCB17FA131F}" type="presParOf" srcId="{4F75033F-C1A6-48AE-9B5C-17295187E822}" destId="{903B6D71-2E05-4D6E-AD21-C63A8B5ACCAC}" srcOrd="0" destOrd="0" presId="urn:microsoft.com/office/officeart/2005/8/layout/radial1"/>
    <dgm:cxn modelId="{03460691-05F7-4902-AC41-C1FD161F2864}" type="presParOf" srcId="{4F75033F-C1A6-48AE-9B5C-17295187E822}" destId="{99AC1D3E-16B3-4B40-9BED-8C85BC586F30}" srcOrd="1" destOrd="0" presId="urn:microsoft.com/office/officeart/2005/8/layout/radial1"/>
    <dgm:cxn modelId="{7349AD70-3688-40D2-ABA2-103943856AA5}" type="presParOf" srcId="{99AC1D3E-16B3-4B40-9BED-8C85BC586F30}" destId="{C5C79EDA-AF22-441F-96A2-8624B7854117}" srcOrd="0" destOrd="0" presId="urn:microsoft.com/office/officeart/2005/8/layout/radial1"/>
    <dgm:cxn modelId="{0ACA2209-BEA5-4879-94CF-4942595FEE17}" type="presParOf" srcId="{4F75033F-C1A6-48AE-9B5C-17295187E822}" destId="{58096818-1D0A-4C7C-877A-9DC8B41F53F1}" srcOrd="2" destOrd="0" presId="urn:microsoft.com/office/officeart/2005/8/layout/radial1"/>
    <dgm:cxn modelId="{9C5F2A9F-A22F-4D56-8138-8DA12C1E90CE}" type="presParOf" srcId="{4F75033F-C1A6-48AE-9B5C-17295187E822}" destId="{E52CC250-3BDC-4FDA-B324-83EE21A47269}" srcOrd="3" destOrd="0" presId="urn:microsoft.com/office/officeart/2005/8/layout/radial1"/>
    <dgm:cxn modelId="{230E9D5E-74FF-4B22-A633-4F65E6658E9B}" type="presParOf" srcId="{E52CC250-3BDC-4FDA-B324-83EE21A47269}" destId="{97F5A53B-2F45-45FB-83D5-AA64E3020D99}" srcOrd="0" destOrd="0" presId="urn:microsoft.com/office/officeart/2005/8/layout/radial1"/>
    <dgm:cxn modelId="{3101D07E-F808-462E-832A-625508E3E683}" type="presParOf" srcId="{4F75033F-C1A6-48AE-9B5C-17295187E822}" destId="{45C5AAA7-D987-4D57-B950-8C2C8A5EF0C0}" srcOrd="4" destOrd="0" presId="urn:microsoft.com/office/officeart/2005/8/layout/radial1"/>
    <dgm:cxn modelId="{88AF3986-A410-4EE7-93EC-DF40EBDAA969}" type="presParOf" srcId="{4F75033F-C1A6-48AE-9B5C-17295187E822}" destId="{1451A0A6-9FC4-4E3B-AF77-0D9E2959997C}" srcOrd="5" destOrd="0" presId="urn:microsoft.com/office/officeart/2005/8/layout/radial1"/>
    <dgm:cxn modelId="{50763445-89E5-48B5-B165-0B1055BA0985}" type="presParOf" srcId="{1451A0A6-9FC4-4E3B-AF77-0D9E2959997C}" destId="{7DC5BBC0-F166-4969-BFCD-5DF47F31FA8C}" srcOrd="0" destOrd="0" presId="urn:microsoft.com/office/officeart/2005/8/layout/radial1"/>
    <dgm:cxn modelId="{1D8D516D-38AB-4DF5-A1BB-794495949DD3}" type="presParOf" srcId="{4F75033F-C1A6-48AE-9B5C-17295187E822}" destId="{06B8DA2C-9A88-4DFC-8A81-90281153BE07}" srcOrd="6" destOrd="0" presId="urn:microsoft.com/office/officeart/2005/8/layout/radial1"/>
    <dgm:cxn modelId="{D5B797FC-BAD8-49C2-A03A-9815B2828A27}" type="presParOf" srcId="{4F75033F-C1A6-48AE-9B5C-17295187E822}" destId="{9D56479B-DFD4-4D08-A693-9EB7858D2366}" srcOrd="7" destOrd="0" presId="urn:microsoft.com/office/officeart/2005/8/layout/radial1"/>
    <dgm:cxn modelId="{3E20CC32-90DD-4EA6-96F4-692241280F59}" type="presParOf" srcId="{9D56479B-DFD4-4D08-A693-9EB7858D2366}" destId="{8FDA9EC2-98A4-46FE-A3AE-2015A872BF47}" srcOrd="0" destOrd="0" presId="urn:microsoft.com/office/officeart/2005/8/layout/radial1"/>
    <dgm:cxn modelId="{86EB1B7F-0190-430D-B062-F863916280FA}" type="presParOf" srcId="{4F75033F-C1A6-48AE-9B5C-17295187E822}" destId="{2D99DCF6-80BB-4CEB-9A08-EFDF79D4D4F0}" srcOrd="8" destOrd="0" presId="urn:microsoft.com/office/officeart/2005/8/layout/radial1"/>
    <dgm:cxn modelId="{3C425E53-E5BE-4682-9A14-45B32ED7D415}" type="presParOf" srcId="{4F75033F-C1A6-48AE-9B5C-17295187E822}" destId="{5A42A139-E386-4E6C-8DCC-FEABCAB128A2}" srcOrd="9" destOrd="0" presId="urn:microsoft.com/office/officeart/2005/8/layout/radial1"/>
    <dgm:cxn modelId="{E4DD14A0-0FE6-48E5-8AE4-86E762D0B74C}" type="presParOf" srcId="{5A42A139-E386-4E6C-8DCC-FEABCAB128A2}" destId="{E59D9E13-7D14-4DC2-87BE-672985BA3C87}" srcOrd="0" destOrd="0" presId="urn:microsoft.com/office/officeart/2005/8/layout/radial1"/>
    <dgm:cxn modelId="{EA739538-E91B-453D-8215-4613825A92C9}" type="presParOf" srcId="{4F75033F-C1A6-48AE-9B5C-17295187E822}" destId="{87A0E22F-4C0E-492F-BE1F-D0EA8C5D9D6F}" srcOrd="10" destOrd="0" presId="urn:microsoft.com/office/officeart/2005/8/layout/radial1"/>
    <dgm:cxn modelId="{B29FE44B-D063-494C-BE77-DF9BF1EBF730}" type="presParOf" srcId="{4F75033F-C1A6-48AE-9B5C-17295187E822}" destId="{51A7D5C5-D8E7-455E-BB95-1BADAFEC21E6}" srcOrd="11" destOrd="0" presId="urn:microsoft.com/office/officeart/2005/8/layout/radial1"/>
    <dgm:cxn modelId="{9EE77B90-320A-4431-A285-CFA22938060B}" type="presParOf" srcId="{51A7D5C5-D8E7-455E-BB95-1BADAFEC21E6}" destId="{1791884C-B924-4478-BC83-4387CC13DCD4}" srcOrd="0" destOrd="0" presId="urn:microsoft.com/office/officeart/2005/8/layout/radial1"/>
    <dgm:cxn modelId="{20F04977-0B42-4998-901A-B4532B0C5724}" type="presParOf" srcId="{4F75033F-C1A6-48AE-9B5C-17295187E822}" destId="{32A91C54-578A-4580-93E7-BA87181F87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err="1" smtClean="0"/>
              <a:t>Змістовий</a:t>
            </a:r>
            <a:r>
              <a:rPr lang="ru-RU" sz="3100" dirty="0" smtClean="0"/>
              <a:t> </a:t>
            </a:r>
            <a:r>
              <a:rPr lang="ru-RU" sz="3100" dirty="0"/>
              <a:t>модуль 3.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Теорія</a:t>
            </a:r>
            <a:r>
              <a:rPr lang="ru-RU" sz="3100" dirty="0" smtClean="0"/>
              <a:t> </a:t>
            </a:r>
            <a:r>
              <a:rPr lang="ru-RU" sz="3100" dirty="0" err="1"/>
              <a:t>виховання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Лекція</a:t>
            </a:r>
            <a:r>
              <a:rPr lang="ru-RU"/>
              <a:t> </a:t>
            </a:r>
            <a:r>
              <a:rPr lang="ru-RU" smtClean="0"/>
              <a:t>5.Ч.1</a:t>
            </a:r>
            <a:r>
              <a:rPr lang="ru-RU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/>
              <a:t>характеристика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011"/>
              </p:ext>
            </p:extLst>
          </p:nvPr>
        </p:nvGraphicFramePr>
        <p:xfrm>
          <a:off x="2133600" y="152400"/>
          <a:ext cx="5359400" cy="78105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5359400"/>
              </a:tblGrid>
              <a:tr h="781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effectLst/>
                        </a:rPr>
                        <a:t>Чинники </a:t>
                      </a:r>
                      <a:r>
                        <a:rPr lang="ru-RU" sz="4000" u="none" strike="noStrike" dirty="0" err="1">
                          <a:effectLst/>
                        </a:rPr>
                        <a:t>виховання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3146378" y="1089546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34986" y="1089546"/>
            <a:ext cx="433885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1905000"/>
            <a:ext cx="287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31977" y="1519746"/>
            <a:ext cx="18288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eorgia" pitchFamily="18" charset="0"/>
              </a:rPr>
              <a:t>Об'єктивні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470" y="1535668"/>
            <a:ext cx="18288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eorgia" pitchFamily="18" charset="0"/>
              </a:rPr>
              <a:t>Суб'єктивні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071469"/>
            <a:ext cx="3886200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особливості розбудови системи закладів освіти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перебудова економіки на ринкових засадах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особливості розвитку соціальної сфери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відродження національних традицій, звичаїв, обрядів, народної педагогіки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розширення сфери спілкування з іноземними громадянами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вплив природного середовища</a:t>
            </a:r>
            <a:endParaRPr lang="uk-UA" sz="2000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089666"/>
            <a:ext cx="3124200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err="1">
                <a:latin typeface="Georgia" pitchFamily="18" charset="0"/>
              </a:rPr>
              <a:t>соціально-педагогічна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діяльність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сім'ї</a:t>
            </a:r>
            <a:r>
              <a:rPr lang="ru-RU" sz="2000" dirty="0">
                <a:latin typeface="Georgia" pitchFamily="18" charset="0"/>
              </a:rPr>
              <a:t> та </a:t>
            </a:r>
            <a:r>
              <a:rPr lang="ru-RU" sz="2000" dirty="0" err="1">
                <a:latin typeface="Georgia" pitchFamily="18" charset="0"/>
              </a:rPr>
              <a:t>громадських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організацій</a:t>
            </a:r>
            <a:endParaRPr lang="ru-RU" sz="2000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 smtClean="0">
                <a:latin typeface="Georgia" pitchFamily="18" charset="0"/>
              </a:rPr>
              <a:t>навчально-виховна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діяльність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навчальних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закладів</a:t>
            </a:r>
            <a:endParaRPr lang="ru-RU" sz="2000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 smtClean="0">
                <a:latin typeface="Georgia" pitchFamily="18" charset="0"/>
              </a:rPr>
              <a:t>цілеспрямована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діяльність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засобів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масової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інформації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закладів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культури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позашкільних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установ</a:t>
            </a:r>
            <a:r>
              <a:rPr lang="ru-RU" sz="2000" dirty="0">
                <a:latin typeface="Georgia" pitchFamily="18" charset="0"/>
              </a:rPr>
              <a:t>, церкви</a:t>
            </a:r>
          </a:p>
        </p:txBody>
      </p:sp>
    </p:spTree>
    <p:extLst>
      <p:ext uri="{BB962C8B-B14F-4D97-AF65-F5344CB8AC3E}">
        <p14:creationId xmlns:p14="http://schemas.microsoft.com/office/powerpoint/2010/main" val="328182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D:\Users\Downloads\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D:\Users\Downloads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pPr algn="ctr"/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Функції виховання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1855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Georgia" pitchFamily="18" charset="0"/>
              </a:rPr>
              <a:t>організаційно-мотиваційна</a:t>
            </a:r>
            <a:r>
              <a:rPr lang="ru-RU" dirty="0" smtClean="0">
                <a:latin typeface="Georgia" pitchFamily="18" charset="0"/>
              </a:rPr>
              <a:t> ;</a:t>
            </a:r>
            <a:endParaRPr lang="ru-RU" dirty="0">
              <a:latin typeface="Georgia" pitchFamily="18" charset="0"/>
            </a:endParaRPr>
          </a:p>
          <a:p>
            <a:r>
              <a:rPr lang="ru-RU" dirty="0" err="1">
                <a:latin typeface="Georgia" pitchFamily="18" charset="0"/>
              </a:rPr>
              <a:t>діагностична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виявлення</a:t>
            </a:r>
            <a:r>
              <a:rPr lang="ru-RU" dirty="0">
                <a:latin typeface="Georgia" pitchFamily="18" charset="0"/>
              </a:rPr>
              <a:t> реального </a:t>
            </a:r>
            <a:r>
              <a:rPr lang="ru-RU" dirty="0" err="1">
                <a:latin typeface="Georgia" pitchFamily="18" charset="0"/>
              </a:rPr>
              <a:t>рівня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розвитку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людини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факторів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впливу</a:t>
            </a:r>
            <a:r>
              <a:rPr lang="ru-RU" dirty="0">
                <a:latin typeface="Georgia" pitchFamily="18" charset="0"/>
              </a:rPr>
              <a:t> на </a:t>
            </a:r>
            <a:r>
              <a:rPr lang="ru-RU" dirty="0" err="1">
                <a:latin typeface="Georgia" pitchFamily="18" charset="0"/>
              </a:rPr>
              <a:t>особистість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r>
              <a:rPr lang="ru-RU" dirty="0" err="1">
                <a:latin typeface="Georgia" pitchFamily="18" charset="0"/>
              </a:rPr>
              <a:t>прогностично-проективна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планування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бажаного</a:t>
            </a:r>
            <a:r>
              <a:rPr lang="ru-RU" dirty="0">
                <a:latin typeface="Georgia" pitchFamily="18" charset="0"/>
              </a:rPr>
              <a:t> результату та умов </a:t>
            </a:r>
            <a:r>
              <a:rPr lang="ru-RU" dirty="0" err="1">
                <a:latin typeface="Georgia" pitchFamily="18" charset="0"/>
              </a:rPr>
              <a:t>його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досягнення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розроблення</a:t>
            </a:r>
            <a:r>
              <a:rPr lang="ru-RU" dirty="0">
                <a:latin typeface="Georgia" pitchFamily="18" charset="0"/>
              </a:rPr>
              <a:t> плану та </a:t>
            </a:r>
            <a:r>
              <a:rPr lang="ru-RU" dirty="0" err="1">
                <a:latin typeface="Georgia" pitchFamily="18" charset="0"/>
              </a:rPr>
              <a:t>програми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досягнення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виховної</a:t>
            </a:r>
            <a:r>
              <a:rPr lang="ru-RU" dirty="0">
                <a:latin typeface="Georgia" pitchFamily="18" charset="0"/>
              </a:rPr>
              <a:t> мети;</a:t>
            </a:r>
          </a:p>
          <a:p>
            <a:r>
              <a:rPr lang="ru-RU" dirty="0" err="1">
                <a:latin typeface="Georgia" pitchFamily="18" charset="0"/>
              </a:rPr>
              <a:t>формуючо-розвивальна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формування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постійне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вдосконалення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людини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соціально-ціннісних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якостей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забезпечення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гармонійного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розвитку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особистості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максимальної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реалізації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її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творчого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потенціалу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r>
              <a:rPr lang="ru-RU" dirty="0" err="1">
                <a:latin typeface="Georgia" pitchFamily="18" charset="0"/>
              </a:rPr>
              <a:t>інформаційно-комунікативна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цілеспрямований</a:t>
            </a:r>
            <a:r>
              <a:rPr lang="ru-RU" dirty="0">
                <a:latin typeface="Georgia" pitchFamily="18" charset="0"/>
              </a:rPr>
              <a:t> психолого-</a:t>
            </a:r>
            <a:r>
              <a:rPr lang="ru-RU" dirty="0" err="1">
                <a:latin typeface="Georgia" pitchFamily="18" charset="0"/>
              </a:rPr>
              <a:t>педагогічний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інформаційний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вплив</a:t>
            </a:r>
            <a:r>
              <a:rPr lang="ru-RU" dirty="0">
                <a:latin typeface="Georgia" pitchFamily="18" charset="0"/>
              </a:rPr>
              <a:t> на </a:t>
            </a:r>
            <a:r>
              <a:rPr lang="ru-RU" dirty="0" err="1">
                <a:latin typeface="Georgia" pitchFamily="18" charset="0"/>
              </a:rPr>
              <a:t>свідомість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інтелектуальну</a:t>
            </a:r>
            <a:r>
              <a:rPr lang="ru-RU" dirty="0">
                <a:latin typeface="Georgia" pitchFamily="18" charset="0"/>
              </a:rPr>
              <a:t>, духовно-</a:t>
            </a:r>
            <a:r>
              <a:rPr lang="ru-RU" dirty="0" err="1">
                <a:latin typeface="Georgia" pitchFamily="18" charset="0"/>
              </a:rPr>
              <a:t>перцептивну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вольову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мотиваційну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сфери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особистості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формування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високої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культури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спілкування</a:t>
            </a:r>
            <a:r>
              <a:rPr lang="ru-RU" dirty="0">
                <a:latin typeface="Georgia" pitchFamily="18" charset="0"/>
              </a:rPr>
              <a:t>, правил </a:t>
            </a:r>
            <a:r>
              <a:rPr lang="ru-RU" dirty="0" err="1">
                <a:latin typeface="Georgia" pitchFamily="18" charset="0"/>
              </a:rPr>
              <a:t>загального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етикету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поведінки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розвиток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соціально-значущих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цінностей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r>
              <a:rPr lang="ru-RU" dirty="0">
                <a:latin typeface="Georgia" pitchFamily="18" charset="0"/>
              </a:rPr>
              <a:t>контрольно-</a:t>
            </a:r>
            <a:r>
              <a:rPr lang="ru-RU" dirty="0" err="1">
                <a:latin typeface="Georgia" pitchFamily="18" charset="0"/>
              </a:rPr>
              <a:t>оцінювальна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виявлення</a:t>
            </a:r>
            <a:r>
              <a:rPr lang="ru-RU" dirty="0">
                <a:latin typeface="Georgia" pitchFamily="18" charset="0"/>
              </a:rPr>
              <a:t> й </a:t>
            </a:r>
            <a:r>
              <a:rPr lang="ru-RU" dirty="0" err="1">
                <a:latin typeface="Georgia" pitchFamily="18" charset="0"/>
              </a:rPr>
              <a:t>оцінка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результатів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виховання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ефективності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системи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роботи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внесення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відповідних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коректив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змін</a:t>
            </a:r>
            <a:r>
              <a:rPr lang="ru-RU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6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2" y="0"/>
            <a:ext cx="9111018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Особливості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виховного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процесу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653751"/>
              </p:ext>
            </p:extLst>
          </p:nvPr>
        </p:nvGraphicFramePr>
        <p:xfrm>
          <a:off x="304800" y="1295400"/>
          <a:ext cx="86106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9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817918"/>
              </p:ext>
            </p:extLst>
          </p:nvPr>
        </p:nvGraphicFramePr>
        <p:xfrm>
          <a:off x="304800" y="1295400"/>
          <a:ext cx="86106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Принципи виховання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38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D:\Users\Downloads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Самовиховання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90600"/>
            <a:ext cx="8783368" cy="259476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i="1" dirty="0"/>
              <a:t>Одним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найскладніших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, в яку </a:t>
            </a:r>
            <a:r>
              <a:rPr lang="ru-RU" i="1" dirty="0" err="1"/>
              <a:t>включаються</a:t>
            </a:r>
            <a:r>
              <a:rPr lang="ru-RU" i="1" dirty="0"/>
              <a:t> </a:t>
            </a:r>
            <a:r>
              <a:rPr lang="ru-RU" i="1" dirty="0" err="1"/>
              <a:t>учні</a:t>
            </a:r>
            <a:r>
              <a:rPr lang="ru-RU" i="1" dirty="0"/>
              <a:t> з </a:t>
            </a:r>
            <a:r>
              <a:rPr lang="ru-RU" i="1" dirty="0" err="1"/>
              <a:t>педагогічних</a:t>
            </a:r>
            <a:r>
              <a:rPr lang="ru-RU" i="1" dirty="0"/>
              <a:t> </a:t>
            </a:r>
            <a:r>
              <a:rPr lang="ru-RU" i="1" dirty="0" err="1"/>
              <a:t>міркувань</a:t>
            </a:r>
            <a:r>
              <a:rPr lang="ru-RU" i="1" dirty="0"/>
              <a:t>, є </a:t>
            </a:r>
            <a:r>
              <a:rPr lang="ru-RU" i="1" dirty="0" err="1"/>
              <a:t>діяльність</a:t>
            </a:r>
            <a:r>
              <a:rPr lang="ru-RU" i="1" dirty="0"/>
              <a:t>, </a:t>
            </a:r>
            <a:r>
              <a:rPr lang="ru-RU" i="1" dirty="0" err="1"/>
              <a:t>спрямована</a:t>
            </a:r>
            <a:r>
              <a:rPr lang="ru-RU" i="1" dirty="0"/>
              <a:t> на </a:t>
            </a:r>
            <a:r>
              <a:rPr lang="ru-RU" i="1" dirty="0" err="1"/>
              <a:t>перетворення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, </a:t>
            </a:r>
            <a:r>
              <a:rPr lang="ru-RU" i="1" dirty="0" err="1"/>
              <a:t>тобто</a:t>
            </a:r>
            <a:r>
              <a:rPr lang="ru-RU" i="1" dirty="0"/>
              <a:t> </a:t>
            </a:r>
            <a:r>
              <a:rPr lang="ru-RU" i="1" dirty="0" err="1"/>
              <a:t>самовиховання</a:t>
            </a:r>
            <a:r>
              <a:rPr lang="ru-RU" i="1" dirty="0"/>
              <a:t>. </a:t>
            </a:r>
            <a:r>
              <a:rPr lang="ru-RU" i="1" dirty="0" err="1"/>
              <a:t>Спрямувати</a:t>
            </a:r>
            <a:r>
              <a:rPr lang="ru-RU" i="1" dirty="0"/>
              <a:t> </a:t>
            </a:r>
            <a:r>
              <a:rPr lang="ru-RU" i="1" dirty="0" err="1"/>
              <a:t>активність</a:t>
            </a:r>
            <a:r>
              <a:rPr lang="ru-RU" i="1" dirty="0"/>
              <a:t> </a:t>
            </a:r>
            <a:r>
              <a:rPr lang="ru-RU" i="1" dirty="0" err="1"/>
              <a:t>вихованця</a:t>
            </a:r>
            <a:r>
              <a:rPr lang="ru-RU" i="1" dirty="0"/>
              <a:t> на </a:t>
            </a:r>
            <a:r>
              <a:rPr lang="ru-RU" i="1" dirty="0" err="1"/>
              <a:t>створення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 - значить </a:t>
            </a:r>
            <a:r>
              <a:rPr lang="ru-RU" i="1" dirty="0" err="1"/>
              <a:t>зробити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у </a:t>
            </a:r>
            <a:r>
              <a:rPr lang="ru-RU" i="1" dirty="0" err="1"/>
              <a:t>співучасником</a:t>
            </a:r>
            <a:r>
              <a:rPr lang="ru-RU" i="1" dirty="0"/>
              <a:t> </a:t>
            </a:r>
            <a:r>
              <a:rPr lang="ru-RU" i="1" dirty="0" err="1"/>
              <a:t>процесу</a:t>
            </a:r>
            <a:r>
              <a:rPr lang="ru-RU" i="1" dirty="0"/>
              <a:t> </a:t>
            </a:r>
            <a:r>
              <a:rPr lang="ru-RU" i="1" dirty="0" err="1"/>
              <a:t>виховання</a:t>
            </a:r>
            <a:r>
              <a:rPr lang="ru-RU" i="1" dirty="0"/>
              <a:t>, </a:t>
            </a:r>
            <a:r>
              <a:rPr lang="ru-RU" i="1" dirty="0" err="1"/>
              <a:t>суб'єктом</a:t>
            </a:r>
            <a:r>
              <a:rPr lang="ru-RU" i="1" dirty="0"/>
              <a:t>, союзником у </a:t>
            </a:r>
            <a:r>
              <a:rPr lang="ru-RU" i="1" dirty="0" err="1"/>
              <a:t>досягненні</a:t>
            </a:r>
            <a:r>
              <a:rPr lang="ru-RU" i="1" dirty="0"/>
              <a:t> </a:t>
            </a:r>
            <a:r>
              <a:rPr lang="ru-RU" i="1" dirty="0" err="1"/>
              <a:t>виховної</a:t>
            </a:r>
            <a:r>
              <a:rPr lang="ru-RU" i="1" dirty="0"/>
              <a:t> мети. </a:t>
            </a:r>
            <a:endParaRPr lang="ru-RU" dirty="0"/>
          </a:p>
        </p:txBody>
      </p:sp>
      <p:pic>
        <p:nvPicPr>
          <p:cNvPr id="5122" name="Picture 2" descr="Картинки по запросу самовихов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8546"/>
            <a:ext cx="4058968" cy="30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7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8130"/>
            <a:ext cx="8305800" cy="53767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Чинники самовиховання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3962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 і </a:t>
            </a:r>
            <a:r>
              <a:rPr lang="ru-RU" dirty="0" err="1"/>
              <a:t>процеси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відображено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духовного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суб'єктивне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та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та </a:t>
            </a:r>
            <a:r>
              <a:rPr lang="ru-RU" dirty="0" err="1"/>
              <a:t>емоційно-почуттєвої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поєднуватися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і </a:t>
            </a:r>
            <a:r>
              <a:rPr lang="ru-RU" dirty="0" err="1"/>
              <a:t>звичок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Навичка</a:t>
            </a:r>
            <a:r>
              <a:rPr lang="ru-RU" dirty="0"/>
              <a:t> — </a:t>
            </a:r>
            <a:r>
              <a:rPr lang="ru-RU" dirty="0" err="1"/>
              <a:t>психічне</a:t>
            </a:r>
            <a:r>
              <a:rPr lang="ru-RU" dirty="0"/>
              <a:t> </a:t>
            </a:r>
            <a:r>
              <a:rPr lang="ru-RU" dirty="0" err="1"/>
              <a:t>новоутворення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індивід</a:t>
            </a:r>
            <a:r>
              <a:rPr lang="ru-RU" dirty="0"/>
              <a:t> </a:t>
            </a:r>
            <a:r>
              <a:rPr lang="ru-RU" dirty="0" err="1"/>
              <a:t>спроможний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</a:t>
            </a:r>
            <a:r>
              <a:rPr lang="ru-RU" dirty="0" err="1"/>
              <a:t>раціонально</a:t>
            </a:r>
            <a:r>
              <a:rPr lang="ru-RU" dirty="0"/>
              <a:t>, з </a:t>
            </a:r>
            <a:r>
              <a:rPr lang="ru-RU" dirty="0" err="1"/>
              <a:t>належною</a:t>
            </a:r>
            <a:r>
              <a:rPr lang="ru-RU" dirty="0"/>
              <a:t> </a:t>
            </a:r>
            <a:r>
              <a:rPr lang="ru-RU" dirty="0" err="1"/>
              <a:t>точністю</a:t>
            </a:r>
            <a:r>
              <a:rPr lang="ru-RU" dirty="0"/>
              <a:t> і </a:t>
            </a:r>
            <a:r>
              <a:rPr lang="ru-RU" dirty="0" err="1"/>
              <a:t>швидкістю</a:t>
            </a:r>
            <a:r>
              <a:rPr lang="ru-RU" dirty="0"/>
              <a:t>, без </a:t>
            </a:r>
            <a:r>
              <a:rPr lang="ru-RU" dirty="0" err="1"/>
              <a:t>зайвих</a:t>
            </a:r>
            <a:r>
              <a:rPr lang="ru-RU" dirty="0"/>
              <a:t> затрат </a:t>
            </a:r>
            <a:r>
              <a:rPr lang="ru-RU" dirty="0" err="1"/>
              <a:t>фізичної</a:t>
            </a:r>
            <a:r>
              <a:rPr lang="ru-RU" dirty="0"/>
              <a:t> та </a:t>
            </a:r>
            <a:r>
              <a:rPr lang="ru-RU" dirty="0" err="1"/>
              <a:t>нервово-психічної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Звичка</a:t>
            </a:r>
            <a:r>
              <a:rPr lang="ru-RU" dirty="0"/>
              <a:t> — </a:t>
            </a:r>
            <a:r>
              <a:rPr lang="ru-RU" dirty="0" err="1"/>
              <a:t>схильність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усталених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41910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Haettenschweiler" pitchFamily="34" charset="0"/>
              </a:rPr>
              <a:t>«</a:t>
            </a:r>
            <a:r>
              <a:rPr lang="ru-RU" sz="2400" dirty="0" err="1">
                <a:latin typeface="Haettenschweiler" pitchFamily="34" charset="0"/>
              </a:rPr>
              <a:t>Гарна</a:t>
            </a:r>
            <a:r>
              <a:rPr lang="ru-RU" sz="2400" dirty="0">
                <a:latin typeface="Haettenschweiler" pitchFamily="34" charset="0"/>
              </a:rPr>
              <a:t> </a:t>
            </a:r>
            <a:r>
              <a:rPr lang="ru-RU" sz="2400" dirty="0" err="1">
                <a:latin typeface="Haettenschweiler" pitchFamily="34" charset="0"/>
              </a:rPr>
              <a:t>звичка</a:t>
            </a:r>
            <a:r>
              <a:rPr lang="ru-RU" sz="2400" dirty="0">
                <a:latin typeface="Haettenschweiler" pitchFamily="34" charset="0"/>
              </a:rPr>
              <a:t> — </a:t>
            </a:r>
            <a:r>
              <a:rPr lang="ru-RU" sz="2400" dirty="0" err="1">
                <a:latin typeface="Haettenschweiler" pitchFamily="34" charset="0"/>
              </a:rPr>
              <a:t>це</a:t>
            </a:r>
            <a:r>
              <a:rPr lang="ru-RU" sz="2400" dirty="0">
                <a:latin typeface="Haettenschweiler" pitchFamily="34" charset="0"/>
              </a:rPr>
              <a:t> </a:t>
            </a:r>
            <a:r>
              <a:rPr lang="ru-RU" sz="2400" dirty="0" err="1">
                <a:latin typeface="Haettenschweiler" pitchFamily="34" charset="0"/>
              </a:rPr>
              <a:t>моральний</a:t>
            </a:r>
            <a:r>
              <a:rPr lang="ru-RU" sz="2400" dirty="0">
                <a:latin typeface="Haettenschweiler" pitchFamily="34" charset="0"/>
              </a:rPr>
              <a:t> </a:t>
            </a:r>
            <a:r>
              <a:rPr lang="ru-RU" sz="2400" dirty="0" err="1">
                <a:latin typeface="Haettenschweiler" pitchFamily="34" charset="0"/>
              </a:rPr>
              <a:t>капітал</a:t>
            </a:r>
            <a:r>
              <a:rPr lang="ru-RU" sz="2400" dirty="0">
                <a:latin typeface="Haettenschweiler" pitchFamily="34" charset="0"/>
              </a:rPr>
              <a:t>, — писав К. </a:t>
            </a:r>
            <a:r>
              <a:rPr lang="ru-RU" sz="2400" dirty="0" err="1">
                <a:latin typeface="Haettenschweiler" pitchFamily="34" charset="0"/>
              </a:rPr>
              <a:t>Ушинський</a:t>
            </a:r>
            <a:r>
              <a:rPr lang="ru-RU" sz="2400" dirty="0">
                <a:latin typeface="Haettenschweiler" pitchFamily="34" charset="0"/>
              </a:rPr>
              <a:t>.</a:t>
            </a:r>
          </a:p>
        </p:txBody>
      </p:sp>
      <p:pic>
        <p:nvPicPr>
          <p:cNvPr id="6146" name="Picture 2" descr="Картинки по запросу само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52665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46" y="4885266"/>
            <a:ext cx="1828800" cy="19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3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D:\Users\Downloads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11472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dirty="0" smtClean="0"/>
              <a:t>План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3473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1. </a:t>
            </a:r>
            <a:r>
              <a:rPr lang="ru-RU" b="1" i="1" dirty="0">
                <a:solidFill>
                  <a:schemeClr val="tx1"/>
                </a:solidFill>
              </a:rPr>
              <a:t>Суть </a:t>
            </a:r>
            <a:r>
              <a:rPr lang="ru-RU" b="1" i="1" dirty="0" err="1">
                <a:solidFill>
                  <a:schemeClr val="tx1"/>
                </a:solidFill>
              </a:rPr>
              <a:t>процесу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виховання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2. </a:t>
            </a:r>
            <a:r>
              <a:rPr lang="ru-RU" b="1" i="1" dirty="0" err="1">
                <a:solidFill>
                  <a:schemeClr val="tx1"/>
                </a:solidFill>
              </a:rPr>
              <a:t>Процес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виховання</a:t>
            </a:r>
            <a:r>
              <a:rPr lang="ru-RU" b="1" i="1" dirty="0">
                <a:solidFill>
                  <a:schemeClr val="tx1"/>
                </a:solidFill>
              </a:rPr>
              <a:t> як система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3. </a:t>
            </a:r>
            <a:r>
              <a:rPr lang="ru-RU" b="1" i="1" dirty="0" err="1">
                <a:solidFill>
                  <a:schemeClr val="tx1"/>
                </a:solidFill>
              </a:rPr>
              <a:t>Особливості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виховного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процесу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4. </a:t>
            </a:r>
            <a:r>
              <a:rPr lang="ru-RU" b="1" i="1" dirty="0" err="1">
                <a:solidFill>
                  <a:schemeClr val="tx1"/>
                </a:solidFill>
              </a:rPr>
              <a:t>Закономірності</a:t>
            </a:r>
            <a:r>
              <a:rPr lang="ru-RU" b="1" i="1" dirty="0">
                <a:solidFill>
                  <a:schemeClr val="tx1"/>
                </a:solidFill>
              </a:rPr>
              <a:t> та </a:t>
            </a:r>
            <a:r>
              <a:rPr lang="ru-RU" b="1" i="1" dirty="0" err="1">
                <a:solidFill>
                  <a:schemeClr val="tx1"/>
                </a:solidFill>
              </a:rPr>
              <a:t>принципи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виховання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5. </a:t>
            </a:r>
            <a:r>
              <a:rPr lang="ru-RU" b="1" i="1" dirty="0">
                <a:solidFill>
                  <a:schemeClr val="tx1"/>
                </a:solidFill>
              </a:rPr>
              <a:t>Мета і </a:t>
            </a:r>
            <a:r>
              <a:rPr lang="ru-RU" b="1" i="1" dirty="0" err="1">
                <a:solidFill>
                  <a:schemeClr val="tx1"/>
                </a:solidFill>
              </a:rPr>
              <a:t>завдання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виховання</a:t>
            </a:r>
            <a:r>
              <a:rPr lang="ru-RU" b="1" i="1" dirty="0">
                <a:solidFill>
                  <a:schemeClr val="tx1"/>
                </a:solidFill>
              </a:rPr>
              <a:t> в </a:t>
            </a:r>
            <a:r>
              <a:rPr lang="ru-RU" b="1" i="1" dirty="0" err="1">
                <a:solidFill>
                  <a:schemeClr val="tx1"/>
                </a:solidFill>
              </a:rPr>
              <a:t>сучасній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школі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6. </a:t>
            </a:r>
            <a:r>
              <a:rPr lang="ru-RU" b="1" i="1" dirty="0" err="1">
                <a:solidFill>
                  <a:schemeClr val="tx1"/>
                </a:solidFill>
              </a:rPr>
              <a:t>Механізми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становлення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особистості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7. </a:t>
            </a:r>
            <a:r>
              <a:rPr lang="ru-RU" b="1" i="1" dirty="0" err="1">
                <a:solidFill>
                  <a:schemeClr val="tx1"/>
                </a:solidFill>
              </a:rPr>
              <a:t>Школи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гуманістичного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виховання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8.</a:t>
            </a: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Співвідношення</a:t>
            </a:r>
            <a:r>
              <a:rPr lang="ru-RU" b="1" i="1" dirty="0">
                <a:solidFill>
                  <a:schemeClr val="tx1"/>
                </a:solidFill>
              </a:rPr>
              <a:t> понять </a:t>
            </a:r>
            <a:r>
              <a:rPr lang="ru-RU" b="1" i="1" dirty="0" err="1">
                <a:solidFill>
                  <a:schemeClr val="tx1"/>
                </a:solidFill>
              </a:rPr>
              <a:t>виховання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самовиховання</a:t>
            </a:r>
            <a:r>
              <a:rPr lang="ru-RU" b="1" i="1" dirty="0">
                <a:solidFill>
                  <a:schemeClr val="tx1"/>
                </a:solidFill>
              </a:rPr>
              <a:t> і </a:t>
            </a:r>
            <a:r>
              <a:rPr lang="ru-RU" b="1" i="1" dirty="0" err="1">
                <a:solidFill>
                  <a:schemeClr val="tx1"/>
                </a:solidFill>
              </a:rPr>
              <a:t>перевиховання</a:t>
            </a:r>
            <a:r>
              <a:rPr lang="uk-UA" b="1" i="1" dirty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Картинки по запросу вихов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52" y="5181600"/>
            <a:ext cx="2646448" cy="154616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D:\Users\Downloads\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D:\Users\Downloads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D:\Users\Downloads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Users\Downloads\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3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Users\Downloads\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9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28601"/>
            <a:ext cx="8229600" cy="33527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b="1" i="1" dirty="0" smtClean="0"/>
              <a:t>Взаємодія вихователя і </a:t>
            </a:r>
            <a:r>
              <a:rPr lang="uk-UA" b="1" i="1" dirty="0" err="1" smtClean="0"/>
              <a:t>виховуваних</a:t>
            </a:r>
            <a:r>
              <a:rPr lang="uk-UA" b="1" i="1" dirty="0" smtClean="0"/>
              <a:t> -</a:t>
            </a:r>
            <a:r>
              <a:rPr lang="uk-UA" dirty="0" smtClean="0"/>
              <a:t> процес виховання має на увазі обов'язкову зворотний зв'язок, в іншому випадку не можна говорити про результати діяльності педагога.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uk-UA" dirty="0" smtClean="0"/>
              <a:t>Процес виховання ототожнюється з виховним процесом. Що ж відбувається в ході виховання? При взаємодії вихованець набуває певного досвіду, передачу якого необхідно організувати. Одне із завдань вихователя - знайти спосіб, щоб вихованця включити в діяльність, де він може повторити побачене, </a:t>
            </a:r>
            <a:r>
              <a:rPr lang="uk-UA" dirty="0" err="1" smtClean="0"/>
              <a:t>інтеріоризувати</a:t>
            </a:r>
            <a:r>
              <a:rPr lang="uk-UA" dirty="0" smtClean="0"/>
              <a:t> його і відтворити як власну діяльність. Даний підхід в теорії виховання </a:t>
            </a:r>
            <a:r>
              <a:rPr lang="uk-UA" dirty="0" err="1" smtClean="0"/>
              <a:t>називають </a:t>
            </a:r>
            <a:r>
              <a:rPr lang="uk-UA" b="1" i="1" dirty="0" err="1" smtClean="0"/>
              <a:t>особистісно-д</a:t>
            </a:r>
            <a:r>
              <a:rPr lang="uk-UA" b="1" i="1" dirty="0" smtClean="0"/>
              <a:t>іяльнісним.</a:t>
            </a:r>
            <a:r>
              <a:rPr lang="uk-UA" dirty="0" smtClean="0"/>
              <a:t> Суть його в тому, що людина вибирає з усього соціального досвіду те, що йому ближче за своєю природою, більш цікаво.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2" y="3505200"/>
            <a:ext cx="29698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00" y="3505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Основними змістовними компонентами </a:t>
            </a:r>
            <a:r>
              <a:rPr lang="uk-UA" dirty="0" err="1"/>
              <a:t>особистісно-діяльнісного</a:t>
            </a:r>
            <a:r>
              <a:rPr lang="uk-UA" dirty="0"/>
              <a:t> підходу є:</a:t>
            </a:r>
          </a:p>
          <a:p>
            <a:pPr algn="ctr"/>
            <a:r>
              <a:rPr lang="uk-UA" dirty="0"/>
              <a:t>• спілкування як основа різноманітних міжособистісних відносин;</a:t>
            </a:r>
          </a:p>
          <a:p>
            <a:pPr algn="ctr"/>
            <a:r>
              <a:rPr lang="uk-UA" dirty="0"/>
              <a:t>• керівництво розвитком особистості в процесі діяльності;</a:t>
            </a:r>
          </a:p>
          <a:p>
            <a:pPr algn="ctr"/>
            <a:r>
              <a:rPr lang="uk-UA" dirty="0"/>
              <a:t>• розвиток і соціалізація особистості.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524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842470"/>
          </a:xfrm>
        </p:spPr>
        <p:txBody>
          <a:bodyPr/>
          <a:lstStyle/>
          <a:p>
            <a:pPr algn="ctr"/>
            <a:r>
              <a:rPr lang="uk-UA" dirty="0" smtClean="0"/>
              <a:t>Висновок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до них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прийоми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й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Результат </a:t>
            </a:r>
            <a:r>
              <a:rPr lang="ru-RU" dirty="0" err="1"/>
              <a:t>виховання</a:t>
            </a:r>
            <a:r>
              <a:rPr lang="ru-RU" dirty="0"/>
              <a:t>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оцінюючи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вихованості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Вихованість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яка </a:t>
            </a:r>
            <a:r>
              <a:rPr lang="ru-RU" dirty="0" err="1"/>
              <a:t>харак­теризується</a:t>
            </a:r>
            <a:r>
              <a:rPr lang="ru-RU" dirty="0"/>
              <a:t>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сформованих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узагальненій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оточуючих</a:t>
            </a:r>
            <a:r>
              <a:rPr lang="ru-RU" dirty="0"/>
              <a:t> людей, до </a:t>
            </a:r>
            <a:r>
              <a:rPr lang="ru-RU" dirty="0" err="1"/>
              <a:t>праці</a:t>
            </a:r>
            <a:r>
              <a:rPr lang="ru-RU" dirty="0"/>
              <a:t>, до </a:t>
            </a:r>
            <a:r>
              <a:rPr lang="ru-RU" dirty="0" err="1"/>
              <a:t>створених</a:t>
            </a:r>
            <a:r>
              <a:rPr lang="ru-RU" dirty="0"/>
              <a:t> людьми </a:t>
            </a:r>
            <a:r>
              <a:rPr lang="ru-RU" dirty="0" err="1"/>
              <a:t>матеріальних</a:t>
            </a:r>
            <a:r>
              <a:rPr lang="ru-RU" dirty="0"/>
              <a:t> благ, до </a:t>
            </a:r>
            <a:r>
              <a:rPr lang="ru-RU" dirty="0" err="1"/>
              <a:t>самої</a:t>
            </a:r>
            <a:r>
              <a:rPr lang="ru-RU" dirty="0"/>
              <a:t> себе.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13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000" y="2590800"/>
            <a:ext cx="5943600" cy="1371600"/>
          </a:xfrm>
        </p:spPr>
        <p:txBody>
          <a:bodyPr>
            <a:prstTxWarp prst="textDoubleWave1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1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11472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err="1" smtClean="0"/>
              <a:t>Що</a:t>
            </a:r>
            <a:r>
              <a:rPr lang="ru-RU" dirty="0" smtClean="0"/>
              <a:t> ж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Процес виховання</a:t>
            </a:r>
            <a:r>
              <a:rPr lang="uk-UA" dirty="0" smtClean="0"/>
              <a:t> - система виховних заходів, спрямованих на формування всебічно і гармонійно розвиненої особистості.</a:t>
            </a:r>
          </a:p>
          <a:p>
            <a:pPr marL="0" indent="0" algn="ctr">
              <a:buNone/>
            </a:pPr>
            <a:r>
              <a:rPr lang="uk-UA" dirty="0" smtClean="0"/>
              <a:t>Специфіка цього процесу полягає передусім у цілеспрямованості. Наявність конкретної мети робить цей процес систематичним і послідовним, не допускає випадковості, хаотичності у проведенні виховних заходів. Особлива роль у формуванні людської </a:t>
            </a:r>
            <a:r>
              <a:rPr lang="uk-UA" dirty="0" err="1" smtClean="0"/>
              <a:t>особистості належи</a:t>
            </a:r>
            <a:r>
              <a:rPr lang="uk-UA" dirty="0" smtClean="0"/>
              <a:t>ть шкільному вихованню, оскільки цілеспрямований виховний вплив, на неї передбачає не лише виховання позитивних якостей, а й подолання наслідків впливу негативних об'єктивних чинників.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Картинки по запросу 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3057"/>
            <a:ext cx="3429000" cy="26185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11472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err="1" smtClean="0"/>
              <a:t>Що</a:t>
            </a:r>
            <a:r>
              <a:rPr lang="ru-RU" dirty="0" smtClean="0"/>
              <a:t> ж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Процес виховання</a:t>
            </a:r>
            <a:r>
              <a:rPr lang="uk-UA" dirty="0" smtClean="0"/>
              <a:t> - система виховних заходів, спрямованих на формування всебічно і гармонійно розвиненої особистості.</a:t>
            </a:r>
          </a:p>
          <a:p>
            <a:pPr marL="0" indent="0" algn="ctr">
              <a:buNone/>
            </a:pPr>
            <a:r>
              <a:rPr lang="uk-UA" dirty="0" smtClean="0"/>
              <a:t>Специфіка цього процесу полягає передусім у цілеспрямованості. Наявність конкретної мети робить цей процес систематичним і послідовним, не допускає випадковості, хаотичності у проведенні виховних заходів. Особлива роль у формуванні людської </a:t>
            </a:r>
            <a:r>
              <a:rPr lang="uk-UA" dirty="0" err="1" smtClean="0"/>
              <a:t>особистості належи</a:t>
            </a:r>
            <a:r>
              <a:rPr lang="uk-UA" dirty="0" smtClean="0"/>
              <a:t>ть шкільному вихованню, оскільки цілеспрямований виховний вплив, на неї передбачає не лише виховання позитивних якостей, а й подолання наслідків впливу негативних об'єктивних чинників.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Картинки по запросу 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3057"/>
            <a:ext cx="3429000" cy="26185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Downloads\slid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D:\Users\Downloads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18670"/>
          </a:xfrm>
        </p:spPr>
        <p:txBody>
          <a:bodyPr/>
          <a:lstStyle/>
          <a:p>
            <a:pPr algn="ctr"/>
            <a:r>
              <a:rPr lang="ru-RU" dirty="0" smtClean="0"/>
              <a:t>Мета </a:t>
            </a:r>
            <a:r>
              <a:rPr lang="uk-UA" dirty="0" smtClean="0"/>
              <a:t>виховання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90601"/>
            <a:ext cx="8686800" cy="99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 smtClean="0"/>
              <a:t>Мета</a:t>
            </a:r>
            <a:r>
              <a:rPr lang="uk-UA" dirty="0" smtClean="0"/>
              <a:t> - це ідеальне передбачення результату, на досягнення якого спрямована діяльність людини. Мета конкретизується в завданнях.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9460" y="2057400"/>
            <a:ext cx="5029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dirty="0" smtClean="0"/>
              <a:t>У процесі постановки мети важливу роль відіграє </a:t>
            </a:r>
            <a:r>
              <a:rPr lang="uk-UA" sz="1900" dirty="0" err="1" smtClean="0"/>
              <a:t>психологопедагогічна</a:t>
            </a:r>
            <a:r>
              <a:rPr lang="uk-UA" sz="1900" dirty="0" smtClean="0"/>
              <a:t> діагностика не тільки як окрема діяльність, але і як компонент навчально-виховного процесу. Необхідно знати різні методики вивчення особистості і вміти конструювати з них програми вивчення особистості і колективу.</a:t>
            </a:r>
          </a:p>
          <a:p>
            <a:r>
              <a:rPr lang="uk-UA" sz="1900" dirty="0" smtClean="0"/>
              <a:t>Мета виховання завжди одна в межах однієї виховної системи, а завдань, визначених метою, може бути багато (загальних і конкретних). Цілі виховання визначаються потребами розвитку суспільства і залежать від темпів соціального і технічного прогресу, можливостей суспільства, дорослих і дітей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098" name="Picture 2" descr="Картинки по запросу мета вихов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581400" cy="31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1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D:\Users\Downloads\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D:\Users\Downloads\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48130"/>
            <a:ext cx="8839200" cy="91867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effectLst/>
                <a:latin typeface="Georgia" pitchFamily="18" charset="0"/>
              </a:rPr>
              <a:t>Структура процесу виховання передбачає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700" dirty="0" smtClean="0">
                <a:latin typeface="Georgia" pitchFamily="18" charset="0"/>
              </a:rPr>
              <a:t>1. Оволодіння знаннями, нормами і правилами поведінки. Це перший етап входження в систему виховного впливу, на якому діють норми, правила, особливості життєвої поведінки. Людина (дитина) стає членом певної соціальної системи (сім'ї, колективу), де вже діють певні правила, норми, яких їй доведеться дотримуватись.</a:t>
            </a:r>
          </a:p>
          <a:p>
            <a:pPr marL="0" indent="0" algn="ctr">
              <a:buNone/>
            </a:pPr>
            <a:r>
              <a:rPr lang="uk-UA" sz="1700" dirty="0" smtClean="0">
                <a:latin typeface="Georgia" pitchFamily="18" charset="0"/>
              </a:rPr>
              <a:t>2. Формування почуттів (стійких емоційних відношень людини до явищ дійсності). Вони сприяють трансформації певних дій особистості із сфери розумового сприймання у сферу емоційних переживань, що робить їх стійкими, та активізації психічних процесів людини;</a:t>
            </a:r>
          </a:p>
          <a:p>
            <a:pPr marL="0" indent="0" algn="ctr">
              <a:buNone/>
            </a:pPr>
            <a:r>
              <a:rPr lang="uk-UA" sz="1700" dirty="0" smtClean="0">
                <a:latin typeface="Georgia" pitchFamily="18" charset="0"/>
              </a:rPr>
              <a:t>3. Формування переконань (інтелектуально-емоційного ставлення суб'єкта до будь-якого знання як до істинного (або неістинного). Переконання, що ґрунтуються на істинних знаннях, будуть, з одного боку, своєрідним мотивом діяльності, а з другого — «стрижнем» поведінки особистості. Тому виховання дітей і є формуванням у них психологічного «стрижня», без якого особистість буде безвольною, позбавленою власного «Я».</a:t>
            </a:r>
          </a:p>
          <a:p>
            <a:pPr marL="0" indent="0" algn="ctr">
              <a:buNone/>
            </a:pPr>
            <a:r>
              <a:rPr lang="uk-UA" sz="1700" dirty="0" smtClean="0">
                <a:latin typeface="Georgia" pitchFamily="18" charset="0"/>
              </a:rPr>
              <a:t>4. Формування умінь і звичок поведінки. Формування умінь (засвоєного способу виконання дій, основаного на сукупності набутих знань і навичок) і звичок (схильності людини до відносно усталених способів дій) потребує поступовості й систематичності вправляння, </a:t>
            </a:r>
            <a:r>
              <a:rPr lang="uk-UA" sz="1700" dirty="0" err="1" smtClean="0">
                <a:latin typeface="Georgia" pitchFamily="18" charset="0"/>
              </a:rPr>
              <a:t>посильності</a:t>
            </a:r>
            <a:r>
              <a:rPr lang="uk-UA" sz="1700" dirty="0" smtClean="0">
                <a:latin typeface="Georgia" pitchFamily="18" charset="0"/>
              </a:rPr>
              <a:t> та доцільності поставлених вимог, їх відповідності рівню розвитку учнів. Воно пов'язане з активною діяльністю особистості у сфері реальних життєвих ситуацій.</a:t>
            </a:r>
          </a:p>
          <a:p>
            <a:pPr marL="0" indent="0" algn="ctr">
              <a:buNone/>
            </a:pP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70139"/>
      </p:ext>
    </p:extLst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173</TotalTime>
  <Words>802</Words>
  <Application>Microsoft Office PowerPoint</Application>
  <PresentationFormat>Экран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20058-cubes</vt:lpstr>
      <vt:lpstr>  Змістовий модуль 3.  Теорія виховання  Лекція 5.Ч.1.  Загальна характеристика процесу виховання.</vt:lpstr>
      <vt:lpstr>План </vt:lpstr>
      <vt:lpstr>Що ж таке виховання?</vt:lpstr>
      <vt:lpstr>Що ж таке виховання?</vt:lpstr>
      <vt:lpstr>Презентация PowerPoint</vt:lpstr>
      <vt:lpstr>Мета виховання </vt:lpstr>
      <vt:lpstr>Презентация PowerPoint</vt:lpstr>
      <vt:lpstr>Презентация PowerPoint</vt:lpstr>
      <vt:lpstr>Структура процесу виховання передбачає</vt:lpstr>
      <vt:lpstr>Презентация PowerPoint</vt:lpstr>
      <vt:lpstr>Презентация PowerPoint</vt:lpstr>
      <vt:lpstr>Презентация PowerPoint</vt:lpstr>
      <vt:lpstr>Функції виховання</vt:lpstr>
      <vt:lpstr>Особливості виховного процесу</vt:lpstr>
      <vt:lpstr>Принципи виховання </vt:lpstr>
      <vt:lpstr>Презентация PowerPoint</vt:lpstr>
      <vt:lpstr>Самовиховання</vt:lpstr>
      <vt:lpstr>Чинники самовиховання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Пользователь</cp:lastModifiedBy>
  <cp:revision>21</cp:revision>
  <dcterms:created xsi:type="dcterms:W3CDTF">2019-01-17T10:13:30Z</dcterms:created>
  <dcterms:modified xsi:type="dcterms:W3CDTF">2023-09-12T21:00:21Z</dcterms:modified>
</cp:coreProperties>
</file>