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8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8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97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19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82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06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64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6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97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50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7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3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20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90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7A31-81E5-42B3-870E-B0511C8D3BD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B76F98-0743-454F-A385-8143BBF555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B1FEC-D0DF-4BAE-9D67-CA616A20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584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uk-UA" sz="6600" b="1" u="sng" dirty="0">
                <a:solidFill>
                  <a:srgbClr val="002060"/>
                </a:solidFill>
              </a:rPr>
              <a:t>Лекція 15 </a:t>
            </a:r>
            <a:br>
              <a:rPr lang="uk-UA" sz="6600" b="1" dirty="0">
                <a:solidFill>
                  <a:srgbClr val="002060"/>
                </a:solidFill>
              </a:rPr>
            </a:br>
            <a:r>
              <a:rPr lang="uk-UA" sz="6600" b="1" dirty="0">
                <a:solidFill>
                  <a:srgbClr val="002060"/>
                </a:solidFill>
              </a:rPr>
              <a:t>Концепція національного виховання дітей та молоді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257040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483AB-17C8-44E4-B4F0-091AD70C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0"/>
            <a:ext cx="9734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B3A46-30BD-429D-8CA4-35D9B3F2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"/>
            <a:ext cx="10485119" cy="6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BE73E-9B9E-49FA-AD47-1F320437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"/>
            <a:ext cx="10527321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E5AB65-7A42-4A26-94C4-DA34B950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"/>
            <a:ext cx="9931790" cy="6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D29E8-737F-4D57-AB61-F1504360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0"/>
            <a:ext cx="10269415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043D4-F4A7-4D72-B5EC-DAD6E1D4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0"/>
            <a:ext cx="1049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5BACD4-882F-4464-A95E-58848B2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1"/>
            <a:ext cx="9509760" cy="7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B96381-AEE4-4DC1-A72D-3C760A00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1"/>
            <a:ext cx="9580097" cy="7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EE1DAE-DF25-455E-A724-499B895D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"/>
            <a:ext cx="10255347" cy="73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78BAD-E58A-423A-B825-D4BAFD76E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10456982" cy="72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85369-DE34-4F12-8BD5-ED8A9E42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77" y="27241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6AA610-86D0-4CBD-811C-5F7D10B7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64" y="1905000"/>
            <a:ext cx="8915400" cy="3777622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uk-UA" sz="3200" dirty="0"/>
              <a:t>Аналіз «Концепції національного виховання дітей та молоді в Україні».</a:t>
            </a:r>
          </a:p>
          <a:p>
            <a:pPr>
              <a:buAutoNum type="arabicPeriod"/>
            </a:pPr>
            <a:r>
              <a:rPr lang="uk-UA" sz="3200" dirty="0"/>
              <a:t>Структура, рушійні сили та основні етапи процесу виховання.</a:t>
            </a:r>
          </a:p>
          <a:p>
            <a:pPr>
              <a:buAutoNum type="arabicPeriod"/>
            </a:pPr>
            <a:r>
              <a:rPr lang="uk-UA" sz="3200" dirty="0"/>
              <a:t>Основні закономірності процесу виховання.</a:t>
            </a:r>
          </a:p>
          <a:p>
            <a:pPr>
              <a:buAutoNum type="arabicPeriod"/>
            </a:pPr>
            <a:r>
              <a:rPr lang="uk-UA" sz="3200" dirty="0"/>
              <a:t>Специфіка принципів виховання. Характеристика принципів виховання.</a:t>
            </a:r>
          </a:p>
        </p:txBody>
      </p:sp>
    </p:spTree>
    <p:extLst>
      <p:ext uri="{BB962C8B-B14F-4D97-AF65-F5344CB8AC3E}">
        <p14:creationId xmlns:p14="http://schemas.microsoft.com/office/powerpoint/2010/main" val="263343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0E643-1C2F-4014-9558-2B060B4C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0"/>
            <a:ext cx="9706709" cy="73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7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2ED9A-23D8-4602-AB20-FD813834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0"/>
            <a:ext cx="10138115" cy="69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E15C-FC8B-4150-A0ED-73A0D7F1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466978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221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FAFB40-071A-4BB3-A0E0-8E6D396C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0"/>
            <a:ext cx="1017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B3EABC-6CCA-4713-85FF-C3FFC7FA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8" y="0"/>
            <a:ext cx="10058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00DCB-54C8-4AF8-9CAF-E2275F8E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0"/>
            <a:ext cx="1011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EBFF1-341E-452D-9E5B-FC401344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9875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F0490-7E72-4712-9A76-A56F08E1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"/>
            <a:ext cx="9608234" cy="67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E65A8-7A00-4236-B03E-D444DABD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0"/>
            <a:ext cx="10185009" cy="68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34214-C2F2-4098-B54A-25203BD8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0"/>
            <a:ext cx="100865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334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50</Words>
  <Application>Microsoft Office PowerPoint</Application>
  <PresentationFormat>Широкий екран</PresentationFormat>
  <Paragraphs>7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Віхоть</vt:lpstr>
      <vt:lpstr>Лекція 15  Концепція національного виховання дітей та молоді в Україні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15  Концепція національного виховання дітей та молоді в Україні</dc:title>
  <dc:creator>Admin</dc:creator>
  <cp:lastModifiedBy>Admin</cp:lastModifiedBy>
  <cp:revision>6</cp:revision>
  <dcterms:created xsi:type="dcterms:W3CDTF">2025-02-02T22:35:03Z</dcterms:created>
  <dcterms:modified xsi:type="dcterms:W3CDTF">2025-02-02T23:07:24Z</dcterms:modified>
</cp:coreProperties>
</file>