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7D751-9E35-4888-A600-34CCFBB4C443}" type="datetimeFigureOut">
              <a:rPr lang="uk-UA" smtClean="0"/>
              <a:t>02.02.2025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58DE2A09-C5B0-4C22-B810-6CB0D272003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12558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7D751-9E35-4888-A600-34CCFBB4C443}" type="datetimeFigureOut">
              <a:rPr lang="uk-UA" smtClean="0"/>
              <a:t>02.02.2025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8DE2A09-C5B0-4C22-B810-6CB0D272003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88198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7D751-9E35-4888-A600-34CCFBB4C443}" type="datetimeFigureOut">
              <a:rPr lang="uk-UA" smtClean="0"/>
              <a:t>02.02.2025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8DE2A09-C5B0-4C22-B810-6CB0D2720036}" type="slidenum">
              <a:rPr lang="uk-UA" smtClean="0"/>
              <a:t>‹№›</a:t>
            </a:fld>
            <a:endParaRPr lang="uk-UA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123081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7D751-9E35-4888-A600-34CCFBB4C443}" type="datetimeFigureOut">
              <a:rPr lang="uk-UA" smtClean="0"/>
              <a:t>02.02.2025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8DE2A09-C5B0-4C22-B810-6CB0D272003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152484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 цита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7D751-9E35-4888-A600-34CCFBB4C443}" type="datetimeFigureOut">
              <a:rPr lang="uk-UA" smtClean="0"/>
              <a:t>02.02.2025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8DE2A09-C5B0-4C22-B810-6CB0D2720036}" type="slidenum">
              <a:rPr lang="uk-UA" smtClean="0"/>
              <a:t>‹№›</a:t>
            </a:fld>
            <a:endParaRPr lang="uk-UA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40116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Істина/хибніст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7D751-9E35-4888-A600-34CCFBB4C443}" type="datetimeFigureOut">
              <a:rPr lang="uk-UA" smtClean="0"/>
              <a:t>02.02.2025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8DE2A09-C5B0-4C22-B810-6CB0D272003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338114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7D751-9E35-4888-A600-34CCFBB4C443}" type="datetimeFigureOut">
              <a:rPr lang="uk-UA" smtClean="0"/>
              <a:t>02.02.2025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E2A09-C5B0-4C22-B810-6CB0D272003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979085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7D751-9E35-4888-A600-34CCFBB4C443}" type="datetimeFigureOut">
              <a:rPr lang="uk-UA" smtClean="0"/>
              <a:t>02.02.2025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E2A09-C5B0-4C22-B810-6CB0D272003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6670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7D751-9E35-4888-A600-34CCFBB4C443}" type="datetimeFigureOut">
              <a:rPr lang="uk-UA" smtClean="0"/>
              <a:t>02.02.2025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E2A09-C5B0-4C22-B810-6CB0D272003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6441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7D751-9E35-4888-A600-34CCFBB4C443}" type="datetimeFigureOut">
              <a:rPr lang="uk-UA" smtClean="0"/>
              <a:t>02.02.2025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8DE2A09-C5B0-4C22-B810-6CB0D272003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50742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7D751-9E35-4888-A600-34CCFBB4C443}" type="datetimeFigureOut">
              <a:rPr lang="uk-UA" smtClean="0"/>
              <a:t>02.02.2025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8DE2A09-C5B0-4C22-B810-6CB0D272003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63649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7D751-9E35-4888-A600-34CCFBB4C443}" type="datetimeFigureOut">
              <a:rPr lang="uk-UA" smtClean="0"/>
              <a:t>02.02.2025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8DE2A09-C5B0-4C22-B810-6CB0D272003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6321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7D751-9E35-4888-A600-34CCFBB4C443}" type="datetimeFigureOut">
              <a:rPr lang="uk-UA" smtClean="0"/>
              <a:t>02.02.2025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E2A09-C5B0-4C22-B810-6CB0D272003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90132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7D751-9E35-4888-A600-34CCFBB4C443}" type="datetimeFigureOut">
              <a:rPr lang="uk-UA" smtClean="0"/>
              <a:t>02.02.2025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E2A09-C5B0-4C22-B810-6CB0D272003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22722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7D751-9E35-4888-A600-34CCFBB4C443}" type="datetimeFigureOut">
              <a:rPr lang="uk-UA" smtClean="0"/>
              <a:t>02.02.2025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E2A09-C5B0-4C22-B810-6CB0D272003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60755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7D751-9E35-4888-A600-34CCFBB4C443}" type="datetimeFigureOut">
              <a:rPr lang="uk-UA" smtClean="0"/>
              <a:t>02.02.2025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8DE2A09-C5B0-4C22-B810-6CB0D272003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322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E7D751-9E35-4888-A600-34CCFBB4C443}" type="datetimeFigureOut">
              <a:rPr lang="uk-UA" smtClean="0"/>
              <a:t>02.02.2025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58DE2A09-C5B0-4C22-B810-6CB0D272003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68101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77CA51-3CAD-4D6D-9B79-52742389D7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0069" y="556733"/>
            <a:ext cx="9449971" cy="1523888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>
                <a:solidFill>
                  <a:srgbClr val="002060"/>
                </a:solidFill>
              </a:rPr>
              <a:t>Лекція 11</a:t>
            </a:r>
            <a:br>
              <a:rPr lang="uk-UA" b="1" dirty="0">
                <a:solidFill>
                  <a:srgbClr val="002060"/>
                </a:solidFill>
              </a:rPr>
            </a:br>
            <a:r>
              <a:rPr lang="uk-UA" b="1" dirty="0">
                <a:solidFill>
                  <a:srgbClr val="002060"/>
                </a:solidFill>
              </a:rPr>
              <a:t>Тема 11. Технології навчання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68359EC1-88A7-4A51-81D1-D421596EFD9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006542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88B589A-07E0-4611-8C7B-2BF08AD0E2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74" y="0"/>
            <a:ext cx="112963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0890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2A1C48D-2F4F-4705-AF2E-52AB1E32D2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"/>
            <a:ext cx="106773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6699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216C021-0E6A-4BC7-85FC-C39C5A38E4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541" y="0"/>
            <a:ext cx="10747717" cy="6862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6090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53D9598-BFC5-4447-A452-CB2F5BE6FB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677" y="38687"/>
            <a:ext cx="10621108" cy="6819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7417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EBD3BB2-C4C5-4291-8FCB-DAD7114A2E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44" y="0"/>
            <a:ext cx="103678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6895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7940291-D43A-4237-9739-24A0579E37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609" y="0"/>
            <a:ext cx="103538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5829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5392383-7C05-478C-96E8-E5826B040C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44" y="0"/>
            <a:ext cx="103819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1820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0B8EC90-9810-40C2-81EF-A7B8D5FEEB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"/>
            <a:ext cx="10550769" cy="6836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1926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E3C6904-599F-46B6-98E6-B7F151C036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541" y="0"/>
            <a:ext cx="10367889" cy="6850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3856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6C5BFCB-EBB1-47B9-804E-074032B4B8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609" y="1"/>
            <a:ext cx="10541390" cy="6882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1724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95FFA8-D3B7-4338-A856-9AF9F71FD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/>
              <a:t>План лекційного заняття 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9755D23-80A3-420E-8852-1E69E496CC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AutoNum type="arabicPeriod"/>
            </a:pPr>
            <a:r>
              <a:rPr lang="uk-UA" sz="3200" dirty="0"/>
              <a:t>Сутність поняття «технології навчання» та історія його виникнення.</a:t>
            </a:r>
          </a:p>
          <a:p>
            <a:pPr>
              <a:buAutoNum type="arabicPeriod"/>
            </a:pPr>
            <a:r>
              <a:rPr lang="uk-UA" sz="3200" dirty="0"/>
              <a:t>Ігрові технології навчання, їх класифікація.</a:t>
            </a:r>
          </a:p>
          <a:p>
            <a:pPr>
              <a:buAutoNum type="arabicPeriod"/>
            </a:pPr>
            <a:r>
              <a:rPr lang="uk-UA" sz="3200" dirty="0"/>
              <a:t>Мозкова атака, види мозкових атак, етапи проведення.</a:t>
            </a:r>
          </a:p>
          <a:p>
            <a:pPr>
              <a:buAutoNum type="arabicPeriod"/>
            </a:pPr>
            <a:r>
              <a:rPr lang="uk-UA" sz="3200" dirty="0"/>
              <a:t>Особливості ситуаційного навчання.</a:t>
            </a:r>
          </a:p>
        </p:txBody>
      </p:sp>
    </p:spTree>
    <p:extLst>
      <p:ext uri="{BB962C8B-B14F-4D97-AF65-F5344CB8AC3E}">
        <p14:creationId xmlns:p14="http://schemas.microsoft.com/office/powerpoint/2010/main" val="1852951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8BB8F90E-A3A5-4F3A-B976-57288F1E6421}"/>
              </a:ext>
            </a:extLst>
          </p:cNvPr>
          <p:cNvSpPr/>
          <p:nvPr/>
        </p:nvSpPr>
        <p:spPr>
          <a:xfrm>
            <a:off x="1778438" y="2325359"/>
            <a:ext cx="836959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80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Дякую за увагу!</a:t>
            </a:r>
          </a:p>
        </p:txBody>
      </p:sp>
    </p:spTree>
    <p:extLst>
      <p:ext uri="{BB962C8B-B14F-4D97-AF65-F5344CB8AC3E}">
        <p14:creationId xmlns:p14="http://schemas.microsoft.com/office/powerpoint/2010/main" val="7339207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999CF00-B4A7-4245-9B9B-7D324A223C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009" y="0"/>
            <a:ext cx="9762980" cy="6710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7250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8862696-CF82-4C0B-B776-ECBC2BB79B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942" y="0"/>
            <a:ext cx="101990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7550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7AE895A-4BC2-4E6D-BC42-4C1F5D34BD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052" y="0"/>
            <a:ext cx="9564858" cy="6984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481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ACB436D-8719-48A9-AB83-2AC573D67B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076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8466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D452FFF-860E-4A6D-AB22-28C2B04AB5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812" y="0"/>
            <a:ext cx="99880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3300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A036A40-539B-4530-927D-337AD6B6D5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421" y="0"/>
            <a:ext cx="10367890" cy="6840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2972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1BDD52F-105F-4035-96AD-6C44929E1F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677" y="1"/>
            <a:ext cx="111134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761708"/>
      </p:ext>
    </p:extLst>
  </p:cSld>
  <p:clrMapOvr>
    <a:masterClrMapping/>
  </p:clrMapOvr>
</p:sld>
</file>

<file path=ppt/theme/theme1.xml><?xml version="1.0" encoding="utf-8"?>
<a:theme xmlns:a="http://schemas.openxmlformats.org/drawingml/2006/main" name="Віхоть">
  <a:themeElements>
    <a:clrScheme name="Віхоть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Віхоть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іхоть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30</TotalTime>
  <Words>47</Words>
  <Application>Microsoft Office PowerPoint</Application>
  <PresentationFormat>Широкий екран</PresentationFormat>
  <Paragraphs>7</Paragraphs>
  <Slides>20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20</vt:i4>
      </vt:variant>
    </vt:vector>
  </HeadingPairs>
  <TitlesOfParts>
    <vt:vector size="24" baseType="lpstr">
      <vt:lpstr>Arial</vt:lpstr>
      <vt:lpstr>Century Gothic</vt:lpstr>
      <vt:lpstr>Wingdings 3</vt:lpstr>
      <vt:lpstr>Віхоть</vt:lpstr>
      <vt:lpstr>Лекція 11 Тема 11. Технології навчання</vt:lpstr>
      <vt:lpstr>План лекційного заняття 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Лекція 11 Тема 11. Технології навчання</dc:title>
  <dc:creator>Admin</dc:creator>
  <cp:lastModifiedBy>Admin</cp:lastModifiedBy>
  <cp:revision>2</cp:revision>
  <dcterms:created xsi:type="dcterms:W3CDTF">2025-02-02T21:19:55Z</dcterms:created>
  <dcterms:modified xsi:type="dcterms:W3CDTF">2025-02-02T21:49:56Z</dcterms:modified>
</cp:coreProperties>
</file>