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25"/>
  </p:notesMasterIdLst>
  <p:handoutMasterIdLst>
    <p:handoutMasterId r:id="rId26"/>
  </p:handoutMasterIdLst>
  <p:sldIdLst>
    <p:sldId id="256" r:id="rId5"/>
    <p:sldId id="462" r:id="rId6"/>
    <p:sldId id="517" r:id="rId7"/>
    <p:sldId id="518" r:id="rId8"/>
    <p:sldId id="519" r:id="rId9"/>
    <p:sldId id="520" r:id="rId10"/>
    <p:sldId id="521" r:id="rId11"/>
    <p:sldId id="522" r:id="rId12"/>
    <p:sldId id="523" r:id="rId13"/>
    <p:sldId id="524" r:id="rId14"/>
    <p:sldId id="525" r:id="rId15"/>
    <p:sldId id="526" r:id="rId16"/>
    <p:sldId id="527" r:id="rId17"/>
    <p:sldId id="528" r:id="rId18"/>
    <p:sldId id="529" r:id="rId19"/>
    <p:sldId id="530" r:id="rId20"/>
    <p:sldId id="531" r:id="rId21"/>
    <p:sldId id="532" r:id="rId22"/>
    <p:sldId id="533" r:id="rId23"/>
    <p:sldId id="534" r:id="rId24"/>
  </p:sldIdLst>
  <p:sldSz cx="9144000" cy="6858000" type="screen4x3"/>
  <p:notesSz cx="6858000" cy="9144000"/>
  <p:defaultTextStyle>
    <a:defPPr>
      <a:defRPr lang="uk-UA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880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74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12C8C85-51F0-491E-9774-3900AFEF0FD7}" styleName="Светлый стиль 2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774" autoAdjust="0"/>
    <p:restoredTop sz="86816" autoAdjust="0"/>
  </p:normalViewPr>
  <p:slideViewPr>
    <p:cSldViewPr snapToGrid="0">
      <p:cViewPr varScale="1">
        <p:scale>
          <a:sx n="74" d="100"/>
          <a:sy n="74" d="100"/>
        </p:scale>
        <p:origin x="1339" y="91"/>
      </p:cViewPr>
      <p:guideLst>
        <p:guide pos="288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280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кажчик місця заповнення заголовк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Покажчик місця заповнення дати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BF223EA-B03E-4244-83B7-F8EDFD62811A}" type="datetime1">
              <a:rPr lang="uk-UA"/>
              <a:pPr>
                <a:defRPr/>
              </a:pPr>
              <a:t>11.09.2023</a:t>
            </a:fld>
            <a:endParaRPr lang="uk-UA" dirty="0"/>
          </a:p>
        </p:txBody>
      </p:sp>
      <p:sp>
        <p:nvSpPr>
          <p:cNvPr id="4" name="Покажчик місця заповнення нижнього колонтитула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Покажчик місця заповнення номера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uk-UA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13677293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кажчик місця заповнення заголовк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Покажчик місця заповненн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027E500-CDC4-47CA-88A4-67DD75AE4736}" type="datetime1">
              <a:rPr lang="uk-UA"/>
              <a:pPr>
                <a:defRPr/>
              </a:pPr>
              <a:t>11.09.2023</a:t>
            </a:fld>
            <a:endParaRPr lang="uk-UA" dirty="0"/>
          </a:p>
        </p:txBody>
      </p:sp>
      <p:sp>
        <p:nvSpPr>
          <p:cNvPr id="4" name="Покажчик місця заповнення зображення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uk-UA" noProof="0" dirty="0"/>
          </a:p>
        </p:txBody>
      </p:sp>
      <p:sp>
        <p:nvSpPr>
          <p:cNvPr id="5" name="Покажчик місця заповнення примі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noProof="0" dirty="0"/>
              <a:t>Зразок тексту</a:t>
            </a:r>
          </a:p>
          <a:p>
            <a:pPr lvl="1"/>
            <a:r>
              <a:rPr lang="uk-UA" noProof="0" dirty="0"/>
              <a:t>Другий рівень</a:t>
            </a:r>
          </a:p>
          <a:p>
            <a:pPr lvl="2"/>
            <a:r>
              <a:rPr lang="uk-UA" noProof="0" dirty="0"/>
              <a:t>Третій рівень</a:t>
            </a:r>
          </a:p>
          <a:p>
            <a:pPr lvl="3"/>
            <a:r>
              <a:rPr lang="uk-UA" noProof="0" dirty="0"/>
              <a:t>Четвертий рівень</a:t>
            </a:r>
          </a:p>
          <a:p>
            <a:pPr lvl="4"/>
            <a:r>
              <a:rPr lang="uk-UA" noProof="0" dirty="0"/>
              <a:t>П’ятий рівень</a:t>
            </a:r>
          </a:p>
        </p:txBody>
      </p:sp>
      <p:sp>
        <p:nvSpPr>
          <p:cNvPr id="6" name="Покажчик місця заповненн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Покажчик місця заповненн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uk-UA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227680092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Місце для зображення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Місце для нотаток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10244" name="Місце для номера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uk-UA" altLang="ru-RU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4243919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8"/>
          <p:cNvSpPr/>
          <p:nvPr/>
        </p:nvSpPr>
        <p:spPr>
          <a:xfrm>
            <a:off x="-1" y="1905000"/>
            <a:ext cx="9141620" cy="32004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50000"/>
                </a:schemeClr>
              </a:gs>
              <a:gs pos="0">
                <a:schemeClr val="accent1">
                  <a:lumMod val="60000"/>
                  <a:lumOff val="40000"/>
                  <a:alpha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dirty="0"/>
          </a:p>
        </p:txBody>
      </p:sp>
      <p:sp>
        <p:nvSpPr>
          <p:cNvPr id="5" name="Прямокутник 9"/>
          <p:cNvSpPr/>
          <p:nvPr/>
        </p:nvSpPr>
        <p:spPr>
          <a:xfrm>
            <a:off x="-2" y="1795132"/>
            <a:ext cx="9141620" cy="73152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80000"/>
                </a:schemeClr>
              </a:gs>
              <a:gs pos="0">
                <a:schemeClr val="accent1">
                  <a:lumMod val="60000"/>
                  <a:lumOff val="40000"/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dirty="0"/>
          </a:p>
        </p:txBody>
      </p:sp>
      <p:sp>
        <p:nvSpPr>
          <p:cNvPr id="6" name="Прямокутник 10"/>
          <p:cNvSpPr/>
          <p:nvPr/>
        </p:nvSpPr>
        <p:spPr>
          <a:xfrm>
            <a:off x="-2" y="5142116"/>
            <a:ext cx="9141620" cy="73152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80000"/>
                </a:schemeClr>
              </a:gs>
              <a:gs pos="0">
                <a:schemeClr val="accent1">
                  <a:lumMod val="60000"/>
                  <a:lumOff val="40000"/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550" y="2079812"/>
            <a:ext cx="7200900" cy="1724092"/>
          </a:xfrm>
        </p:spPr>
        <p:txBody>
          <a:bodyPr rtlCol="0"/>
          <a:lstStyle>
            <a:lvl1pPr algn="ctr" rtl="0">
              <a:defRPr sz="5400"/>
            </a:lvl1pPr>
          </a:lstStyle>
          <a:p>
            <a:r>
              <a:rPr lang="uk-UA" dirty="0"/>
              <a:t>Зразок заголовка</a:t>
            </a:r>
          </a:p>
        </p:txBody>
      </p:sp>
      <p:sp>
        <p:nvSpPr>
          <p:cNvPr id="3" name="Підзаголовок 2"/>
          <p:cNvSpPr>
            <a:spLocks noGrp="1"/>
          </p:cNvSpPr>
          <p:nvPr>
            <p:ph type="subTitle" idx="1"/>
          </p:nvPr>
        </p:nvSpPr>
        <p:spPr>
          <a:xfrm>
            <a:off x="971550" y="3959352"/>
            <a:ext cx="7200900" cy="914400"/>
          </a:xfrm>
        </p:spPr>
        <p:txBody>
          <a:bodyPr rtlCol="0">
            <a:normAutofit/>
          </a:bodyPr>
          <a:lstStyle>
            <a:lvl1pPr marL="0" indent="0" algn="ctr" rtl="0">
              <a:spcBef>
                <a:spcPts val="0"/>
              </a:spcBef>
              <a:buNone/>
              <a:defRPr sz="2000"/>
            </a:lvl1pPr>
            <a:lvl2pPr marL="457200" indent="0" algn="ctr" rtl="0">
              <a:buNone/>
              <a:defRPr sz="2800"/>
            </a:lvl2pPr>
            <a:lvl3pPr marL="914400" indent="0" algn="ctr" rtl="0">
              <a:buNone/>
              <a:defRPr sz="2400"/>
            </a:lvl3pPr>
            <a:lvl4pPr marL="1371600" indent="0" algn="ctr" rtl="0">
              <a:buNone/>
              <a:defRPr sz="2000"/>
            </a:lvl4pPr>
            <a:lvl5pPr marL="1828800" indent="0" algn="ctr" rtl="0">
              <a:buNone/>
              <a:defRPr sz="2000"/>
            </a:lvl5pPr>
            <a:lvl6pPr marL="2286000" indent="0" algn="ctr" rtl="0">
              <a:buNone/>
              <a:defRPr sz="2000"/>
            </a:lvl6pPr>
            <a:lvl7pPr marL="2743200" indent="0" algn="ctr" rtl="0">
              <a:buNone/>
              <a:defRPr sz="2000"/>
            </a:lvl7pPr>
            <a:lvl8pPr marL="3200400" indent="0" algn="ctr" rtl="0">
              <a:buNone/>
              <a:defRPr sz="2000"/>
            </a:lvl8pPr>
            <a:lvl9pPr marL="3657600" indent="0" algn="ctr" rtl="0">
              <a:buNone/>
              <a:defRPr sz="2000"/>
            </a:lvl9pPr>
          </a:lstStyle>
          <a:p>
            <a:r>
              <a:rPr lang="uk-UA" dirty="0"/>
              <a:t>Клацніть, щоб змінити стиль зразка підзаголовка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513676829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uk-UA" dirty="0"/>
              <a:t>Зразок заголовка</a:t>
            </a:r>
          </a:p>
        </p:txBody>
      </p:sp>
      <p:sp>
        <p:nvSpPr>
          <p:cNvPr id="3" name="Покажчик місця заповненн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</a:p>
        </p:txBody>
      </p:sp>
      <p:sp>
        <p:nvSpPr>
          <p:cNvPr id="4" name="Покажчик місця заповненн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538FF-4220-4CAD-8EF7-6F824B88170B}" type="datetime1">
              <a:rPr lang="uk-UA"/>
              <a:pPr>
                <a:defRPr/>
              </a:pPr>
              <a:t>11.09.2023</a:t>
            </a:fld>
            <a:endParaRPr lang="uk-UA" dirty="0"/>
          </a:p>
        </p:txBody>
      </p:sp>
      <p:sp>
        <p:nvSpPr>
          <p:cNvPr id="5" name="Покажчик місця заповненн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Покажчик місця заповненн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1559380096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274638"/>
            <a:ext cx="1971675" cy="5897562"/>
          </a:xfrm>
        </p:spPr>
        <p:txBody>
          <a:bodyPr vert="eaVert" rtlCol="0"/>
          <a:lstStyle/>
          <a:p>
            <a:r>
              <a:rPr lang="uk-UA" dirty="0"/>
              <a:t>Зразок заголовка</a:t>
            </a:r>
          </a:p>
        </p:txBody>
      </p:sp>
      <p:sp>
        <p:nvSpPr>
          <p:cNvPr id="3" name="Покажчик місця заповненн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800725" cy="5897562"/>
          </a:xfrm>
        </p:spPr>
        <p:txBody>
          <a:bodyPr vert="eaVert" rtlCol="0"/>
          <a:lstStyle/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</a:p>
        </p:txBody>
      </p:sp>
      <p:sp>
        <p:nvSpPr>
          <p:cNvPr id="4" name="Покажчик місця заповненн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7A519-04D2-4FFD-9F7D-30472AC69D37}" type="datetime1">
              <a:rPr lang="uk-UA"/>
              <a:pPr>
                <a:defRPr/>
              </a:pPr>
              <a:t>11.09.2023</a:t>
            </a:fld>
            <a:endParaRPr lang="uk-UA" dirty="0"/>
          </a:p>
        </p:txBody>
      </p:sp>
      <p:sp>
        <p:nvSpPr>
          <p:cNvPr id="5" name="Покажчик місця заповненн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Покажчик місця заповненн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3738951322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uk-UA" dirty="0"/>
              <a:t>Зразок заголовка</a:t>
            </a:r>
          </a:p>
        </p:txBody>
      </p:sp>
      <p:sp>
        <p:nvSpPr>
          <p:cNvPr id="3" name="Покажчик місця заповнення вмісту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  <a:lvl9pPr algn="l" rtl="0">
              <a:defRPr/>
            </a:lvl9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</a:p>
        </p:txBody>
      </p:sp>
      <p:sp>
        <p:nvSpPr>
          <p:cNvPr id="4" name="Покажчик місця заповненн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06365-1163-4D8D-96C2-A0E10A74E65F}" type="datetime1">
              <a:rPr lang="uk-UA"/>
              <a:pPr>
                <a:defRPr/>
              </a:pPr>
              <a:t>11.09.2023</a:t>
            </a:fld>
            <a:endParaRPr lang="uk-UA" dirty="0"/>
          </a:p>
        </p:txBody>
      </p:sp>
      <p:sp>
        <p:nvSpPr>
          <p:cNvPr id="5" name="Покажчик місця заповненн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Покажчик місця заповненн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3181450711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550" y="2130552"/>
            <a:ext cx="7200900" cy="2359152"/>
          </a:xfrm>
        </p:spPr>
        <p:txBody>
          <a:bodyPr rtlCol="0">
            <a:normAutofit/>
          </a:bodyPr>
          <a:lstStyle>
            <a:lvl1pPr algn="ctr" rtl="0">
              <a:defRPr sz="5400" b="1"/>
            </a:lvl1pPr>
          </a:lstStyle>
          <a:p>
            <a:r>
              <a:rPr lang="uk-UA" dirty="0"/>
              <a:t>Зразок заголовка</a:t>
            </a:r>
          </a:p>
        </p:txBody>
      </p:sp>
      <p:sp>
        <p:nvSpPr>
          <p:cNvPr id="3" name="Покажчик місця заповнення тексту 2"/>
          <p:cNvSpPr>
            <a:spLocks noGrp="1"/>
          </p:cNvSpPr>
          <p:nvPr>
            <p:ph type="body" idx="1"/>
          </p:nvPr>
        </p:nvSpPr>
        <p:spPr>
          <a:xfrm>
            <a:off x="971550" y="4572000"/>
            <a:ext cx="7200900" cy="841248"/>
          </a:xfrm>
        </p:spPr>
        <p:txBody>
          <a:bodyPr rtlCol="0"/>
          <a:lstStyle>
            <a:lvl1pPr marL="0" indent="0" algn="ctr" rtl="0">
              <a:spcBef>
                <a:spcPts val="0"/>
              </a:spcBef>
              <a:buNone/>
              <a:defRPr sz="20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dirty="0"/>
              <a:t>Зразок тексту</a:t>
            </a:r>
          </a:p>
        </p:txBody>
      </p:sp>
      <p:sp>
        <p:nvSpPr>
          <p:cNvPr id="4" name="Покажчик місця заповненн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426F6-1096-4737-9798-2F8BBC958D41}" type="datetime1">
              <a:rPr lang="uk-UA"/>
              <a:pPr>
                <a:defRPr/>
              </a:pPr>
              <a:t>11.09.2023</a:t>
            </a:fld>
            <a:endParaRPr lang="uk-UA" dirty="0"/>
          </a:p>
        </p:txBody>
      </p:sp>
      <p:sp>
        <p:nvSpPr>
          <p:cNvPr id="5" name="Покажчик місця заповненн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Покажчик місця заповненн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35568527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екземпляри вміст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uk-UA" dirty="0"/>
              <a:t>Зразок заголовка</a:t>
            </a:r>
          </a:p>
        </p:txBody>
      </p:sp>
      <p:sp>
        <p:nvSpPr>
          <p:cNvPr id="3" name="Покажчик місця заповнення вмісту 2"/>
          <p:cNvSpPr>
            <a:spLocks noGrp="1"/>
          </p:cNvSpPr>
          <p:nvPr>
            <p:ph sz="half" idx="1"/>
          </p:nvPr>
        </p:nvSpPr>
        <p:spPr>
          <a:xfrm>
            <a:off x="1005840" y="1901952"/>
            <a:ext cx="3429000" cy="4123944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</a:p>
        </p:txBody>
      </p:sp>
      <p:sp>
        <p:nvSpPr>
          <p:cNvPr id="4" name="Покажчик місця заповнення вмісту 3"/>
          <p:cNvSpPr>
            <a:spLocks noGrp="1"/>
          </p:cNvSpPr>
          <p:nvPr>
            <p:ph sz="half" idx="2"/>
          </p:nvPr>
        </p:nvSpPr>
        <p:spPr>
          <a:xfrm>
            <a:off x="4709160" y="1901952"/>
            <a:ext cx="3429000" cy="4123944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</a:p>
        </p:txBody>
      </p:sp>
      <p:sp>
        <p:nvSpPr>
          <p:cNvPr id="5" name="Покажчик місця заповненн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7D2B4-3B65-445E-99B0-F2A528590D0D}" type="datetime1">
              <a:rPr lang="uk-UA"/>
              <a:pPr>
                <a:defRPr/>
              </a:pPr>
              <a:t>11.09.2023</a:t>
            </a:fld>
            <a:endParaRPr lang="uk-UA" dirty="0"/>
          </a:p>
        </p:txBody>
      </p:sp>
      <p:sp>
        <p:nvSpPr>
          <p:cNvPr id="6" name="Покажчик місця заповненн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Покажчик місця заповненн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4070280048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uk-UA" dirty="0"/>
              <a:t>Зразок заголовка</a:t>
            </a:r>
          </a:p>
        </p:txBody>
      </p:sp>
      <p:sp>
        <p:nvSpPr>
          <p:cNvPr id="3" name="Покажчик місця заповнення тексту 2"/>
          <p:cNvSpPr>
            <a:spLocks noGrp="1"/>
          </p:cNvSpPr>
          <p:nvPr>
            <p:ph type="body" idx="1"/>
          </p:nvPr>
        </p:nvSpPr>
        <p:spPr>
          <a:xfrm>
            <a:off x="1005840" y="1837464"/>
            <a:ext cx="3429000" cy="766588"/>
          </a:xfrm>
        </p:spPr>
        <p:txBody>
          <a:bodyPr rtlCol="0" anchor="ctr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200" b="1">
                <a:solidFill>
                  <a:schemeClr val="tx1"/>
                </a:solidFill>
              </a:defRPr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/>
            <a:r>
              <a:rPr lang="uk-UA" dirty="0"/>
              <a:t>Зразок тексту</a:t>
            </a:r>
          </a:p>
        </p:txBody>
      </p:sp>
      <p:sp>
        <p:nvSpPr>
          <p:cNvPr id="4" name="Покажчик місця заповнення вмісту 3"/>
          <p:cNvSpPr>
            <a:spLocks noGrp="1"/>
          </p:cNvSpPr>
          <p:nvPr>
            <p:ph sz="half" idx="2"/>
          </p:nvPr>
        </p:nvSpPr>
        <p:spPr>
          <a:xfrm>
            <a:off x="1005840" y="2740733"/>
            <a:ext cx="3429000" cy="3288847"/>
          </a:xfrm>
        </p:spPr>
        <p:txBody>
          <a:bodyPr rtlCol="0">
            <a:normAutofit/>
          </a:bodyPr>
          <a:lstStyle>
            <a:lvl1pPr algn="l" rtl="0">
              <a:defRPr sz="1800"/>
            </a:lvl1pPr>
            <a:lvl2pPr algn="l" rtl="0">
              <a:defRPr sz="1600"/>
            </a:lvl2pPr>
            <a:lvl3pPr algn="l" rtl="0">
              <a:defRPr sz="1400"/>
            </a:lvl3pPr>
            <a:lvl4pPr algn="l" rtl="0">
              <a:defRPr sz="1200"/>
            </a:lvl4pPr>
            <a:lvl5pPr algn="l" rtl="0">
              <a:defRPr sz="1200"/>
            </a:lvl5pPr>
            <a:lvl6pPr algn="l" rtl="0">
              <a:defRPr sz="1200"/>
            </a:lvl6pPr>
            <a:lvl7pPr algn="l" rtl="0">
              <a:defRPr sz="1200"/>
            </a:lvl7pPr>
            <a:lvl8pPr algn="l" rtl="0">
              <a:defRPr sz="1200"/>
            </a:lvl8pPr>
            <a:lvl9pPr algn="l" rtl="0">
              <a:defRPr sz="1200"/>
            </a:lvl9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</a:p>
        </p:txBody>
      </p:sp>
      <p:sp>
        <p:nvSpPr>
          <p:cNvPr id="5" name="Покажчик місця заповнення тексту 4"/>
          <p:cNvSpPr>
            <a:spLocks noGrp="1"/>
          </p:cNvSpPr>
          <p:nvPr>
            <p:ph type="body" sz="quarter" idx="3"/>
          </p:nvPr>
        </p:nvSpPr>
        <p:spPr>
          <a:xfrm>
            <a:off x="4709160" y="1837464"/>
            <a:ext cx="3429000" cy="766588"/>
          </a:xfrm>
        </p:spPr>
        <p:txBody>
          <a:bodyPr rtlCol="0" anchor="ctr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200" b="1">
                <a:solidFill>
                  <a:schemeClr val="tx1"/>
                </a:solidFill>
              </a:defRPr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/>
            <a:r>
              <a:rPr lang="uk-UA" dirty="0"/>
              <a:t>Зразок тексту</a:t>
            </a:r>
          </a:p>
        </p:txBody>
      </p:sp>
      <p:sp>
        <p:nvSpPr>
          <p:cNvPr id="6" name="Покажчик місця заповнення вмісту 5"/>
          <p:cNvSpPr>
            <a:spLocks noGrp="1"/>
          </p:cNvSpPr>
          <p:nvPr>
            <p:ph sz="quarter" idx="4"/>
          </p:nvPr>
        </p:nvSpPr>
        <p:spPr>
          <a:xfrm>
            <a:off x="4709160" y="2740733"/>
            <a:ext cx="3429000" cy="3288847"/>
          </a:xfrm>
        </p:spPr>
        <p:txBody>
          <a:bodyPr rtlCol="0">
            <a:normAutofit/>
          </a:bodyPr>
          <a:lstStyle>
            <a:lvl1pPr algn="l" rtl="0">
              <a:defRPr sz="1800"/>
            </a:lvl1pPr>
            <a:lvl2pPr algn="l" rtl="0">
              <a:defRPr sz="1600"/>
            </a:lvl2pPr>
            <a:lvl3pPr algn="l" rtl="0">
              <a:defRPr sz="1400"/>
            </a:lvl3pPr>
            <a:lvl4pPr algn="l" rtl="0">
              <a:defRPr sz="1200"/>
            </a:lvl4pPr>
            <a:lvl5pPr algn="l" rtl="0">
              <a:defRPr sz="1200"/>
            </a:lvl5pPr>
            <a:lvl6pPr algn="l" rtl="0">
              <a:defRPr sz="1200"/>
            </a:lvl6pPr>
            <a:lvl7pPr algn="l" rtl="0">
              <a:defRPr sz="1200"/>
            </a:lvl7pPr>
            <a:lvl8pPr algn="l" rtl="0">
              <a:defRPr sz="1200"/>
            </a:lvl8pPr>
            <a:lvl9pPr algn="l" rtl="0">
              <a:defRPr sz="1200"/>
            </a:lvl9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</a:p>
        </p:txBody>
      </p:sp>
      <p:sp>
        <p:nvSpPr>
          <p:cNvPr id="7" name="Покажчик місця заповненн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7CCF4-B3C0-40F5-818F-D6313E6D9E46}" type="datetime1">
              <a:rPr lang="uk-UA"/>
              <a:pPr>
                <a:defRPr/>
              </a:pPr>
              <a:t>11.09.2023</a:t>
            </a:fld>
            <a:endParaRPr lang="uk-UA" dirty="0"/>
          </a:p>
        </p:txBody>
      </p:sp>
      <p:sp>
        <p:nvSpPr>
          <p:cNvPr id="8" name="Покажчик місця заповненн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9" name="Покажчик місця заповненн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2133829053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uk-UA" dirty="0"/>
              <a:t>Зразок заголовка</a:t>
            </a:r>
          </a:p>
        </p:txBody>
      </p:sp>
      <p:sp>
        <p:nvSpPr>
          <p:cNvPr id="3" name="Покажчик місця заповненн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F32A30-83ED-4858-925E-CCE9B6101662}" type="datetime1">
              <a:rPr lang="uk-UA"/>
              <a:pPr>
                <a:defRPr/>
              </a:pPr>
              <a:t>11.09.2023</a:t>
            </a:fld>
            <a:endParaRPr lang="uk-UA" dirty="0"/>
          </a:p>
        </p:txBody>
      </p:sp>
      <p:sp>
        <p:nvSpPr>
          <p:cNvPr id="4" name="Покажчик місця заповненн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Покажчик місця заповненн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2978348420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а 4"/>
          <p:cNvGrpSpPr>
            <a:grpSpLocks/>
          </p:cNvGrpSpPr>
          <p:nvPr/>
        </p:nvGrpSpPr>
        <p:grpSpPr bwMode="auto">
          <a:xfrm flipV="1">
            <a:off x="1588" y="0"/>
            <a:ext cx="9140825" cy="377825"/>
            <a:chOff x="-1" y="6480048"/>
            <a:chExt cx="12188827" cy="377952"/>
          </a:xfrm>
        </p:grpSpPr>
        <p:sp>
          <p:nvSpPr>
            <p:cNvPr id="3" name="Прямокутник 5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uk-UA" dirty="0"/>
            </a:p>
          </p:txBody>
        </p:sp>
        <p:sp>
          <p:nvSpPr>
            <p:cNvPr id="4" name="Прямокутник 6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uk-UA" dirty="0"/>
            </a:p>
          </p:txBody>
        </p:sp>
      </p:grpSp>
      <p:sp>
        <p:nvSpPr>
          <p:cNvPr id="5" name="Покажчик місця заповненн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88888-35D6-42CE-98E0-6E95B9FA44B7}" type="datetime1">
              <a:rPr lang="uk-UA"/>
              <a:pPr>
                <a:defRPr/>
              </a:pPr>
              <a:t>11.09.2023</a:t>
            </a:fld>
            <a:endParaRPr lang="uk-UA" dirty="0"/>
          </a:p>
        </p:txBody>
      </p:sp>
      <p:sp>
        <p:nvSpPr>
          <p:cNvPr id="6" name="Покажчик місця заповненн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Покажчик місця заповненн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3752859209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а 7"/>
          <p:cNvGrpSpPr>
            <a:grpSpLocks/>
          </p:cNvGrpSpPr>
          <p:nvPr/>
        </p:nvGrpSpPr>
        <p:grpSpPr bwMode="auto">
          <a:xfrm flipV="1">
            <a:off x="1588" y="0"/>
            <a:ext cx="9140825" cy="377825"/>
            <a:chOff x="-1" y="6480048"/>
            <a:chExt cx="12188827" cy="377952"/>
          </a:xfrm>
        </p:grpSpPr>
        <p:sp>
          <p:nvSpPr>
            <p:cNvPr id="6" name="Прямокутник 8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uk-UA" dirty="0"/>
            </a:p>
          </p:txBody>
        </p:sp>
        <p:sp>
          <p:nvSpPr>
            <p:cNvPr id="7" name="Прямокутник 9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uk-UA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02986" y="2350008"/>
            <a:ext cx="3154680" cy="1993392"/>
          </a:xfrm>
        </p:spPr>
        <p:txBody>
          <a:bodyPr rtlCol="0">
            <a:normAutofit/>
          </a:bodyPr>
          <a:lstStyle>
            <a:lvl1pPr algn="l" rtl="0">
              <a:defRPr sz="3400" b="1"/>
            </a:lvl1pPr>
          </a:lstStyle>
          <a:p>
            <a:r>
              <a:rPr lang="uk-UA" dirty="0"/>
              <a:t>Зразок заголовка</a:t>
            </a:r>
          </a:p>
        </p:txBody>
      </p:sp>
      <p:sp>
        <p:nvSpPr>
          <p:cNvPr id="3" name="Покажчик місця заповнення вмісту 2"/>
          <p:cNvSpPr>
            <a:spLocks noGrp="1"/>
          </p:cNvSpPr>
          <p:nvPr>
            <p:ph idx="1"/>
          </p:nvPr>
        </p:nvSpPr>
        <p:spPr>
          <a:xfrm>
            <a:off x="342900" y="758952"/>
            <a:ext cx="4972050" cy="5330952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</a:p>
        </p:txBody>
      </p:sp>
      <p:sp>
        <p:nvSpPr>
          <p:cNvPr id="4" name="Покажчик місця заповнення тексту 3"/>
          <p:cNvSpPr>
            <a:spLocks noGrp="1"/>
          </p:cNvSpPr>
          <p:nvPr>
            <p:ph type="body" sz="half" idx="2"/>
          </p:nvPr>
        </p:nvSpPr>
        <p:spPr>
          <a:xfrm>
            <a:off x="5602986" y="4361688"/>
            <a:ext cx="3154680" cy="1728216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600"/>
            </a:lvl1pPr>
            <a:lvl2pPr marL="457200" indent="0" algn="l" rtl="0">
              <a:buNone/>
              <a:defRPr sz="1200"/>
            </a:lvl2pPr>
            <a:lvl3pPr marL="914400" indent="0" algn="l" rtl="0">
              <a:buNone/>
              <a:defRPr sz="1000"/>
            </a:lvl3pPr>
            <a:lvl4pPr marL="1371600" indent="0" algn="l" rtl="0">
              <a:buNone/>
              <a:defRPr sz="900"/>
            </a:lvl4pPr>
            <a:lvl5pPr marL="1828800" indent="0" algn="l" rtl="0">
              <a:buNone/>
              <a:defRPr sz="900"/>
            </a:lvl5pPr>
            <a:lvl6pPr marL="2286000" indent="0" algn="l" rtl="0">
              <a:buNone/>
              <a:defRPr sz="900"/>
            </a:lvl6pPr>
            <a:lvl7pPr marL="2743200" indent="0" algn="l" rtl="0">
              <a:buNone/>
              <a:defRPr sz="900"/>
            </a:lvl7pPr>
            <a:lvl8pPr marL="3200400" indent="0" algn="l" rtl="0">
              <a:buNone/>
              <a:defRPr sz="900"/>
            </a:lvl8pPr>
            <a:lvl9pPr marL="3657600" indent="0" algn="l" rtl="0">
              <a:buNone/>
              <a:defRPr sz="900"/>
            </a:lvl9pPr>
          </a:lstStyle>
          <a:p>
            <a:pPr lvl="0"/>
            <a:r>
              <a:rPr lang="uk-UA" dirty="0"/>
              <a:t>Зразок тексту</a:t>
            </a:r>
          </a:p>
        </p:txBody>
      </p:sp>
      <p:sp>
        <p:nvSpPr>
          <p:cNvPr id="8" name="Покажчик місця заповненн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72ACE-6BCA-4856-AD9D-B29F93F2C300}" type="datetime1">
              <a:rPr lang="uk-UA"/>
              <a:pPr>
                <a:defRPr/>
              </a:pPr>
              <a:t>11.09.2023</a:t>
            </a:fld>
            <a:endParaRPr lang="uk-UA" dirty="0"/>
          </a:p>
        </p:txBody>
      </p:sp>
      <p:sp>
        <p:nvSpPr>
          <p:cNvPr id="9" name="Покажчик місця заповненн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0" name="Покажчик місця заповненн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3658094014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а 7"/>
          <p:cNvGrpSpPr>
            <a:grpSpLocks/>
          </p:cNvGrpSpPr>
          <p:nvPr/>
        </p:nvGrpSpPr>
        <p:grpSpPr bwMode="auto">
          <a:xfrm flipV="1">
            <a:off x="1588" y="0"/>
            <a:ext cx="9140825" cy="377825"/>
            <a:chOff x="-1" y="6480048"/>
            <a:chExt cx="12188827" cy="377952"/>
          </a:xfrm>
        </p:grpSpPr>
        <p:sp>
          <p:nvSpPr>
            <p:cNvPr id="6" name="Прямокутник 8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uk-UA" dirty="0"/>
            </a:p>
          </p:txBody>
        </p:sp>
        <p:sp>
          <p:nvSpPr>
            <p:cNvPr id="7" name="Прямокутник 9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uk-UA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02986" y="2350008"/>
            <a:ext cx="3154680" cy="1993392"/>
          </a:xfrm>
        </p:spPr>
        <p:txBody>
          <a:bodyPr rtlCol="0">
            <a:normAutofit/>
          </a:bodyPr>
          <a:lstStyle>
            <a:lvl1pPr algn="l" rtl="0">
              <a:defRPr sz="3400" b="1"/>
            </a:lvl1pPr>
          </a:lstStyle>
          <a:p>
            <a:r>
              <a:rPr lang="uk-UA" dirty="0"/>
              <a:t>Зразок заголовка</a:t>
            </a:r>
          </a:p>
        </p:txBody>
      </p:sp>
      <p:sp>
        <p:nvSpPr>
          <p:cNvPr id="3" name="Покажчик місця заповнення зображення 2"/>
          <p:cNvSpPr>
            <a:spLocks noGrp="1"/>
          </p:cNvSpPr>
          <p:nvPr>
            <p:ph type="pic" idx="1"/>
          </p:nvPr>
        </p:nvSpPr>
        <p:spPr>
          <a:xfrm>
            <a:off x="113108" y="506104"/>
            <a:ext cx="5143502" cy="5843016"/>
          </a:xfrm>
          <a:solidFill>
            <a:schemeClr val="accent1">
              <a:lumMod val="40000"/>
              <a:lumOff val="60000"/>
            </a:schemeClr>
          </a:solidFill>
        </p:spPr>
        <p:txBody>
          <a:bodyPr rtlCol="0">
            <a:normAutofit/>
          </a:bodyPr>
          <a:lstStyle>
            <a:lvl1pPr marL="0" indent="0" algn="ctr" rtl="0">
              <a:buNone/>
              <a:defRPr sz="20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lvl="0"/>
            <a:endParaRPr lang="uk-UA" noProof="0" dirty="0"/>
          </a:p>
        </p:txBody>
      </p:sp>
      <p:sp>
        <p:nvSpPr>
          <p:cNvPr id="4" name="Покажчик місця заповнення тексту 3"/>
          <p:cNvSpPr>
            <a:spLocks noGrp="1"/>
          </p:cNvSpPr>
          <p:nvPr>
            <p:ph type="body" sz="half" idx="2"/>
          </p:nvPr>
        </p:nvSpPr>
        <p:spPr>
          <a:xfrm>
            <a:off x="5602986" y="4361688"/>
            <a:ext cx="3154680" cy="1728216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600"/>
            </a:lvl1pPr>
            <a:lvl2pPr marL="457200" indent="0" algn="l" rtl="0">
              <a:buNone/>
              <a:defRPr sz="1200"/>
            </a:lvl2pPr>
            <a:lvl3pPr marL="914400" indent="0" algn="l" rtl="0">
              <a:buNone/>
              <a:defRPr sz="1000"/>
            </a:lvl3pPr>
            <a:lvl4pPr marL="1371600" indent="0" algn="l" rtl="0">
              <a:buNone/>
              <a:defRPr sz="900"/>
            </a:lvl4pPr>
            <a:lvl5pPr marL="1828800" indent="0" algn="l" rtl="0">
              <a:buNone/>
              <a:defRPr sz="900"/>
            </a:lvl5pPr>
            <a:lvl6pPr marL="2286000" indent="0" algn="l" rtl="0">
              <a:buNone/>
              <a:defRPr sz="900"/>
            </a:lvl6pPr>
            <a:lvl7pPr marL="2743200" indent="0" algn="l" rtl="0">
              <a:buNone/>
              <a:defRPr sz="900"/>
            </a:lvl7pPr>
            <a:lvl8pPr marL="3200400" indent="0" algn="l" rtl="0">
              <a:buNone/>
              <a:defRPr sz="900"/>
            </a:lvl8pPr>
            <a:lvl9pPr marL="3657600" indent="0" algn="l" rtl="0">
              <a:buNone/>
              <a:defRPr sz="900"/>
            </a:lvl9pPr>
          </a:lstStyle>
          <a:p>
            <a:pPr lvl="0"/>
            <a:r>
              <a:rPr lang="uk-UA" dirty="0"/>
              <a:t>Зразок тексту</a:t>
            </a:r>
          </a:p>
        </p:txBody>
      </p:sp>
      <p:sp>
        <p:nvSpPr>
          <p:cNvPr id="8" name="Покажчик місця заповненн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B8C719-AEF4-4041-BEA6-028FE329BD8D}" type="datetime1">
              <a:rPr lang="uk-UA"/>
              <a:pPr>
                <a:defRPr/>
              </a:pPr>
              <a:t>11.09.2023</a:t>
            </a:fld>
            <a:endParaRPr lang="uk-UA" dirty="0"/>
          </a:p>
        </p:txBody>
      </p:sp>
      <p:sp>
        <p:nvSpPr>
          <p:cNvPr id="9" name="Покажчик місця заповненн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0" name="Покажчик місця заповненн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2258836381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Група 8"/>
          <p:cNvGrpSpPr>
            <a:grpSpLocks/>
          </p:cNvGrpSpPr>
          <p:nvPr/>
        </p:nvGrpSpPr>
        <p:grpSpPr bwMode="auto">
          <a:xfrm>
            <a:off x="0" y="6480175"/>
            <a:ext cx="9142413" cy="377825"/>
            <a:chOff x="-1" y="6480048"/>
            <a:chExt cx="12188827" cy="377952"/>
          </a:xfrm>
        </p:grpSpPr>
        <p:sp>
          <p:nvSpPr>
            <p:cNvPr id="7" name="Прямокутник 6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uk-UA" dirty="0"/>
            </a:p>
          </p:txBody>
        </p:sp>
        <p:sp>
          <p:nvSpPr>
            <p:cNvPr id="8" name="Прямокутник 7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uk-UA" dirty="0"/>
            </a:p>
          </p:txBody>
        </p:sp>
      </p:grpSp>
      <p:sp>
        <p:nvSpPr>
          <p:cNvPr id="1027" name="Покажчик місця заповнення назви 1"/>
          <p:cNvSpPr>
            <a:spLocks noGrp="1"/>
          </p:cNvSpPr>
          <p:nvPr>
            <p:ph type="title"/>
          </p:nvPr>
        </p:nvSpPr>
        <p:spPr bwMode="auto">
          <a:xfrm>
            <a:off x="1006475" y="466725"/>
            <a:ext cx="7131050" cy="1233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uk-UA" altLang="ru-RU"/>
              <a:t>Зразок заголовка</a:t>
            </a:r>
          </a:p>
        </p:txBody>
      </p:sp>
      <p:sp>
        <p:nvSpPr>
          <p:cNvPr id="1028" name="Покажчик місця заповнення тексту 2"/>
          <p:cNvSpPr>
            <a:spLocks noGrp="1"/>
          </p:cNvSpPr>
          <p:nvPr>
            <p:ph type="body" idx="1"/>
          </p:nvPr>
        </p:nvSpPr>
        <p:spPr bwMode="auto">
          <a:xfrm>
            <a:off x="1006475" y="1901825"/>
            <a:ext cx="7131050" cy="412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altLang="ru-RU"/>
              <a:t>Зразок тексту</a:t>
            </a:r>
          </a:p>
          <a:p>
            <a:pPr lvl="1"/>
            <a:r>
              <a:rPr lang="uk-UA" altLang="ru-RU"/>
              <a:t>Другий рівень</a:t>
            </a:r>
          </a:p>
          <a:p>
            <a:pPr lvl="2"/>
            <a:r>
              <a:rPr lang="uk-UA" altLang="ru-RU"/>
              <a:t>Третій рівень</a:t>
            </a:r>
          </a:p>
          <a:p>
            <a:pPr lvl="3"/>
            <a:r>
              <a:rPr lang="uk-UA" altLang="ru-RU"/>
              <a:t>Четвертий рівень</a:t>
            </a:r>
          </a:p>
          <a:p>
            <a:pPr lvl="4"/>
            <a:r>
              <a:rPr lang="uk-UA" altLang="ru-RU"/>
              <a:t>П’ятий рівень</a:t>
            </a:r>
          </a:p>
        </p:txBody>
      </p:sp>
      <p:sp>
        <p:nvSpPr>
          <p:cNvPr id="4" name="Покажчик місця заповнення дати 3"/>
          <p:cNvSpPr>
            <a:spLocks noGrp="1"/>
          </p:cNvSpPr>
          <p:nvPr>
            <p:ph type="dt" sz="half" idx="2"/>
          </p:nvPr>
        </p:nvSpPr>
        <p:spPr>
          <a:xfrm>
            <a:off x="6656388" y="6602413"/>
            <a:ext cx="720725" cy="2365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232CB72B-5BDB-4887-A584-36557D066B9B}" type="datetime1">
              <a:rPr lang="uk-UA"/>
              <a:pPr>
                <a:defRPr/>
              </a:pPr>
              <a:t>11.09.2023</a:t>
            </a:fld>
            <a:endParaRPr lang="uk-UA" dirty="0"/>
          </a:p>
        </p:txBody>
      </p:sp>
      <p:sp>
        <p:nvSpPr>
          <p:cNvPr id="5" name="Покажчик місця заповненн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1006475" y="6602413"/>
            <a:ext cx="5368925" cy="2365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Покажчик місця заповненн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7658100" y="6602413"/>
            <a:ext cx="479425" cy="2365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uk-UA"/>
              <a:t>‹#›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793" r:id="rId2"/>
    <p:sldLayoutId id="2147483800" r:id="rId3"/>
    <p:sldLayoutId id="2147483794" r:id="rId4"/>
    <p:sldLayoutId id="2147483795" r:id="rId5"/>
    <p:sldLayoutId id="2147483796" r:id="rId6"/>
    <p:sldLayoutId id="2147483801" r:id="rId7"/>
    <p:sldLayoutId id="2147483802" r:id="rId8"/>
    <p:sldLayoutId id="2147483803" r:id="rId9"/>
    <p:sldLayoutId id="2147483797" r:id="rId10"/>
    <p:sldLayoutId id="2147483798" r:id="rId11"/>
  </p:sldLayoutIdLst>
  <p:transition spd="med">
    <p:fade/>
  </p:transition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Book Antiqua" panose="02040602050305030304" pitchFamily="18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Book Antiqua" panose="02040602050305030304" pitchFamily="18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Book Antiqua" panose="02040602050305030304" pitchFamily="18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Book Antiqua" panose="02040602050305030304" pitchFamily="18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Book Antiqua" panose="02040602050305030304" pitchFamily="18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Book Antiqua" panose="02040602050305030304" pitchFamily="18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Book Antiqua" panose="02040602050305030304" pitchFamily="18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Book Antiqua" panose="02040602050305030304" pitchFamily="18" charset="0"/>
        </a:defRPr>
      </a:lvl9pPr>
    </p:titleStyle>
    <p:bodyStyle>
      <a:lvl1pPr marL="273050" indent="-228600" algn="l" rtl="0" eaLnBrk="0" fontAlgn="base" hangingPunct="0">
        <a:lnSpc>
          <a:spcPct val="90000"/>
        </a:lnSpc>
        <a:spcBef>
          <a:spcPts val="1800"/>
        </a:spcBef>
        <a:spcAft>
          <a:spcPct val="0"/>
        </a:spcAft>
        <a:buSzPct val="100000"/>
        <a:buFont typeface="Arial" panose="020B0604020202020204" pitchFamily="34" charset="0"/>
        <a:buChar char="▪"/>
        <a:defRPr sz="2000" kern="1200">
          <a:solidFill>
            <a:srgbClr val="474747"/>
          </a:solidFill>
          <a:latin typeface="+mn-lt"/>
          <a:ea typeface="+mn-ea"/>
          <a:cs typeface="+mn-cs"/>
        </a:defRPr>
      </a:lvl1pPr>
      <a:lvl2pPr marL="593725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panose="020B0604020202020204" pitchFamily="34" charset="0"/>
        <a:buChar char="▪"/>
        <a:defRPr kern="1200">
          <a:solidFill>
            <a:srgbClr val="474747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lnSpc>
          <a:spcPct val="90000"/>
        </a:lnSpc>
        <a:spcBef>
          <a:spcPts val="800"/>
        </a:spcBef>
        <a:spcAft>
          <a:spcPct val="0"/>
        </a:spcAft>
        <a:buSzPct val="100000"/>
        <a:buFont typeface="Arial" panose="020B0604020202020204" pitchFamily="34" charset="0"/>
        <a:buChar char="▪"/>
        <a:defRPr sz="1600" kern="1200">
          <a:solidFill>
            <a:srgbClr val="474747"/>
          </a:solidFill>
          <a:latin typeface="+mn-lt"/>
          <a:ea typeface="+mn-ea"/>
          <a:cs typeface="+mn-cs"/>
        </a:defRPr>
      </a:lvl3pPr>
      <a:lvl4pPr marL="1233488" indent="-228600" algn="l" rtl="0" eaLnBrk="0" fontAlgn="base" hangingPunct="0">
        <a:lnSpc>
          <a:spcPct val="90000"/>
        </a:lnSpc>
        <a:spcBef>
          <a:spcPts val="800"/>
        </a:spcBef>
        <a:spcAft>
          <a:spcPct val="0"/>
        </a:spcAft>
        <a:buSzPct val="100000"/>
        <a:buFont typeface="Arial" panose="020B0604020202020204" pitchFamily="34" charset="0"/>
        <a:buChar char="▪"/>
        <a:defRPr sz="1400" kern="1200">
          <a:solidFill>
            <a:srgbClr val="474747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lnSpc>
          <a:spcPct val="90000"/>
        </a:lnSpc>
        <a:spcBef>
          <a:spcPts val="800"/>
        </a:spcBef>
        <a:spcAft>
          <a:spcPct val="0"/>
        </a:spcAft>
        <a:buSzPct val="100000"/>
        <a:buFont typeface="Arial" panose="020B0604020202020204" pitchFamily="34" charset="0"/>
        <a:buChar char="▪"/>
        <a:defRPr sz="1400" kern="1200">
          <a:solidFill>
            <a:srgbClr val="474747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3"/>
          <p:cNvSpPr>
            <a:spLocks noGrp="1"/>
          </p:cNvSpPr>
          <p:nvPr>
            <p:ph type="ctrTitle"/>
          </p:nvPr>
        </p:nvSpPr>
        <p:spPr>
          <a:xfrm>
            <a:off x="-228600" y="2655779"/>
            <a:ext cx="9601200" cy="1098550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uk-UA" altLang="ru-RU" dirty="0">
                <a:latin typeface="Arial" panose="020B0604020202020204" pitchFamily="34" charset="0"/>
                <a:cs typeface="Arial" panose="020B0604020202020204" pitchFamily="34" charset="0"/>
              </a:rPr>
              <a:t>Масиви. Об'єкти</a:t>
            </a:r>
          </a:p>
        </p:txBody>
      </p:sp>
      <p:sp>
        <p:nvSpPr>
          <p:cNvPr id="9219" name="Заголовок 3"/>
          <p:cNvSpPr txBox="1">
            <a:spLocks/>
          </p:cNvSpPr>
          <p:nvPr/>
        </p:nvSpPr>
        <p:spPr bwMode="auto">
          <a:xfrm>
            <a:off x="-228600" y="-730250"/>
            <a:ext cx="9601200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uk-UA" alt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Державний університет </a:t>
            </a:r>
            <a:br>
              <a:rPr lang="uk-UA" altLang="ru-RU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alt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«Житомирська політехніка»</a:t>
            </a:r>
          </a:p>
        </p:txBody>
      </p:sp>
      <p:sp>
        <p:nvSpPr>
          <p:cNvPr id="9220" name="Заголовок 3"/>
          <p:cNvSpPr txBox="1">
            <a:spLocks/>
          </p:cNvSpPr>
          <p:nvPr/>
        </p:nvSpPr>
        <p:spPr bwMode="auto">
          <a:xfrm>
            <a:off x="666750" y="4967288"/>
            <a:ext cx="8343900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algn="r" eaLnBrk="1" hangingPunct="1">
              <a:lnSpc>
                <a:spcPct val="90000"/>
              </a:lnSpc>
            </a:pPr>
            <a:r>
              <a:rPr lang="uk-UA" altLang="ru-RU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Морозов А.В., </a:t>
            </a:r>
            <a:r>
              <a:rPr lang="uk-UA" altLang="ru-RU" sz="3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к.т.н</a:t>
            </a:r>
            <a:r>
              <a:rPr lang="uk-UA" altLang="ru-RU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., доц</a:t>
            </a:r>
            <a:r>
              <a:rPr lang="uk-UA" altLang="ru-RU" sz="3200" b="1" i="1">
                <a:latin typeface="Arial" panose="020B0604020202020204" pitchFamily="34" charset="0"/>
                <a:cs typeface="Arial" panose="020B0604020202020204" pitchFamily="34" charset="0"/>
              </a:rPr>
              <a:t>., проректор,</a:t>
            </a:r>
            <a:endParaRPr lang="uk-UA" altLang="ru-RU" sz="3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eaLnBrk="1" hangingPunct="1">
              <a:lnSpc>
                <a:spcPct val="90000"/>
              </a:lnSpc>
            </a:pPr>
            <a:r>
              <a:rPr lang="en-US" altLang="ru-RU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morozov.andriy@gmail.com</a:t>
            </a:r>
            <a:endParaRPr lang="uk-UA" altLang="ru-RU" sz="3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208000" y="430173"/>
            <a:ext cx="331347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Методи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масив</a:t>
            </a:r>
            <a:r>
              <a:rPr lang="uk-UA" sz="3200" dirty="0" err="1">
                <a:latin typeface="Arial" panose="020B0604020202020204" pitchFamily="34" charset="0"/>
                <a:cs typeface="Arial" panose="020B0604020202020204" pitchFamily="34" charset="0"/>
              </a:rPr>
              <a:t>ів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3841" y="1089898"/>
            <a:ext cx="9116022" cy="3046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err="1">
                <a:solidFill>
                  <a:srgbClr val="333333"/>
                </a:solidFill>
                <a:latin typeface="Consolas" panose="020B0609020204030204" pitchFamily="49" charset="0"/>
              </a:rPr>
              <a:t>arr.</a:t>
            </a:r>
            <a:r>
              <a:rPr lang="en-US" sz="32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join</a:t>
            </a:r>
            <a:r>
              <a:rPr lang="en-US" sz="3200" b="1" dirty="0">
                <a:solidFill>
                  <a:srgbClr val="0070C0"/>
                </a:solidFill>
                <a:latin typeface="Consolas" panose="020B0609020204030204" pitchFamily="49" charset="0"/>
              </a:rPr>
              <a:t>('</a:t>
            </a:r>
            <a:r>
              <a:rPr lang="ru-RU" sz="3200" b="1" dirty="0" err="1">
                <a:solidFill>
                  <a:srgbClr val="0070C0"/>
                </a:solidFill>
                <a:latin typeface="Consolas" panose="020B0609020204030204" pitchFamily="49" charset="0"/>
              </a:rPr>
              <a:t>роздільник</a:t>
            </a:r>
            <a:r>
              <a:rPr lang="en-US" sz="3200" b="1" dirty="0">
                <a:solidFill>
                  <a:srgbClr val="0070C0"/>
                </a:solidFill>
                <a:latin typeface="Consolas" panose="020B0609020204030204" pitchFamily="49" charset="0"/>
              </a:rPr>
              <a:t>')</a:t>
            </a:r>
            <a:r>
              <a:rPr lang="en-US" sz="3200" b="1" dirty="0">
                <a:solidFill>
                  <a:srgbClr val="333333"/>
                </a:solidFill>
                <a:latin typeface="Consolas" panose="020B0609020204030204" pitchFamily="49" charset="0"/>
              </a:rPr>
              <a:t>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об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sz="3200" dirty="0" err="1">
                <a:latin typeface="Arial" panose="020B0604020202020204" pitchFamily="34" charset="0"/>
                <a:cs typeface="Arial" panose="020B0604020202020204" pitchFamily="34" charset="0"/>
              </a:rPr>
              <a:t>єднує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 масив 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63538"/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у рядок;</a:t>
            </a:r>
          </a:p>
          <a:p>
            <a:r>
              <a:rPr lang="en-US" sz="3200" b="1" dirty="0" err="1">
                <a:solidFill>
                  <a:srgbClr val="333333"/>
                </a:solidFill>
                <a:latin typeface="Consolas" panose="020B0609020204030204" pitchFamily="49" charset="0"/>
              </a:rPr>
              <a:t>arr.</a:t>
            </a:r>
            <a:r>
              <a:rPr lang="en-US" sz="32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splice</a:t>
            </a:r>
            <a:r>
              <a:rPr lang="en-US" sz="3200" b="1" dirty="0">
                <a:solidFill>
                  <a:srgbClr val="0070C0"/>
                </a:solidFill>
                <a:latin typeface="Consolas" panose="020B0609020204030204" pitchFamily="49" charset="0"/>
              </a:rPr>
              <a:t>(index[, </a:t>
            </a:r>
            <a:r>
              <a:rPr lang="en-US" sz="3200" b="1" dirty="0" err="1">
                <a:solidFill>
                  <a:srgbClr val="0070C0"/>
                </a:solidFill>
                <a:latin typeface="Consolas" panose="020B0609020204030204" pitchFamily="49" charset="0"/>
              </a:rPr>
              <a:t>deleteCount</a:t>
            </a:r>
            <a:r>
              <a:rPr lang="en-US" sz="3200" b="1" dirty="0">
                <a:solidFill>
                  <a:srgbClr val="0070C0"/>
                </a:solidFill>
                <a:latin typeface="Consolas" panose="020B0609020204030204" pitchFamily="49" charset="0"/>
              </a:rPr>
              <a:t>, elem1, </a:t>
            </a:r>
          </a:p>
          <a:p>
            <a:pPr marL="363538" indent="-363538"/>
            <a:r>
              <a:rPr lang="en-US" sz="3200" b="1" dirty="0">
                <a:solidFill>
                  <a:srgbClr val="0070C0"/>
                </a:solidFill>
                <a:latin typeface="Consolas" panose="020B0609020204030204" pitchFamily="49" charset="0"/>
              </a:rPr>
              <a:t>..., </a:t>
            </a:r>
            <a:r>
              <a:rPr lang="en-US" sz="3200" b="1" dirty="0" err="1">
                <a:solidFill>
                  <a:srgbClr val="0070C0"/>
                </a:solidFill>
                <a:latin typeface="Consolas" panose="020B0609020204030204" pitchFamily="49" charset="0"/>
              </a:rPr>
              <a:t>elemN</a:t>
            </a:r>
            <a:r>
              <a:rPr lang="en-US" sz="3200" b="1" dirty="0">
                <a:solidFill>
                  <a:srgbClr val="0070C0"/>
                </a:solidFill>
                <a:latin typeface="Consolas" panose="020B0609020204030204" pitchFamily="49" charset="0"/>
              </a:rPr>
              <a:t>])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видаляє </a:t>
            </a:r>
            <a:r>
              <a:rPr lang="en-US" sz="3200" b="1" dirty="0" err="1">
                <a:solidFill>
                  <a:srgbClr val="0070C0"/>
                </a:solidFill>
                <a:latin typeface="Consolas" panose="020B0609020204030204" pitchFamily="49" charset="0"/>
              </a:rPr>
              <a:t>deleteCount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елемент</a:t>
            </a:r>
            <a:r>
              <a:rPr lang="uk-UA" sz="3200" dirty="0" err="1">
                <a:latin typeface="Arial" panose="020B0604020202020204" pitchFamily="34" charset="0"/>
                <a:cs typeface="Arial" panose="020B0604020202020204" pitchFamily="34" charset="0"/>
              </a:rPr>
              <a:t>ів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 починаючи з індексу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index,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а пот</a:t>
            </a:r>
            <a:r>
              <a:rPr lang="uk-UA" sz="3200" dirty="0" err="1">
                <a:latin typeface="Arial" panose="020B0604020202020204" pitchFamily="34" charset="0"/>
                <a:cs typeface="Arial" panose="020B0604020202020204" pitchFamily="34" charset="0"/>
              </a:rPr>
              <a:t>ім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а їх місце додає елементи </a:t>
            </a:r>
            <a:r>
              <a:rPr lang="en-US" sz="3200" b="1" dirty="0">
                <a:solidFill>
                  <a:srgbClr val="0070C0"/>
                </a:solidFill>
                <a:latin typeface="Consolas" panose="020B0609020204030204" pitchFamily="49" charset="0"/>
              </a:rPr>
              <a:t>elem1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…, </a:t>
            </a:r>
            <a:r>
              <a:rPr lang="en-US" sz="3200" b="1" dirty="0" err="1">
                <a:solidFill>
                  <a:srgbClr val="0070C0"/>
                </a:solidFill>
                <a:latin typeface="Consolas" panose="020B0609020204030204" pitchFamily="49" charset="0"/>
              </a:rPr>
              <a:t>elemN</a:t>
            </a:r>
            <a:endParaRPr lang="ru-RU" sz="3200" b="1" dirty="0">
              <a:solidFill>
                <a:srgbClr val="0070C0"/>
              </a:solidFill>
              <a:latin typeface="Consolas" panose="020B0609020204030204" pitchFamily="49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3841" y="4211836"/>
            <a:ext cx="9100159" cy="181588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7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kumimoji="0" lang="ru-RU" sz="27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sz="27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kumimoji="0" lang="ru-RU" sz="2700" b="1" i="1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sz="27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 [</a:t>
            </a:r>
            <a:r>
              <a:rPr kumimoji="0" lang="ru-RU" sz="27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"Я"</a:t>
            </a:r>
            <a:r>
              <a:rPr kumimoji="0" lang="ru-RU" sz="27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ru-RU" sz="27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ru-RU" sz="27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вивчаю</a:t>
            </a:r>
            <a:r>
              <a:rPr kumimoji="0" lang="ru-RU" sz="27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ru-RU" sz="27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ru-RU" sz="27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ru-RU" sz="27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JavaScript</a:t>
            </a:r>
            <a:r>
              <a:rPr kumimoji="0" lang="ru-RU" sz="27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ru-RU" sz="27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  <a:br>
              <a:rPr kumimoji="0" lang="ru-RU" sz="27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sz="27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kumimoji="0" lang="ru-RU" sz="27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ru-RU" sz="2700" b="1" i="0" u="none" strike="noStrike" cap="none" normalizeH="0" baseline="0" dirty="0" err="1">
                <a:ln>
                  <a:noFill/>
                </a:ln>
                <a:solidFill>
                  <a:srgbClr val="7A7A4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splice</a:t>
            </a:r>
            <a:r>
              <a:rPr kumimoji="0" lang="ru-RU" sz="27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ru-RU" sz="27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kumimoji="0" lang="ru-RU" sz="27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ru-RU" sz="27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kumimoji="0" lang="ru-RU" sz="27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br>
              <a:rPr kumimoji="0" lang="ru-RU" sz="27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sz="2700" b="1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kumimoji="0" lang="ru-RU" sz="2700" b="1" i="1" u="none" strike="noStrike" cap="none" normalizeH="0" baseline="0" dirty="0" err="1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видалити</a:t>
            </a:r>
            <a:r>
              <a:rPr kumimoji="0" lang="ru-RU" sz="2700" b="1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1 </a:t>
            </a:r>
            <a:r>
              <a:rPr kumimoji="0" lang="ru-RU" sz="2700" b="1" i="1" u="none" strike="noStrike" cap="none" normalizeH="0" baseline="0" dirty="0" err="1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елемент</a:t>
            </a:r>
            <a:r>
              <a:rPr kumimoji="0" lang="ru-RU" sz="2700" b="1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sz="2700" b="1" i="1" u="none" strike="noStrike" cap="none" normalizeH="0" baseline="0" dirty="0" err="1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починаючи</a:t>
            </a:r>
            <a:r>
              <a:rPr kumimoji="0" lang="ru-RU" sz="2700" b="1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з </a:t>
            </a:r>
            <a:r>
              <a:rPr kumimoji="0" lang="ru-RU" sz="2700" b="1" i="1" u="none" strike="noStrike" cap="none" normalizeH="0" baseline="0" dirty="0" err="1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індексу</a:t>
            </a:r>
            <a:r>
              <a:rPr kumimoji="0" lang="ru-RU" sz="2700" b="1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1</a:t>
            </a:r>
            <a:br>
              <a:rPr kumimoji="0" lang="ru-RU" sz="2700" b="1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sz="27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console</a:t>
            </a:r>
            <a:r>
              <a:rPr kumimoji="0" lang="ru-RU" sz="27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ru-RU" sz="2700" b="1" i="0" u="none" strike="noStrike" cap="none" normalizeH="0" baseline="0" dirty="0">
                <a:ln>
                  <a:noFill/>
                </a:ln>
                <a:solidFill>
                  <a:srgbClr val="7A7A4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log</a:t>
            </a:r>
            <a:r>
              <a:rPr kumimoji="0" lang="ru-RU" sz="27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kumimoji="0" lang="ru-RU" sz="27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kumimoji="0" lang="ru-RU" sz="2700" b="1" i="1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sz="27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r>
              <a:rPr kumimoji="0" lang="ru-RU" sz="2700" b="1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 ["Я", "</a:t>
            </a:r>
            <a:r>
              <a:rPr kumimoji="0" lang="ru-RU" sz="2700" b="1" i="1" u="none" strike="noStrike" cap="none" normalizeH="0" baseline="0" dirty="0" err="1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JavaScript</a:t>
            </a:r>
            <a:r>
              <a:rPr kumimoji="0" lang="ru-RU" sz="2700" b="1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"]</a:t>
            </a:r>
            <a:endParaRPr kumimoji="0" lang="ru-RU" sz="27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450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00208" y="548217"/>
            <a:ext cx="8776762" cy="181588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sz="28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kumimoji="0" lang="ru-RU" sz="2800" b="1" i="1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 [</a:t>
            </a: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"Я"</a:t>
            </a: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ru-RU" sz="28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вивчаю</a:t>
            </a: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ru-RU" sz="28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JavaScript</a:t>
            </a: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  <a:br>
              <a:rPr kumimoji="0" lang="ru-RU" sz="2800" b="1" i="0" u="none" strike="noStrike" cap="none" normalizeH="0" baseline="0" dirty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sz="28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kumimoji="0" lang="ru-RU" sz="28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ru-RU" sz="2800" b="1" i="0" u="none" strike="noStrike" cap="none" normalizeH="0" baseline="0" dirty="0" err="1">
                <a:ln>
                  <a:noFill/>
                </a:ln>
                <a:solidFill>
                  <a:srgbClr val="7A7A4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splice</a:t>
            </a: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"Ми"</a:t>
            </a: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ru-RU" sz="28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вивчаємо</a:t>
            </a: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kumimoji="0" lang="ru-RU" sz="2800" b="1" i="0" u="none" strike="noStrike" cap="none" normalizeH="0" baseline="0" dirty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console</a:t>
            </a: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7A7A4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log</a:t>
            </a: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kumimoji="0" lang="ru-RU" sz="28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kumimoji="0" lang="ru-RU" sz="2800" b="1" i="1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 ["Ми", "</a:t>
            </a:r>
            <a:r>
              <a:rPr kumimoji="0" lang="ru-RU" sz="2800" b="1" i="1" u="none" strike="noStrike" cap="none" normalizeH="0" baseline="0" dirty="0" err="1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вивчаємо</a:t>
            </a:r>
            <a:r>
              <a:rPr kumimoji="0" lang="ru-RU" sz="2800" b="1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", "</a:t>
            </a:r>
            <a:r>
              <a:rPr kumimoji="0" lang="ru-RU" sz="2800" b="1" i="1" u="none" strike="noStrike" cap="none" normalizeH="0" baseline="0" dirty="0" err="1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JavaScript</a:t>
            </a:r>
            <a:r>
              <a:rPr kumimoji="0" lang="ru-RU" sz="2800" b="1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"]</a:t>
            </a:r>
            <a:endParaRPr kumimoji="0" lang="ru-RU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00208" y="2800702"/>
            <a:ext cx="9043792" cy="120032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kumimoji="0" lang="ru-RU" sz="24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sz="24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kumimoji="0" lang="ru-RU" sz="2400" b="1" i="1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=[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"Я"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"зараз"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ru-RU" sz="24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вивчаю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ru-RU" sz="24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JavaScript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  <a:b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sz="24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sz="24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removed</a:t>
            </a:r>
            <a:r>
              <a:rPr kumimoji="0" lang="ru-RU" sz="2400" b="1" i="1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kumimoji="0" lang="ru-RU" sz="24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kumimoji="0" lang="ru-RU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ru-RU" sz="2400" b="1" i="0" u="none" strike="noStrike" cap="none" normalizeH="0" baseline="0" dirty="0" err="1">
                <a:ln>
                  <a:noFill/>
                </a:ln>
                <a:solidFill>
                  <a:srgbClr val="7A7A4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splice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console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7A7A4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log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kumimoji="0" lang="ru-RU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removed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); </a:t>
            </a:r>
            <a:r>
              <a:rPr lang="ru-RU" sz="2000" b="1" i="1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 ["</a:t>
            </a:r>
            <a:r>
              <a:rPr lang="ru-RU" sz="2000" b="1" i="1" dirty="0" err="1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вивчаю</a:t>
            </a:r>
            <a:r>
              <a:rPr lang="ru-RU" sz="2000" b="1" i="1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"</a:t>
            </a:r>
            <a:r>
              <a:rPr lang="ru-RU" sz="2000" b="1" i="1" dirty="0" err="1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JavaScript</a:t>
            </a:r>
            <a:r>
              <a:rPr lang="ru-RU" sz="2000" b="1" i="1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"]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00208" y="4389263"/>
            <a:ext cx="8480207" cy="156966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kumimoji="0" lang="ru-RU" sz="24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sz="24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kumimoji="0" lang="ru-RU" sz="2400" b="1" i="1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 [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"Я"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ru-RU" sz="24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вивчаю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ru-RU" sz="24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JavaScript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  <a:b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sz="24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kumimoji="0" lang="ru-RU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ru-RU" sz="2400" b="0" i="0" u="none" strike="noStrike" cap="none" normalizeH="0" baseline="0" dirty="0" err="1">
                <a:ln>
                  <a:noFill/>
                </a:ln>
                <a:solidFill>
                  <a:srgbClr val="7A7A4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splice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ru-RU" sz="24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складну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ru-RU" sz="24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мову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console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7A7A4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log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kumimoji="0" lang="ru-RU" sz="24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kumimoji="0" lang="ru-RU" sz="2400" b="1" i="1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r>
              <a:rPr lang="ru-RU" sz="2400" b="1" i="1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 ["Я", "</a:t>
            </a:r>
            <a:r>
              <a:rPr lang="ru-RU" sz="2400" b="1" i="1" dirty="0" err="1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вивчаю</a:t>
            </a:r>
            <a:r>
              <a:rPr lang="ru-RU" sz="2400" b="1" i="1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</a:t>
            </a:r>
          </a:p>
          <a:p>
            <a:r>
              <a:rPr lang="ru-RU" sz="2400" b="1" i="1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// "</a:t>
            </a:r>
            <a:r>
              <a:rPr lang="ru-RU" sz="2400" b="1" i="1" dirty="0" err="1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складну</a:t>
            </a:r>
            <a:r>
              <a:rPr lang="ru-RU" sz="2400" b="1" i="1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"</a:t>
            </a:r>
            <a:r>
              <a:rPr lang="ru-RU" sz="2400" b="1" i="1" dirty="0" err="1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мову</a:t>
            </a:r>
            <a:r>
              <a:rPr lang="ru-RU" sz="2400" b="1" i="1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"</a:t>
            </a:r>
            <a:r>
              <a:rPr lang="en-US" sz="2400" b="1" i="1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JavaScript"</a:t>
            </a:r>
            <a:r>
              <a:rPr lang="ru-RU" sz="2400" b="1" i="1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2417953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08000" y="430173"/>
            <a:ext cx="7875618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Від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ємний індекс відраховує елементи з </a:t>
            </a:r>
          </a:p>
          <a:p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правої сторони: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08000" y="1795261"/>
            <a:ext cx="8725466" cy="147732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kumimoji="0" lang="ru-RU" sz="3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sz="30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kumimoji="0" lang="ru-RU" sz="3000" b="1" i="1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sz="3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 [</a:t>
            </a:r>
            <a:r>
              <a:rPr kumimoji="0" lang="ru-RU" sz="30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kumimoji="0" lang="ru-RU" sz="3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ru-RU" sz="30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kumimoji="0" lang="ru-RU" sz="3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ru-RU" sz="30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kumimoji="0" lang="ru-RU" sz="3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  <a:br>
              <a:rPr kumimoji="0" lang="ru-RU" sz="3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sz="30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kumimoji="0" lang="ru-RU" sz="3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ru-RU" sz="3000" b="1" i="0" u="none" strike="noStrike" cap="none" normalizeH="0" baseline="0" dirty="0" err="1">
                <a:ln>
                  <a:noFill/>
                </a:ln>
                <a:solidFill>
                  <a:srgbClr val="7A7A4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splice</a:t>
            </a:r>
            <a:r>
              <a:rPr kumimoji="0" lang="ru-RU" sz="3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(-</a:t>
            </a:r>
            <a:r>
              <a:rPr kumimoji="0" lang="ru-RU" sz="30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kumimoji="0" lang="ru-RU" sz="3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ru-RU" sz="30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kumimoji="0" lang="ru-RU" sz="3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ru-RU" sz="30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kumimoji="0" lang="ru-RU" sz="3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ru-RU" sz="30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kumimoji="0" lang="ru-RU" sz="3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ru-RU" sz="3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sz="3000" b="1" i="0" u="none" strike="noStrike" cap="none" normalizeH="0" baseline="0" dirty="0" err="1">
                <a:ln>
                  <a:noFill/>
                </a:ln>
                <a:solidFill>
                  <a:srgbClr val="7A7A4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alert</a:t>
            </a:r>
            <a:r>
              <a:rPr kumimoji="0" lang="ru-RU" sz="3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kumimoji="0" lang="ru-RU" sz="30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kumimoji="0" lang="ru-RU" sz="3000" b="1" i="1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sz="3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r>
              <a:rPr kumimoji="0" lang="ru-RU" sz="3000" b="1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результат: 1,2,3,4,5</a:t>
            </a:r>
            <a:endParaRPr kumimoji="0" lang="ru-RU" sz="3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7978" y="3560459"/>
            <a:ext cx="8463984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err="1">
                <a:solidFill>
                  <a:srgbClr val="333333"/>
                </a:solidFill>
                <a:latin typeface="Consolas" panose="020B0609020204030204" pitchFamily="49" charset="0"/>
              </a:rPr>
              <a:t>arr.</a:t>
            </a:r>
            <a:r>
              <a:rPr lang="en-US" sz="32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slice</a:t>
            </a:r>
            <a:r>
              <a:rPr lang="en-US" sz="3200" b="1" dirty="0">
                <a:solidFill>
                  <a:srgbClr val="0070C0"/>
                </a:solidFill>
                <a:latin typeface="Consolas" panose="020B0609020204030204" pitchFamily="49" charset="0"/>
              </a:rPr>
              <a:t>(begin, end)</a:t>
            </a:r>
            <a:r>
              <a:rPr lang="en-US" sz="3200" b="1" dirty="0">
                <a:solidFill>
                  <a:srgbClr val="333333"/>
                </a:solidFill>
                <a:latin typeface="Consolas" panose="020B0609020204030204" pitchFamily="49" charset="0"/>
              </a:rPr>
              <a:t>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ко</a:t>
            </a:r>
            <a:r>
              <a:rPr lang="uk-UA" sz="3200" dirty="0" err="1">
                <a:latin typeface="Arial" panose="020B0604020202020204" pitchFamily="34" charset="0"/>
                <a:cs typeface="Arial" panose="020B0604020202020204" pitchFamily="34" charset="0"/>
              </a:rPr>
              <a:t>піює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 частину </a:t>
            </a:r>
          </a:p>
          <a:p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масиву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7978" y="5041529"/>
            <a:ext cx="665374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err="1">
                <a:solidFill>
                  <a:srgbClr val="333333"/>
                </a:solidFill>
                <a:latin typeface="Consolas" panose="020B0609020204030204" pitchFamily="49" charset="0"/>
              </a:rPr>
              <a:t>arr.</a:t>
            </a:r>
            <a:r>
              <a:rPr lang="en-US" sz="32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sort</a:t>
            </a:r>
            <a:r>
              <a:rPr lang="en-US" sz="3200" b="1" dirty="0">
                <a:solidFill>
                  <a:srgbClr val="0070C0"/>
                </a:solidFill>
                <a:latin typeface="Consolas" panose="020B0609020204030204" pitchFamily="49" charset="0"/>
              </a:rPr>
              <a:t>()</a:t>
            </a:r>
            <a:r>
              <a:rPr lang="en-US" sz="3200" b="1" dirty="0">
                <a:solidFill>
                  <a:srgbClr val="333333"/>
                </a:solidFill>
                <a:latin typeface="Consolas" panose="020B0609020204030204" pitchFamily="49" charset="0"/>
              </a:rPr>
              <a:t>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сортування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масиву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7087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00416" y="491312"/>
            <a:ext cx="7394973" cy="175432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kumimoji="0" lang="ru-RU" sz="3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sz="36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kumimoji="0" lang="ru-RU" sz="3600" b="1" i="1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sz="3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 [ </a:t>
            </a:r>
            <a:r>
              <a:rPr kumimoji="0" lang="ru-RU" sz="36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kumimoji="0" lang="ru-RU" sz="3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ru-RU" sz="36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kumimoji="0" lang="ru-RU" sz="3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ru-RU" sz="36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15 </a:t>
            </a:r>
            <a:r>
              <a:rPr kumimoji="0" lang="ru-RU" sz="3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  <a:br>
              <a:rPr kumimoji="0" lang="ru-RU" sz="3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sz="36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kumimoji="0" lang="ru-RU" sz="36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ru-RU" sz="3600" b="1" i="0" u="none" strike="noStrike" cap="none" normalizeH="0" baseline="0" dirty="0" err="1">
                <a:ln>
                  <a:noFill/>
                </a:ln>
                <a:solidFill>
                  <a:srgbClr val="7A7A4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sort</a:t>
            </a:r>
            <a:r>
              <a:rPr kumimoji="0" lang="ru-RU" sz="3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br>
              <a:rPr kumimoji="0" lang="ru-RU" sz="3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sz="3600" b="1" i="0" u="none" strike="noStrike" cap="none" normalizeH="0" baseline="0" dirty="0" err="1">
                <a:ln>
                  <a:noFill/>
                </a:ln>
                <a:solidFill>
                  <a:srgbClr val="7A7A4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alert</a:t>
            </a:r>
            <a:r>
              <a:rPr kumimoji="0" lang="ru-RU" sz="3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kumimoji="0" lang="ru-RU" sz="36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kumimoji="0" lang="ru-RU" sz="3600" b="1" i="1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sz="3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  </a:t>
            </a:r>
            <a:r>
              <a:rPr kumimoji="0" lang="ru-RU" sz="3600" b="1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1, 15, 2</a:t>
            </a:r>
            <a:endParaRPr kumimoji="0" lang="ru-RU" sz="3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86366" y="3850782"/>
            <a:ext cx="5899372" cy="267765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sz="2400" b="1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compareNumeric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(a, b) {</a:t>
            </a:r>
            <a:b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ru-RU" sz="24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(a &gt; b) </a:t>
            </a:r>
            <a:r>
              <a:rPr kumimoji="0" lang="ru-RU" sz="24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ru-RU" sz="24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(a &lt; b) </a:t>
            </a:r>
            <a:r>
              <a:rPr kumimoji="0" lang="ru-RU" sz="24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sz="24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sz="24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kumimoji="0" lang="ru-RU" sz="2400" b="1" i="1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 [ 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15 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  <a:b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sz="24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kumimoji="0" lang="ru-RU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ru-RU" sz="2400" b="1" i="0" u="none" strike="noStrike" cap="none" normalizeH="0" baseline="0" dirty="0" err="1">
                <a:ln>
                  <a:noFill/>
                </a:ln>
                <a:solidFill>
                  <a:srgbClr val="7A7A4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sort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ru-RU" sz="2400" b="1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compareNumeric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console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7A7A4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log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ru-RU" sz="24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  </a:t>
            </a:r>
            <a:r>
              <a:rPr kumimoji="0" lang="ru-RU" sz="2400" b="1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1, 2, 15</a:t>
            </a:r>
            <a:endParaRPr kumimoji="0" lang="ru-RU" sz="4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00416" y="2509601"/>
            <a:ext cx="6796604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Для пор</a:t>
            </a:r>
            <a:r>
              <a:rPr lang="uk-UA" sz="3200" dirty="0" err="1">
                <a:latin typeface="Arial" panose="020B0604020202020204" pitchFamily="34" charset="0"/>
                <a:cs typeface="Arial" panose="020B0604020202020204" pitchFamily="34" charset="0"/>
              </a:rPr>
              <a:t>івняння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 цілих чисел треба </a:t>
            </a:r>
            <a:b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використовувати компаратор:</a:t>
            </a:r>
          </a:p>
        </p:txBody>
      </p:sp>
    </p:spTree>
    <p:extLst>
      <p:ext uri="{BB962C8B-B14F-4D97-AF65-F5344CB8AC3E}">
        <p14:creationId xmlns:p14="http://schemas.microsoft.com/office/powerpoint/2010/main" val="3181152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53239" y="892415"/>
            <a:ext cx="8776762" cy="20621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err="1">
                <a:solidFill>
                  <a:srgbClr val="333333"/>
                </a:solidFill>
                <a:latin typeface="Consolas" panose="020B0609020204030204" pitchFamily="49" charset="0"/>
              </a:rPr>
              <a:t>arr.</a:t>
            </a:r>
            <a:r>
              <a:rPr lang="en-US" sz="32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reverse</a:t>
            </a:r>
            <a:r>
              <a:rPr lang="en-US" sz="3200" b="1" dirty="0">
                <a:solidFill>
                  <a:srgbClr val="0070C0"/>
                </a:solidFill>
                <a:latin typeface="Consolas" panose="020B0609020204030204" pitchFamily="49" charset="0"/>
              </a:rPr>
              <a:t>()</a:t>
            </a:r>
            <a:r>
              <a:rPr lang="en-US" sz="3200" b="1" dirty="0">
                <a:solidFill>
                  <a:srgbClr val="333333"/>
                </a:solidFill>
                <a:latin typeface="Consolas" panose="020B0609020204030204" pitchFamily="49" charset="0"/>
              </a:rPr>
              <a:t>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зміна порядку слідування </a:t>
            </a:r>
            <a:b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елементів  на протилежну;</a:t>
            </a:r>
          </a:p>
          <a:p>
            <a:r>
              <a:rPr lang="en-US" sz="3200" b="1" dirty="0" err="1">
                <a:solidFill>
                  <a:srgbClr val="333333"/>
                </a:solidFill>
                <a:latin typeface="Consolas" panose="020B0609020204030204" pitchFamily="49" charset="0"/>
              </a:rPr>
              <a:t>arr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32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concat</a:t>
            </a:r>
            <a:r>
              <a:rPr lang="en-US" sz="3200" b="1" dirty="0">
                <a:solidFill>
                  <a:srgbClr val="0070C0"/>
                </a:solidFill>
                <a:latin typeface="Consolas" panose="020B0609020204030204" pitchFamily="49" charset="0"/>
              </a:rPr>
              <a:t>(value1, value2, … </a:t>
            </a:r>
            <a:r>
              <a:rPr lang="en-US" sz="3200" b="1" dirty="0" err="1">
                <a:solidFill>
                  <a:srgbClr val="0070C0"/>
                </a:solidFill>
                <a:latin typeface="Consolas" panose="020B0609020204030204" pitchFamily="49" charset="0"/>
              </a:rPr>
              <a:t>valueN</a:t>
            </a:r>
            <a:r>
              <a:rPr lang="en-US" sz="3200" b="1" dirty="0">
                <a:solidFill>
                  <a:srgbClr val="0070C0"/>
                </a:solidFill>
                <a:latin typeface="Consolas" panose="020B0609020204030204" pitchFamily="49" charset="0"/>
              </a:rPr>
              <a:t>)</a:t>
            </a:r>
            <a:r>
              <a:rPr lang="uk-UA" sz="3200" b="1" dirty="0">
                <a:solidFill>
                  <a:srgbClr val="0070C0"/>
                </a:solidFill>
                <a:latin typeface="Consolas" panose="020B0609020204030204" pitchFamily="49" charset="0"/>
              </a:rPr>
              <a:t>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b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додавання елементів у кінець масиву;</a:t>
            </a:r>
            <a:endParaRPr lang="ru-RU" sz="3200" b="1" dirty="0">
              <a:solidFill>
                <a:srgbClr val="0070C0"/>
              </a:solidFill>
              <a:latin typeface="Consolas" panose="020B0609020204030204" pitchFamily="49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53239" y="3224394"/>
            <a:ext cx="7917552" cy="264687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sz="28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kumimoji="0" lang="ru-RU" sz="2800" b="1" i="1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 [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  <a:b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sz="28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sz="28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newArr</a:t>
            </a:r>
            <a:r>
              <a:rPr kumimoji="0" lang="ru-RU" sz="2800" b="1" i="1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kumimoji="0" lang="ru-RU" sz="28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kumimoji="0" lang="ru-RU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ru-RU" sz="2800" b="0" i="0" u="none" strike="noStrike" cap="none" normalizeH="0" baseline="0" dirty="0" err="1">
                <a:ln>
                  <a:noFill/>
                </a:ln>
                <a:solidFill>
                  <a:srgbClr val="7A7A4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concat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([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], 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kumimoji="0" lang="ru-RU" sz="2800" b="0" i="1" u="none" strike="noStrike" cap="none" normalizeH="0" baseline="0" dirty="0" err="1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arr.concat</a:t>
            </a:r>
            <a:r>
              <a:rPr kumimoji="0" lang="ru-RU" sz="28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(3,4,5)</a:t>
            </a:r>
            <a:br>
              <a:rPr kumimoji="0" lang="ru-RU" sz="28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sz="2800" b="0" i="0" u="none" strike="noStrike" cap="none" normalizeH="0" baseline="0" dirty="0" err="1">
                <a:ln>
                  <a:noFill/>
                </a:ln>
                <a:solidFill>
                  <a:srgbClr val="7A7A4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alert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kumimoji="0" lang="ru-RU" sz="28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newArr</a:t>
            </a:r>
            <a:r>
              <a:rPr kumimoji="0" lang="ru-RU" sz="2800" b="1" i="1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r>
              <a:rPr kumimoji="0" lang="ru-RU" sz="28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1,2,3,4,5</a:t>
            </a:r>
            <a:br>
              <a:rPr kumimoji="0" lang="ru-RU" sz="28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kumimoji="0" lang="ru-RU" sz="5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3839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41214" y="490025"/>
            <a:ext cx="9002786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err="1">
                <a:solidFill>
                  <a:srgbClr val="333333"/>
                </a:solidFill>
                <a:latin typeface="Consolas" panose="020B0609020204030204" pitchFamily="49" charset="0"/>
              </a:rPr>
              <a:t>arr.</a:t>
            </a:r>
            <a:r>
              <a:rPr lang="en-US" sz="32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indexOf</a:t>
            </a:r>
            <a:r>
              <a:rPr lang="en-US" sz="3200" b="1" dirty="0">
                <a:solidFill>
                  <a:srgbClr val="0070C0"/>
                </a:solidFill>
                <a:latin typeface="Consolas" panose="020B0609020204030204" pitchFamily="49" charset="0"/>
              </a:rPr>
              <a:t>(</a:t>
            </a:r>
            <a:r>
              <a:rPr lang="ru-RU" sz="3200" b="1" dirty="0" err="1">
                <a:solidFill>
                  <a:srgbClr val="0070C0"/>
                </a:solidFill>
                <a:latin typeface="Consolas" panose="020B0609020204030204" pitchFamily="49" charset="0"/>
              </a:rPr>
              <a:t>зн</a:t>
            </a:r>
            <a:r>
              <a:rPr lang="en-US" sz="3200" b="1" dirty="0">
                <a:solidFill>
                  <a:srgbClr val="0070C0"/>
                </a:solidFill>
                <a:latin typeface="Consolas" panose="020B0609020204030204" pitchFamily="49" charset="0"/>
              </a:rPr>
              <a:t>)</a:t>
            </a:r>
            <a:r>
              <a:rPr lang="en-US" sz="3200" b="1" dirty="0">
                <a:solidFill>
                  <a:srgbClr val="333333"/>
                </a:solidFill>
                <a:latin typeface="Consolas" panose="020B0609020204030204" pitchFamily="49" charset="0"/>
              </a:rPr>
              <a:t>, </a:t>
            </a:r>
            <a:r>
              <a:rPr lang="en-US" sz="3200" b="1" dirty="0" err="1">
                <a:solidFill>
                  <a:srgbClr val="333333"/>
                </a:solidFill>
                <a:latin typeface="Consolas" panose="020B0609020204030204" pitchFamily="49" charset="0"/>
              </a:rPr>
              <a:t>arr.</a:t>
            </a:r>
            <a:r>
              <a:rPr lang="en-US" sz="32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lastIndexOf</a:t>
            </a:r>
            <a:r>
              <a:rPr lang="en-US" sz="3200" b="1" dirty="0">
                <a:solidFill>
                  <a:srgbClr val="0070C0"/>
                </a:solidFill>
                <a:latin typeface="Consolas" panose="020B0609020204030204" pitchFamily="49" charset="0"/>
              </a:rPr>
              <a:t>(</a:t>
            </a:r>
            <a:r>
              <a:rPr lang="ru-RU" sz="3200" b="1" dirty="0" err="1">
                <a:solidFill>
                  <a:srgbClr val="0070C0"/>
                </a:solidFill>
                <a:latin typeface="Consolas" panose="020B0609020204030204" pitchFamily="49" charset="0"/>
              </a:rPr>
              <a:t>зн</a:t>
            </a:r>
            <a:r>
              <a:rPr lang="en-US" sz="3200" b="1" dirty="0">
                <a:solidFill>
                  <a:srgbClr val="0070C0"/>
                </a:solidFill>
                <a:latin typeface="Consolas" panose="020B0609020204030204" pitchFamily="49" charset="0"/>
              </a:rPr>
              <a:t>)</a:t>
            </a:r>
            <a:r>
              <a:rPr lang="en-US" sz="3200" b="1" dirty="0">
                <a:solidFill>
                  <a:srgbClr val="333333"/>
                </a:solidFill>
                <a:latin typeface="Consolas" panose="020B0609020204030204" pitchFamily="49" charset="0"/>
              </a:rPr>
              <a:t>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–  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3200" b="1" dirty="0">
                <a:latin typeface="+mj-lt"/>
              </a:rPr>
              <a:t>пошук значень у масиві</a:t>
            </a:r>
            <a:endParaRPr lang="ru-RU" sz="3200" b="1" dirty="0">
              <a:latin typeface="+mj-lt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52390" y="1770046"/>
            <a:ext cx="6977872" cy="172354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err="1">
                <a:ln>
                  <a:noFill/>
                </a:ln>
                <a:solidFill>
                  <a:srgbClr val="0077AA"/>
                </a:solidFill>
                <a:effectLst/>
                <a:latin typeface="Consolas" panose="020B0609020204030204" pitchFamily="49" charset="0"/>
              </a:rPr>
              <a:t>var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28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arr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A67F59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[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990055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990055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2800" b="1" i="0" u="none" strike="noStrike" cap="none" normalizeH="0" baseline="0" dirty="0" err="1">
                <a:ln>
                  <a:noFill/>
                </a:ln>
                <a:solidFill>
                  <a:srgbClr val="990055"/>
                </a:solidFill>
                <a:effectLst/>
                <a:latin typeface="Consolas" panose="020B0609020204030204" pitchFamily="49" charset="0"/>
              </a:rPr>
              <a:t>false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];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alert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28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arr</a:t>
            </a:r>
            <a:r>
              <a:rPr kumimoji="0" lang="ru-RU" altLang="ru-RU" sz="2800" b="1" i="0" u="none" strike="noStrike" cap="none" normalizeH="0" baseline="0" dirty="0" err="1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ru-RU" altLang="ru-RU" sz="28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indexOf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990055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708090"/>
                </a:solidFill>
                <a:effectLst/>
                <a:latin typeface="Consolas" panose="020B0609020204030204" pitchFamily="49" charset="0"/>
              </a:rPr>
              <a:t>// 1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alert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28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arr</a:t>
            </a:r>
            <a:r>
              <a:rPr kumimoji="0" lang="ru-RU" altLang="ru-RU" sz="2800" b="1" i="0" u="none" strike="noStrike" cap="none" normalizeH="0" baseline="0" dirty="0" err="1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ru-RU" altLang="ru-RU" sz="28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indexOf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ru-RU" altLang="ru-RU" sz="2800" b="1" i="0" u="none" strike="noStrike" cap="none" normalizeH="0" baseline="0" dirty="0" err="1">
                <a:ln>
                  <a:noFill/>
                </a:ln>
                <a:solidFill>
                  <a:srgbClr val="990055"/>
                </a:solidFill>
                <a:effectLst/>
                <a:latin typeface="Consolas" panose="020B0609020204030204" pitchFamily="49" charset="0"/>
              </a:rPr>
              <a:t>false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708090"/>
                </a:solidFill>
                <a:effectLst/>
                <a:latin typeface="Consolas" panose="020B0609020204030204" pitchFamily="49" charset="0"/>
              </a:rPr>
              <a:t>// 2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alert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28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arr</a:t>
            </a:r>
            <a:r>
              <a:rPr kumimoji="0" lang="ru-RU" altLang="ru-RU" sz="2800" b="1" i="0" u="none" strike="noStrike" cap="none" normalizeH="0" baseline="0" dirty="0" err="1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ru-RU" altLang="ru-RU" sz="28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indexOf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ru-RU" altLang="ru-RU" sz="2800" b="1" i="0" u="none" strike="noStrike" cap="none" normalizeH="0" baseline="0" dirty="0" err="1">
                <a:ln>
                  <a:noFill/>
                </a:ln>
                <a:solidFill>
                  <a:srgbClr val="0077AA"/>
                </a:solidFill>
                <a:effectLst/>
                <a:latin typeface="Consolas" panose="020B0609020204030204" pitchFamily="49" charset="0"/>
              </a:rPr>
              <a:t>null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708090"/>
                </a:solidFill>
                <a:effectLst/>
                <a:latin typeface="Consolas" panose="020B0609020204030204" pitchFamily="49" charset="0"/>
              </a:rPr>
              <a:t>// -1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altLang="ru-RU" sz="5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1214" y="3696398"/>
            <a:ext cx="856157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b="1" dirty="0">
                <a:latin typeface="+mj-lt"/>
              </a:rPr>
              <a:t>Внутрішня реалізація </a:t>
            </a:r>
            <a:r>
              <a:rPr lang="en-US" sz="3200" b="1" dirty="0" err="1">
                <a:solidFill>
                  <a:srgbClr val="FF0000"/>
                </a:solidFill>
                <a:latin typeface="+mj-lt"/>
              </a:rPr>
              <a:t>indexOf</a:t>
            </a:r>
            <a:r>
              <a:rPr lang="en-US" sz="3200" b="1" dirty="0">
                <a:latin typeface="+mj-lt"/>
              </a:rPr>
              <a:t>/</a:t>
            </a:r>
            <a:r>
              <a:rPr lang="en-US" sz="3200" b="1" dirty="0" err="1">
                <a:solidFill>
                  <a:srgbClr val="FF0000"/>
                </a:solidFill>
                <a:latin typeface="+mj-lt"/>
              </a:rPr>
              <a:t>lastIndexOf</a:t>
            </a:r>
            <a:endParaRPr lang="en-US" sz="3200" b="1" dirty="0">
              <a:solidFill>
                <a:srgbClr val="FF0000"/>
              </a:solidFill>
              <a:latin typeface="+mj-lt"/>
            </a:endParaRPr>
          </a:p>
          <a:p>
            <a:r>
              <a:rPr lang="uk-UA" sz="3200" b="1" dirty="0">
                <a:latin typeface="+mj-lt"/>
              </a:rPr>
              <a:t>здійснює повний перебір, аналогічний </a:t>
            </a:r>
            <a:br>
              <a:rPr lang="uk-UA" sz="3200" b="1" dirty="0">
                <a:latin typeface="+mj-lt"/>
              </a:rPr>
            </a:br>
            <a:r>
              <a:rPr lang="uk-UA" sz="3200" b="1" dirty="0">
                <a:latin typeface="+mj-lt"/>
              </a:rPr>
              <a:t>до циклу </a:t>
            </a:r>
            <a:r>
              <a:rPr lang="en-US" sz="3200" b="1" dirty="0">
                <a:solidFill>
                  <a:srgbClr val="FF0000"/>
                </a:solidFill>
                <a:latin typeface="+mj-lt"/>
              </a:rPr>
              <a:t>for</a:t>
            </a:r>
            <a:r>
              <a:rPr lang="en-US" sz="3200" b="1" dirty="0">
                <a:latin typeface="+mj-lt"/>
              </a:rPr>
              <a:t> </a:t>
            </a:r>
            <a:r>
              <a:rPr lang="ru-RU" sz="3200" b="1" dirty="0">
                <a:latin typeface="+mj-lt"/>
              </a:rPr>
              <a:t>по </a:t>
            </a:r>
            <a:r>
              <a:rPr lang="ru-RU" sz="3200" b="1" dirty="0" err="1">
                <a:latin typeface="+mj-lt"/>
              </a:rPr>
              <a:t>масиву</a:t>
            </a:r>
            <a:endParaRPr lang="ru-RU" sz="32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22400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4110" y="963327"/>
            <a:ext cx="9036496" cy="8956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Асо</a:t>
            </a:r>
            <a:r>
              <a:rPr lang="uk-UA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ціативний</a:t>
            </a:r>
            <a:r>
              <a:rPr lang="uk-UA" sz="2400" b="1" dirty="0">
                <a:latin typeface="Arial" panose="020B0604020202020204" pitchFamily="34" charset="0"/>
                <a:cs typeface="Arial" panose="020B0604020202020204" pitchFamily="34" charset="0"/>
              </a:rPr>
              <a:t> масив </a:t>
            </a:r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– структура даних, яка може зберігати будь-які дані у формі «ключ – значення».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Структури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даних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«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асоціативний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масив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» у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JavaScript </a:t>
            </a:r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немає.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Можливості зберігання пар «ключ – значення» надають об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sz="2400" dirty="0" err="1">
                <a:latin typeface="Arial" panose="020B0604020202020204" pitchFamily="34" charset="0"/>
                <a:cs typeface="Arial" panose="020B0604020202020204" pitchFamily="34" charset="0"/>
              </a:rPr>
              <a:t>єкти</a:t>
            </a:r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2"/>
            <a:r>
              <a:rPr lang="ru-RU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1. o = </a:t>
            </a:r>
            <a:r>
              <a:rPr lang="ru-RU" sz="2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ru-RU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ru-RU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lvl="2"/>
            <a:r>
              <a:rPr lang="ru-RU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2. o = { };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До об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sz="2400" dirty="0" err="1">
                <a:latin typeface="Arial" panose="020B0604020202020204" pitchFamily="34" charset="0"/>
                <a:cs typeface="Arial" panose="020B0604020202020204" pitchFamily="34" charset="0"/>
              </a:rPr>
              <a:t>єкта</a:t>
            </a:r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 можна додавати властивості:</a:t>
            </a:r>
          </a:p>
          <a:p>
            <a:r>
              <a:rPr lang="uk-UA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person = { };</a:t>
            </a:r>
            <a:endParaRPr lang="uk-UA" sz="24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uk-UA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person.name = "Sergey";</a:t>
            </a:r>
          </a:p>
          <a:p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2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person.age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25;</a:t>
            </a:r>
          </a:p>
          <a:p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 І надалі використовувати: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person.name + ": " + </a:t>
            </a:r>
            <a:r>
              <a:rPr lang="en-US" sz="2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person.age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Sergey: 25</a:t>
            </a:r>
            <a:endParaRPr lang="uk-UA" sz="2400" b="1" dirty="0">
              <a:solidFill>
                <a:schemeClr val="accent3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uk-UA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uk-UA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 ("name" in person) {</a:t>
            </a:r>
          </a:p>
          <a:p>
            <a:pPr lvl="2"/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alert( "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Свойство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name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существует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!" );</a:t>
            </a:r>
          </a:p>
          <a:p>
            <a:pPr lvl="2"/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b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5062" y="296443"/>
            <a:ext cx="84969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Об</a:t>
            </a:r>
            <a:r>
              <a:rPr lang="en-US" sz="4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sz="44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єкти</a:t>
            </a:r>
            <a:endParaRPr lang="ru-RU" sz="44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6046375"/>
      </p:ext>
    </p:extLst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624061"/>
            <a:ext cx="903649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Для перевірки, чи є властивість в об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sz="2400" dirty="0" err="1">
                <a:latin typeface="Arial" panose="020B0604020202020204" pitchFamily="34" charset="0"/>
                <a:cs typeface="Arial" panose="020B0604020202020204" pitchFamily="34" charset="0"/>
              </a:rPr>
              <a:t>єкті</a:t>
            </a:r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 використовується операція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("name" in person) {</a:t>
            </a:r>
          </a:p>
          <a:p>
            <a:pPr lvl="1"/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alert(</a:t>
            </a:r>
            <a:r>
              <a:rPr lang="uk-UA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uk-UA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Властивість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name </a:t>
            </a:r>
            <a:r>
              <a:rPr lang="uk-UA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існує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!" );</a:t>
            </a:r>
          </a:p>
          <a:p>
            <a:pPr lvl="1"/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uk-UA" sz="24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Якщо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звернутися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до </a:t>
            </a:r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неіснуючої властивості, отримаємо значення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undefined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uk-U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console.log(</a:t>
            </a:r>
            <a:r>
              <a:rPr lang="en-US" sz="2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person.abcdef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undefined</a:t>
            </a:r>
          </a:p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До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властивостей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можна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звертатися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за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допомогою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квадратних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дужок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console.log(person["name"]);</a:t>
            </a:r>
          </a:p>
          <a:p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Цю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форму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використовують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випадках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: 1) коли </a:t>
            </a:r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назва властивості містить пробіли або службові символи:</a:t>
            </a:r>
          </a:p>
          <a:p>
            <a:r>
              <a:rPr lang="uk-UA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person["</a:t>
            </a:r>
            <a:r>
              <a:rPr lang="uk-UA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місце народження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"]</a:t>
            </a:r>
            <a:r>
              <a:rPr lang="ru-RU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"</a:t>
            </a:r>
            <a:r>
              <a:rPr lang="uk-UA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Житомир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";</a:t>
            </a:r>
          </a:p>
          <a:p>
            <a:r>
              <a:rPr lang="uk-UA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console.log(person["</a:t>
            </a:r>
            <a:r>
              <a:rPr lang="uk-UA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місце народження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"]);</a:t>
            </a:r>
            <a:endParaRPr lang="ru-RU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5010827"/>
      </p:ext>
    </p:extLst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570898"/>
            <a:ext cx="903649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якщо потрібно отримати значення за </a:t>
            </a:r>
            <a:r>
              <a:rPr lang="uk-UA" sz="2400" dirty="0" err="1">
                <a:latin typeface="Arial" panose="020B0604020202020204" pitchFamily="34" charset="0"/>
                <a:cs typeface="Arial" panose="020B0604020202020204" pitchFamily="34" charset="0"/>
              </a:rPr>
              <a:t>ім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ям властивості, яке зберігається у змінній.</a:t>
            </a:r>
          </a:p>
          <a:p>
            <a:r>
              <a:rPr lang="en-US" sz="2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key = "age";</a:t>
            </a:r>
          </a:p>
          <a:p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console.log(person[key]); 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25</a:t>
            </a:r>
            <a:endParaRPr lang="uk-UA" sz="2400" b="1" dirty="0">
              <a:solidFill>
                <a:schemeClr val="accent3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ru-R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створенн</a:t>
            </a:r>
            <a:r>
              <a:rPr lang="uk-UA" sz="2400" b="1" dirty="0">
                <a:latin typeface="Arial" panose="020B0604020202020204" pitchFamily="34" charset="0"/>
                <a:cs typeface="Arial" panose="020B0604020202020204" pitchFamily="34" charset="0"/>
              </a:rPr>
              <a:t>і об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єкту</a:t>
            </a:r>
            <a:r>
              <a:rPr lang="uk-UA" sz="2400" b="1" dirty="0">
                <a:latin typeface="Arial" panose="020B0604020202020204" pitchFamily="34" charset="0"/>
                <a:cs typeface="Arial" panose="020B0604020202020204" pitchFamily="34" charset="0"/>
              </a:rPr>
              <a:t>, можна одразу задавати його властивості:</a:t>
            </a:r>
          </a:p>
          <a:p>
            <a:r>
              <a:rPr lang="en-US" sz="2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obj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ru-RU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 ключ1: знач1, ключ2: знач2, ... }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Приклад:</a:t>
            </a:r>
            <a:endParaRPr lang="uk-UA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menuSetup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{</a:t>
            </a:r>
          </a:p>
          <a:p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width: 300,</a:t>
            </a:r>
          </a:p>
          <a:p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height: 200,</a:t>
            </a:r>
          </a:p>
          <a:p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title: "Menu"</a:t>
            </a:r>
          </a:p>
          <a:p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endParaRPr lang="ru-RU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139952" y="4494470"/>
            <a:ext cx="47525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menuSetup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{};</a:t>
            </a:r>
          </a:p>
          <a:p>
            <a:r>
              <a:rPr lang="en-US" sz="2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menuSetup.width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300;</a:t>
            </a:r>
          </a:p>
          <a:p>
            <a:r>
              <a:rPr lang="en-US" sz="2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menuSetup.height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200;</a:t>
            </a:r>
          </a:p>
          <a:p>
            <a:r>
              <a:rPr lang="en-US" sz="2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menuSetup.title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'Menu';</a:t>
            </a:r>
            <a:endParaRPr lang="ru-RU" sz="24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707904" y="4481961"/>
            <a:ext cx="0" cy="19050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9899527"/>
      </p:ext>
    </p:extLst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504" y="696069"/>
            <a:ext cx="884511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Для проход</a:t>
            </a:r>
            <a:r>
              <a:rPr lang="uk-UA" sz="2400" dirty="0" err="1">
                <a:latin typeface="Arial" panose="020B0604020202020204" pitchFamily="34" charset="0"/>
                <a:cs typeface="Arial" panose="020B0604020202020204" pitchFamily="34" charset="0"/>
              </a:rPr>
              <a:t>ів</a:t>
            </a:r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 по властивостям об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sz="2400" dirty="0" err="1">
                <a:latin typeface="Arial" panose="020B0604020202020204" pitchFamily="34" charset="0"/>
                <a:cs typeface="Arial" panose="020B0604020202020204" pitchFamily="34" charset="0"/>
              </a:rPr>
              <a:t>єкта</a:t>
            </a:r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 використовують цикл</a:t>
            </a: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for.in:</a:t>
            </a:r>
          </a:p>
          <a:p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for(</a:t>
            </a:r>
            <a:r>
              <a:rPr lang="en-US" sz="2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key in </a:t>
            </a:r>
            <a:r>
              <a:rPr lang="en-US" sz="2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menuSetup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console.log(</a:t>
            </a:r>
            <a:r>
              <a:rPr lang="ru-RU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"Ключ: " +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key + </a:t>
            </a:r>
            <a:r>
              <a:rPr lang="ru-RU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ru-RU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значення</a:t>
            </a:r>
            <a:r>
              <a:rPr lang="ru-RU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" +  </a:t>
            </a:r>
          </a:p>
          <a:p>
            <a:r>
              <a:rPr lang="ru-RU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2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menuSetup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[key]);</a:t>
            </a:r>
          </a:p>
          <a:p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ru-RU" sz="24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uk-U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Результат:</a:t>
            </a:r>
          </a:p>
          <a:p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Ключ: 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width, </a:t>
            </a:r>
            <a:r>
              <a:rPr lang="ru-RU" sz="2400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значення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300</a:t>
            </a:r>
            <a:endParaRPr lang="uk-UA" sz="2400" b="1" dirty="0">
              <a:solidFill>
                <a:schemeClr val="accent3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Ключ: 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height, </a:t>
            </a:r>
            <a:r>
              <a:rPr lang="ru-RU" sz="2400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значення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200</a:t>
            </a:r>
            <a:endParaRPr lang="uk-UA" sz="2400" b="1" dirty="0">
              <a:solidFill>
                <a:schemeClr val="accent3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Ключ: 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title, </a:t>
            </a:r>
            <a:r>
              <a:rPr lang="ru-RU" sz="2400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значення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Menu</a:t>
            </a:r>
          </a:p>
        </p:txBody>
      </p:sp>
    </p:spTree>
    <p:extLst>
      <p:ext uri="{BB962C8B-B14F-4D97-AF65-F5344CB8AC3E}">
        <p14:creationId xmlns:p14="http://schemas.microsoft.com/office/powerpoint/2010/main" val="4110502684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5062" y="370872"/>
            <a:ext cx="849694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uk-UA" sz="4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Масиви</a:t>
            </a:r>
            <a:endParaRPr lang="ru-RU" sz="44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253906" y="1219313"/>
            <a:ext cx="343254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- п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орожній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масив</a:t>
            </a:r>
            <a:endParaRPr lang="uk-U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06330" y="1215882"/>
            <a:ext cx="3789820" cy="64633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6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kumimoji="0" lang="ru-RU" altLang="ru-RU" sz="3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36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kumimoji="0" lang="ru-RU" altLang="ru-RU" sz="3600" b="1" i="1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3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 [];</a:t>
            </a:r>
            <a:endParaRPr kumimoji="0" lang="ru-RU" altLang="ru-RU" sz="6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6330" y="2072271"/>
            <a:ext cx="8825019" cy="53860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9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kumimoji="0" lang="ru-RU" altLang="ru-RU" sz="29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9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groups</a:t>
            </a:r>
            <a:r>
              <a:rPr kumimoji="0" lang="ru-RU" altLang="ru-RU" sz="2900" b="1" i="1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9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 [</a:t>
            </a:r>
            <a:r>
              <a:rPr kumimoji="0" lang="ru-RU" altLang="ru-RU" sz="29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"ПІ-51"</a:t>
            </a:r>
            <a:r>
              <a:rPr kumimoji="0" lang="ru-RU" altLang="ru-RU" sz="29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ru-RU" altLang="ru-RU" sz="29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"ПІ-52"</a:t>
            </a:r>
            <a:r>
              <a:rPr kumimoji="0" lang="ru-RU" altLang="ru-RU" sz="29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kumimoji="0" lang="ru-RU" altLang="ru-RU" sz="29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"КІ-1"</a:t>
            </a:r>
            <a:r>
              <a:rPr kumimoji="0" lang="ru-RU" altLang="ru-RU" sz="29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  <a:endParaRPr kumimoji="0" lang="ru-RU" altLang="ru-RU" sz="29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106330" y="2872753"/>
            <a:ext cx="4875053" cy="58477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200" b="1" i="0" u="none" strike="noStrike" cap="none" normalizeH="0" baseline="0" dirty="0" err="1">
                <a:ln>
                  <a:noFill/>
                </a:ln>
                <a:solidFill>
                  <a:srgbClr val="7A7A4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alert</a:t>
            </a:r>
            <a:r>
              <a:rPr kumimoji="0" lang="ru-RU" altLang="ru-RU" sz="3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kumimoji="0" lang="ru-RU" altLang="ru-RU" sz="32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groups</a:t>
            </a:r>
            <a:r>
              <a:rPr kumimoji="0" lang="ru-RU" altLang="ru-RU" sz="3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kumimoji="0" lang="ru-RU" altLang="ru-RU" sz="32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kumimoji="0" lang="ru-RU" altLang="ru-RU" sz="3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 );</a:t>
            </a:r>
            <a:endParaRPr kumimoji="0" lang="ru-RU" altLang="ru-RU" sz="6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106330" y="3687503"/>
            <a:ext cx="5368777" cy="58477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2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groups</a:t>
            </a:r>
            <a:r>
              <a:rPr kumimoji="0" lang="ru-RU" altLang="ru-RU" sz="3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kumimoji="0" lang="ru-RU" altLang="ru-RU" sz="32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kumimoji="0" lang="ru-RU" altLang="ru-RU" sz="3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kumimoji="0" lang="ru-RU" altLang="ru-RU" sz="3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"ПІ-47в"</a:t>
            </a:r>
            <a:r>
              <a:rPr kumimoji="0" lang="ru-RU" altLang="ru-RU" sz="3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kumimoji="0" lang="ru-RU" altLang="ru-RU" sz="6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/>
        </p:nvSpPr>
        <p:spPr bwMode="auto">
          <a:xfrm>
            <a:off x="106330" y="4591995"/>
            <a:ext cx="6603090" cy="58477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3200" b="1" dirty="0" err="1">
                <a:solidFill>
                  <a:srgbClr val="7A7A4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alert</a:t>
            </a:r>
            <a:r>
              <a:rPr kumimoji="0" lang="ru-RU" altLang="ru-RU" sz="3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ru-RU" altLang="ru-RU" sz="32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groups</a:t>
            </a:r>
            <a:r>
              <a:rPr kumimoji="0" lang="ru-RU" altLang="ru-RU" sz="32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ru-RU" altLang="ru-RU" sz="32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length</a:t>
            </a:r>
            <a:r>
              <a:rPr kumimoji="0" lang="ru-RU" altLang="ru-RU" sz="3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 // 4</a:t>
            </a:r>
            <a:endParaRPr kumimoji="0" lang="ru-RU" altLang="ru-RU" sz="6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106330" y="6001060"/>
            <a:ext cx="8991564" cy="52322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var </a:t>
            </a:r>
            <a:r>
              <a:rPr kumimoji="0" lang="ru-RU" altLang="ru-RU" sz="2800" b="1" i="1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arr </a:t>
            </a:r>
            <a:r>
              <a:rPr kumimoji="0" lang="ru-RU" altLang="ru-RU" sz="28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 [</a:t>
            </a:r>
            <a:r>
              <a:rPr kumimoji="0" lang="ru-RU" altLang="ru-RU" sz="28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kumimoji="0" lang="ru-RU" altLang="ru-RU" sz="28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ru-RU" altLang="ru-RU" sz="2800" b="1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1.5</a:t>
            </a:r>
            <a:r>
              <a:rPr kumimoji="0" lang="ru-RU" altLang="ru-RU" sz="28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ru-RU" altLang="ru-RU" sz="28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"string"</a:t>
            </a:r>
            <a:r>
              <a:rPr kumimoji="0" lang="ru-RU" altLang="ru-RU" sz="28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[</a:t>
            </a:r>
            <a:r>
              <a:rPr kumimoji="0" lang="ru-RU" altLang="ru-RU" sz="2800" b="1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kumimoji="0" lang="ru-RU" altLang="ru-RU" sz="28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kumimoji="0" lang="ru-RU" altLang="ru-RU" sz="2800" b="1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kumimoji="0" lang="ru-RU" altLang="ru-RU" sz="28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kumimoji="0" lang="ru-RU" altLang="ru-RU" sz="2800" b="1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kumimoji="0" lang="ru-RU" altLang="ru-RU" sz="28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]];</a:t>
            </a:r>
            <a:endParaRPr kumimoji="0" lang="ru-RU" altLang="ru-RU" sz="5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06330" y="5369409"/>
            <a:ext cx="905279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Масив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може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містити значення будь-яких типів:</a:t>
            </a:r>
          </a:p>
        </p:txBody>
      </p:sp>
    </p:spTree>
    <p:extLst>
      <p:ext uri="{BB962C8B-B14F-4D97-AF65-F5344CB8AC3E}">
        <p14:creationId xmlns:p14="http://schemas.microsoft.com/office/powerpoint/2010/main" val="1828337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6" grpId="0" animBg="1"/>
      <p:bldP spid="18" grpId="0" animBg="1"/>
      <p:bldP spid="19" grpId="0" animBg="1"/>
      <p:bldP spid="2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32202" y="3025426"/>
            <a:ext cx="7492436" cy="12926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err="1">
                <a:ln>
                  <a:noFill/>
                </a:ln>
                <a:solidFill>
                  <a:srgbClr val="0077AA"/>
                </a:solidFill>
                <a:effectLst/>
                <a:latin typeface="Consolas" panose="020B0609020204030204" pitchFamily="49" charset="0"/>
              </a:rPr>
              <a:t>var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28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user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A67F59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28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: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669900"/>
                </a:solidFill>
                <a:effectLst/>
                <a:latin typeface="Consolas" panose="020B0609020204030204" pitchFamily="49" charset="0"/>
              </a:rPr>
              <a:t>"Петро"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28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age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: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990055"/>
                </a:solidFill>
                <a:effectLst/>
                <a:latin typeface="Consolas" panose="020B0609020204030204" pitchFamily="49" charset="0"/>
              </a:rPr>
              <a:t>30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err="1">
                <a:ln>
                  <a:noFill/>
                </a:ln>
                <a:solidFill>
                  <a:srgbClr val="0077AA"/>
                </a:solidFill>
                <a:effectLst/>
                <a:latin typeface="Consolas" panose="020B0609020204030204" pitchFamily="49" charset="0"/>
              </a:rPr>
              <a:t>var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28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keys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A67F59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28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Object</a:t>
            </a:r>
            <a:r>
              <a:rPr kumimoji="0" lang="ru-RU" altLang="ru-RU" sz="2800" b="1" i="0" u="none" strike="noStrike" cap="none" normalizeH="0" baseline="0" dirty="0" err="1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ru-RU" altLang="ru-RU" sz="28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keys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ru-RU" altLang="ru-RU" sz="28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user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alert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28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keys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708090"/>
                </a:solidFill>
                <a:effectLst/>
                <a:latin typeface="Consolas" panose="020B0609020204030204" pitchFamily="49" charset="0"/>
              </a:rPr>
              <a:t>// </a:t>
            </a:r>
            <a:r>
              <a:rPr kumimoji="0" lang="ru-RU" altLang="ru-RU" sz="2800" b="1" i="0" u="none" strike="noStrike" cap="none" normalizeH="0" baseline="0" dirty="0" err="1">
                <a:ln>
                  <a:noFill/>
                </a:ln>
                <a:solidFill>
                  <a:srgbClr val="708090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70809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ru-RU" altLang="ru-RU" sz="2800" b="1" i="0" u="none" strike="noStrike" cap="none" normalizeH="0" baseline="0" dirty="0" err="1">
                <a:ln>
                  <a:noFill/>
                </a:ln>
                <a:solidFill>
                  <a:srgbClr val="708090"/>
                </a:solidFill>
                <a:effectLst/>
                <a:latin typeface="Consolas" panose="020B0609020204030204" pitchFamily="49" charset="0"/>
              </a:rPr>
              <a:t>age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altLang="ru-RU" sz="5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2202" y="444472"/>
            <a:ext cx="878044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>
                <a:latin typeface="Arial" panose="020B0604020202020204" pitchFamily="34" charset="0"/>
                <a:cs typeface="Arial" panose="020B0604020202020204" pitchFamily="34" charset="0"/>
              </a:rPr>
              <a:t>Для того, щоб отримати масив, який містить назви полів об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єкта</a:t>
            </a:r>
            <a:r>
              <a:rPr lang="uk-UA" sz="2400" b="1" dirty="0">
                <a:latin typeface="Arial" panose="020B0604020202020204" pitchFamily="34" charset="0"/>
                <a:cs typeface="Arial" panose="020B0604020202020204" pitchFamily="34" charset="0"/>
              </a:rPr>
              <a:t> використовуйте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Object.keys</a:t>
            </a:r>
            <a:r>
              <a:rPr lang="uk-UA" sz="24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uk-UA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altLang="ru-RU" sz="2400" b="1" dirty="0" err="1">
                <a:latin typeface="Consolas" panose="020B0609020204030204" pitchFamily="49" charset="0"/>
              </a:rPr>
              <a:t>var</a:t>
            </a:r>
            <a:r>
              <a:rPr lang="ru-RU" altLang="ru-RU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ru-RU" altLang="ru-RU" sz="24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keys</a:t>
            </a:r>
            <a:r>
              <a:rPr lang="ru-RU" altLang="ru-RU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ru-RU" altLang="ru-RU" sz="2400" b="1" dirty="0">
                <a:solidFill>
                  <a:srgbClr val="A67F59"/>
                </a:solidFill>
                <a:latin typeface="Consolas" panose="020B0609020204030204" pitchFamily="49" charset="0"/>
              </a:rPr>
              <a:t>=</a:t>
            </a:r>
            <a:r>
              <a:rPr lang="ru-RU" altLang="ru-RU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ru-RU" altLang="ru-RU" sz="24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Object</a:t>
            </a:r>
            <a:r>
              <a:rPr lang="ru-RU" altLang="ru-RU" sz="2400" b="1" dirty="0" err="1">
                <a:solidFill>
                  <a:srgbClr val="999999"/>
                </a:solidFill>
                <a:latin typeface="Consolas" panose="020B0609020204030204" pitchFamily="49" charset="0"/>
              </a:rPr>
              <a:t>.</a:t>
            </a:r>
            <a:r>
              <a:rPr lang="ru-RU" altLang="ru-RU" sz="24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keys</a:t>
            </a:r>
            <a:r>
              <a:rPr lang="ru-RU" altLang="ru-RU" sz="2400" b="1" dirty="0">
                <a:solidFill>
                  <a:srgbClr val="999999"/>
                </a:solidFill>
                <a:latin typeface="Consolas" panose="020B0609020204030204" pitchFamily="49" charset="0"/>
              </a:rPr>
              <a:t>(</a:t>
            </a:r>
            <a:r>
              <a:rPr lang="ru-RU" altLang="ru-RU" sz="2400" b="1" dirty="0">
                <a:solidFill>
                  <a:srgbClr val="0070C0"/>
                </a:solidFill>
                <a:latin typeface="Consolas" panose="020B0609020204030204" pitchFamily="49" charset="0"/>
              </a:rPr>
              <a:t>об</a:t>
            </a:r>
            <a:r>
              <a:rPr lang="en-US" altLang="ru-RU" sz="2400" b="1" dirty="0">
                <a:solidFill>
                  <a:srgbClr val="0070C0"/>
                </a:solidFill>
                <a:latin typeface="Consolas" panose="020B0609020204030204" pitchFamily="49" charset="0"/>
              </a:rPr>
              <a:t>’</a:t>
            </a:r>
            <a:r>
              <a:rPr lang="uk-UA" altLang="ru-RU" sz="2400" b="1" dirty="0" err="1">
                <a:solidFill>
                  <a:srgbClr val="0070C0"/>
                </a:solidFill>
                <a:latin typeface="Consolas" panose="020B0609020204030204" pitchFamily="49" charset="0"/>
              </a:rPr>
              <a:t>єкт</a:t>
            </a:r>
            <a:r>
              <a:rPr lang="ru-RU" altLang="ru-RU" sz="2400" b="1" dirty="0">
                <a:solidFill>
                  <a:srgbClr val="999999"/>
                </a:solidFill>
                <a:latin typeface="Consolas" panose="020B0609020204030204" pitchFamily="49" charset="0"/>
              </a:rPr>
              <a:t>);</a:t>
            </a:r>
            <a:r>
              <a:rPr lang="ru-RU" altLang="ru-RU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endParaRPr lang="en-US" altLang="ru-RU" sz="24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altLang="ru-RU" sz="24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altLang="ru-RU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Приклад:</a:t>
            </a:r>
          </a:p>
        </p:txBody>
      </p:sp>
    </p:spTree>
    <p:extLst>
      <p:ext uri="{BB962C8B-B14F-4D97-AF65-F5344CB8AC3E}">
        <p14:creationId xmlns:p14="http://schemas.microsoft.com/office/powerpoint/2010/main" val="1499442678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270630" y="269898"/>
            <a:ext cx="8670515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Масиви можуть використовуватися як черги </a:t>
            </a:r>
          </a:p>
          <a:p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та стеки.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00349" y="1912926"/>
            <a:ext cx="8295861" cy="83099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sz="24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cities</a:t>
            </a:r>
            <a:r>
              <a:rPr kumimoji="0" lang="ru-RU" sz="2400" b="1" i="1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 [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"Житомир"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ru-RU" sz="24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Київ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ru-RU" sz="24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Вінниця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  <a:b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console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7A7A4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log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ru-RU" sz="24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cities</a:t>
            </a:r>
            <a:r>
              <a:rPr kumimoji="0" lang="ru-RU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ru-RU" sz="24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pop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// </a:t>
            </a:r>
            <a:r>
              <a:rPr kumimoji="0" lang="uk-UA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Вінниця</a:t>
            </a:r>
            <a:endParaRPr kumimoji="0" lang="ru-RU" sz="4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00349" y="2847484"/>
            <a:ext cx="5346335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cities</a:t>
            </a:r>
            <a:r>
              <a:rPr kumimoji="0" lang="ru-RU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ru-RU" sz="24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ru-RU" sz="24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Хмельницький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kumimoji="0" lang="ru-RU" sz="4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70630" y="1251230"/>
            <a:ext cx="835530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Додавання та отримання з правої сторони: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70630" y="4192817"/>
            <a:ext cx="800744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Додавання та отримання з лівої сторони: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70630" y="4785961"/>
            <a:ext cx="8480207" cy="193899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kumimoji="0" lang="ru-RU" sz="24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sz="24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cities</a:t>
            </a:r>
            <a:r>
              <a:rPr kumimoji="0" lang="ru-RU" sz="2400" b="1" i="1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 [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"Житомир"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ru-RU" sz="24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Київ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ru-RU" sz="24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Вінниця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  <a:b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console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7A7A4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log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kumimoji="0" lang="ru-RU" sz="24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cities</a:t>
            </a:r>
            <a:r>
              <a:rPr kumimoji="0" lang="ru-RU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ru-RU" sz="24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shift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 );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// 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Житомир</a:t>
            </a:r>
            <a:b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sz="24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cities</a:t>
            </a:r>
            <a:r>
              <a:rPr kumimoji="0" lang="ru-RU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ru-RU" sz="24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unshift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ru-RU" sz="24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Хмельницький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console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7A7A4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log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kumimoji="0" lang="ru-RU" sz="24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cities</a:t>
            </a:r>
            <a:r>
              <a:rPr kumimoji="0" lang="ru-RU" sz="2400" b="1" i="1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 // </a:t>
            </a: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ru-RU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ru-RU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Хмельницький</a:t>
            </a:r>
            <a:r>
              <a:rPr lang="ru-RU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lvl="0"/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//  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ru-RU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Київ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", "</a:t>
            </a:r>
            <a:r>
              <a:rPr lang="ru-RU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Вінниця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ru-RU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00349" y="3436370"/>
            <a:ext cx="8480207" cy="83099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console</a:t>
            </a:r>
            <a:r>
              <a:rPr lang="ru-RU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ru-RU" sz="2400" b="1" dirty="0">
                <a:solidFill>
                  <a:srgbClr val="7A7A4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log</a:t>
            </a:r>
            <a:r>
              <a:rPr lang="ru-RU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ru-RU" sz="2400" b="1" i="1" dirty="0" err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cities</a:t>
            </a:r>
            <a:r>
              <a:rPr lang="ru-RU" sz="2400" b="1" i="1" dirty="0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// </a:t>
            </a: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["</a:t>
            </a:r>
            <a:r>
              <a:rPr lang="ru-RU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Житомир</a:t>
            </a: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"</a:t>
            </a:r>
            <a:r>
              <a:rPr lang="ru-RU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К</a:t>
            </a:r>
            <a:r>
              <a:rPr lang="uk-UA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иїв</a:t>
            </a:r>
            <a:r>
              <a:rPr lang="uk-UA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</a:t>
            </a:r>
          </a:p>
          <a:p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//  </a:t>
            </a:r>
            <a:r>
              <a:rPr lang="uk-UA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"Хмельницький"</a:t>
            </a: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112269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15" grpId="0"/>
      <p:bldP spid="17" grpId="0"/>
      <p:bldP spid="7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170421" y="517855"/>
            <a:ext cx="6568208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push/pop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викон</a:t>
            </a:r>
            <a:r>
              <a:rPr lang="uk-UA" sz="3200" dirty="0" err="1">
                <a:latin typeface="Arial" panose="020B0604020202020204" pitchFamily="34" charset="0"/>
                <a:cs typeface="Arial" panose="020B0604020202020204" pitchFamily="34" charset="0"/>
              </a:rPr>
              <a:t>уються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 швидко, </a:t>
            </a:r>
          </a:p>
          <a:p>
            <a:r>
              <a:rPr lang="en-US" sz="3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unshift</a:t>
            </a:r>
            <a:r>
              <a:rPr lang="en-US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/shift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 виконуються повільно</a:t>
            </a:r>
          </a:p>
        </p:txBody>
      </p:sp>
      <p:pic>
        <p:nvPicPr>
          <p:cNvPr id="2051" name="Picture 3" descr="http://learn.javascript.ru/article/array/array-spe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421" y="1666270"/>
            <a:ext cx="5541447" cy="2708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170421" y="4445575"/>
            <a:ext cx="5955220" cy="20621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Метод </a:t>
            </a:r>
            <a:r>
              <a:rPr lang="en-US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shift:</a:t>
            </a:r>
            <a:endParaRPr lang="ru-RU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Видаля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є нульовий елемент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Зміщує всі елементи вліво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Оновлює властивість </a:t>
            </a:r>
            <a:r>
              <a:rPr lang="en-US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length</a:t>
            </a:r>
            <a:endParaRPr lang="uk-UA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4328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208000" y="392595"/>
            <a:ext cx="746505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У масиві можна пропускати елементи: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70838" y="1106930"/>
            <a:ext cx="4480714" cy="181588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sz="28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kumimoji="0" lang="ru-RU" sz="2800" b="1" i="1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 [];</a:t>
            </a:r>
            <a:b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sz="28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sz="28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console</a:t>
            </a: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7A7A4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log</a:t>
            </a: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kumimoji="0" lang="ru-RU" sz="28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); </a:t>
            </a:r>
            <a:endParaRPr kumimoji="0" lang="ru-RU" sz="5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70838" y="3052372"/>
            <a:ext cx="7761227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Довжина масиву </a:t>
            </a:r>
            <a:r>
              <a:rPr lang="en-US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length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це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не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кількість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елементів масиву, а </a:t>
            </a:r>
            <a:r>
              <a:rPr lang="uk-UA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останній індекс + 1</a:t>
            </a: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458520" y="4192220"/>
            <a:ext cx="5554726" cy="181588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sz="28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kumimoji="0" lang="ru-RU" sz="2800" b="1" i="1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 [];</a:t>
            </a:r>
            <a:b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sz="28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sz="28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console</a:t>
            </a: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7A7A4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log</a:t>
            </a: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kumimoji="0" lang="ru-RU" sz="28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);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// 6</a:t>
            </a: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kumimoji="0" lang="ru-RU" sz="5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5899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208000" y="643115"/>
            <a:ext cx="787087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Властивість </a:t>
            </a:r>
            <a:r>
              <a:rPr lang="en-US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length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доступна для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запису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uk-U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08000" y="1580368"/>
            <a:ext cx="8347157" cy="310854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sz="28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kumimoji="0" lang="ru-RU" sz="2800" b="1" i="1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 [</a:t>
            </a: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  <a:b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sz="28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kumimoji="0" lang="ru-RU" sz="28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ru-RU" sz="28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length</a:t>
            </a: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kumimoji="0" lang="ru-RU" sz="2800" b="1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kumimoji="0" lang="ru-RU" sz="2800" b="1" i="1" u="none" strike="noStrike" cap="none" normalizeH="0" baseline="0" dirty="0" err="1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залишити</a:t>
            </a:r>
            <a:r>
              <a:rPr kumimoji="0" lang="ru-RU" sz="2800" b="1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2 </a:t>
            </a:r>
            <a:r>
              <a:rPr kumimoji="0" lang="ru-RU" sz="2800" b="1" i="1" u="none" strike="noStrike" cap="none" normalizeH="0" baseline="0" dirty="0" err="1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елементи</a:t>
            </a:r>
            <a:br>
              <a:rPr kumimoji="0" lang="ru-RU" sz="2800" b="1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sz="2800" b="1" i="0" u="none" strike="noStrike" cap="none" normalizeH="0" baseline="0" dirty="0" err="1">
                <a:ln>
                  <a:noFill/>
                </a:ln>
                <a:solidFill>
                  <a:srgbClr val="7A7A4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alert</a:t>
            </a: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kumimoji="0" lang="ru-RU" sz="28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kumimoji="0" lang="ru-RU" sz="2800" b="1" i="1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r>
              <a:rPr kumimoji="0" lang="ru-RU" sz="2800" b="1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[1, 2]</a:t>
            </a:r>
            <a:br>
              <a:rPr kumimoji="0" lang="ru-RU" sz="2800" b="1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ru-RU" sz="2800" b="1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sz="28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kumimoji="0" lang="ru-RU" sz="28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ru-RU" sz="28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length</a:t>
            </a: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sz="2800" b="1" i="0" u="none" strike="noStrike" cap="none" normalizeH="0" baseline="0" dirty="0" err="1">
                <a:ln>
                  <a:noFill/>
                </a:ln>
                <a:solidFill>
                  <a:srgbClr val="7A7A4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alert</a:t>
            </a: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kumimoji="0" lang="ru-RU" sz="28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 ); </a:t>
            </a:r>
            <a:r>
              <a:rPr kumimoji="0" lang="ru-RU" sz="2800" b="1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kumimoji="0" lang="ru-RU" sz="2800" b="1" i="1" u="none" strike="noStrike" cap="none" normalizeH="0" baseline="0" dirty="0" err="1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undefined</a:t>
            </a:r>
            <a:endParaRPr kumimoji="0" lang="ru-RU" sz="5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07999" y="5041389"/>
            <a:ext cx="8331127" cy="58477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/>
            <a:r>
              <a:rPr lang="ru-RU" sz="32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arr.</a:t>
            </a:r>
            <a:r>
              <a:rPr lang="ru-RU" sz="3200" b="1" dirty="0" err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length</a:t>
            </a:r>
            <a:r>
              <a:rPr lang="en-US" sz="3200" b="1" dirty="0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3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3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32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ru-RU" sz="3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sz="3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// </a:t>
            </a:r>
            <a:r>
              <a:rPr lang="ru-RU" sz="32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очистити</a:t>
            </a:r>
            <a:r>
              <a:rPr lang="ru-RU" sz="3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32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масив</a:t>
            </a:r>
            <a:endParaRPr lang="ru-RU" sz="6000" b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8189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208000" y="643115"/>
            <a:ext cx="87863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Масив можна створювати через конструктор: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08000" y="1469039"/>
            <a:ext cx="834074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sz="20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cities</a:t>
            </a:r>
            <a:r>
              <a:rPr kumimoji="0" lang="ru-RU" sz="2000" b="1" i="1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kumimoji="0" lang="ru-RU" sz="2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Array</a:t>
            </a: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"Житомир"</a:t>
            </a: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ru-RU" sz="20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Київ</a:t>
            </a: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ru-RU" sz="20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Вінниця</a:t>
            </a: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kumimoji="0" lang="ru-RU" sz="4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8000" y="3150206"/>
            <a:ext cx="86103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ru-RU" sz="24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2400" b="1" i="1" dirty="0" err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cities</a:t>
            </a:r>
            <a:r>
              <a:rPr lang="ru-RU" sz="2400" b="1" i="1" dirty="0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[</a:t>
            </a:r>
            <a:r>
              <a:rPr lang="ru-RU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"Житомир"</a:t>
            </a:r>
            <a:r>
              <a:rPr lang="ru-RU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ru-RU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ru-RU" sz="24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Київ</a:t>
            </a:r>
            <a:r>
              <a:rPr lang="ru-RU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ru-RU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ru-RU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ru-RU" sz="24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Вінниця</a:t>
            </a:r>
            <a:r>
              <a:rPr lang="ru-RU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ru-RU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08000" y="2217290"/>
            <a:ext cx="35828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Це аналогічно до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08000" y="3791465"/>
            <a:ext cx="9111918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Якщо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конструктор передати одне ціле число,</a:t>
            </a:r>
          </a:p>
          <a:p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то буде встановлено довжину масиву: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08000" y="4955944"/>
            <a:ext cx="5984331" cy="138499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sz="28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groups</a:t>
            </a:r>
            <a:r>
              <a:rPr kumimoji="0" lang="ru-RU" sz="2800" b="1" i="1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kumimoji="0" lang="ru-RU" sz="28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sz="28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Array</a:t>
            </a: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console.</a:t>
            </a: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7A7A4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log</a:t>
            </a: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ru-RU" sz="28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groups</a:t>
            </a:r>
            <a:r>
              <a:rPr kumimoji="0" lang="ru-RU" sz="28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ru-RU" sz="28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length</a:t>
            </a: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console.</a:t>
            </a: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7A7A4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log</a:t>
            </a: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ru-RU" sz="28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groups</a:t>
            </a: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kumimoji="0" lang="ru-RU" sz="5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3985" y="5048277"/>
            <a:ext cx="1394760" cy="1329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7859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7" grpId="0"/>
      <p:bldP spid="8" grpId="0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208000" y="430173"/>
            <a:ext cx="38877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Двовимірні масиви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uk-U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08000" y="1014948"/>
            <a:ext cx="8561959" cy="569386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sz="28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matr</a:t>
            </a:r>
            <a:r>
              <a:rPr kumimoji="0" lang="ru-RU" sz="2800" b="1" i="1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b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[</a:t>
            </a:r>
            <a:b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    [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],</a:t>
            </a:r>
            <a:b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    [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],</a:t>
            </a:r>
            <a:b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    [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ru-RU" sz="28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ten</a:t>
            </a: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11.5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b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];</a:t>
            </a:r>
            <a:b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sz="28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sz="28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matr</a:t>
            </a:r>
            <a:r>
              <a:rPr kumimoji="0" lang="ru-RU" sz="2800" b="1" i="1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kumimoji="0" lang="ru-RU" sz="28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Array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b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ru-RU" sz="28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Array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),</a:t>
            </a:r>
            <a:b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ru-RU" sz="28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Array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),</a:t>
            </a:r>
            <a:b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ru-RU" sz="28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Array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ru-RU" sz="28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ten</a:t>
            </a: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11.5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sz="28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matr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][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17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 // </a:t>
            </a:r>
            <a:r>
              <a:rPr kumimoji="0" lang="ru-RU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замість</a:t>
            </a:r>
            <a:r>
              <a:rPr kumimoji="0" lang="ru-RU" sz="28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7 </a:t>
            </a:r>
            <a:r>
              <a:rPr kumimoji="0" lang="ru-RU" sz="2800" b="0" i="0" u="none" strike="noStrike" cap="none" normalizeH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пишемо</a:t>
            </a:r>
            <a:r>
              <a:rPr kumimoji="0" lang="ru-RU" sz="28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17</a:t>
            </a:r>
            <a:b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console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7A7A4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log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ru-RU" sz="28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matr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][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])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kumimoji="0" lang="uk-UA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// "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ten"</a:t>
            </a:r>
            <a:endParaRPr kumimoji="0" lang="ru-RU" sz="5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06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208000" y="125379"/>
            <a:ext cx="71536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Звернення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до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неіснуючого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елемента</a:t>
            </a:r>
            <a:endParaRPr lang="uk-U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08000" y="729684"/>
            <a:ext cx="8132354" cy="267765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sz="28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matr</a:t>
            </a:r>
            <a:r>
              <a:rPr kumimoji="0" lang="ru-RU" sz="2800" b="1" i="1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b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    [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],</a:t>
            </a:r>
            <a:b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    [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],</a:t>
            </a:r>
            <a:b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    [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ru-RU" sz="28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ten</a:t>
            </a: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11.5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b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  <a:b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console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7A7A4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log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ru-RU" sz="28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matr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][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])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kumimoji="0" lang="uk-UA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uk-UA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undefined</a:t>
            </a:r>
            <a:endParaRPr kumimoji="0" lang="ru-RU" sz="54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08000" y="4697167"/>
            <a:ext cx="7917552" cy="52322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console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7A7A4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log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ru-RU" sz="28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matr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][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])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kumimoji="0" lang="uk-UA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uk-UA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Error!!!</a:t>
            </a:r>
            <a:endParaRPr kumimoji="0" lang="ru-RU" sz="54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08000" y="3508237"/>
            <a:ext cx="7487947" cy="52322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kumimoji="0" lang="ru-RU" sz="28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matr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uk-UA" sz="28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kumimoji="0" lang="uk-UA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kumimoji="0" lang="uk-UA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ru-RU" sz="2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ru-RU" sz="28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  <a:r>
              <a:rPr lang="ru-RU" sz="2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ru-RU" sz="28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  <a:r>
              <a:rPr lang="ru-RU" sz="2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ru-RU" sz="2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ru-RU" sz="28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ten</a:t>
            </a:r>
            <a:r>
              <a:rPr lang="ru-RU" sz="2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ru-RU" sz="2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ru-RU" sz="28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11.5</a:t>
            </a:r>
            <a:r>
              <a:rPr lang="ru-RU" sz="2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kumimoji="0" lang="ru-RU" sz="54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08000" y="4109959"/>
            <a:ext cx="5125121" cy="52322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kumimoji="0" lang="ru-RU" sz="28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matr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uk-UA" sz="28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uk-UA" sz="28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kumimoji="0" lang="uk-UA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uk-UA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undefined</a:t>
            </a:r>
            <a:endParaRPr kumimoji="0" lang="ru-RU" sz="54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208000" y="5313403"/>
            <a:ext cx="5125121" cy="52322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matr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uk-UA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kumimoji="0" lang="uk-UA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undefined</a:t>
            </a:r>
            <a:endParaRPr kumimoji="0" lang="ru-RU" sz="54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208000" y="5889535"/>
            <a:ext cx="8347157" cy="95410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kumimoji="0" lang="ru-RU" sz="28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matr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800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 </a:t>
            </a:r>
            <a:r>
              <a:rPr kumimoji="0" lang="uk-UA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до 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undefined</a:t>
            </a: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sz="28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неможна</a:t>
            </a:r>
            <a:r>
              <a:rPr kumimoji="0" lang="ru-RU" sz="2800" b="1" i="0" u="none" strike="noStrike" cap="none" normalizeH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// </a:t>
            </a:r>
            <a:r>
              <a:rPr kumimoji="0" lang="ru-RU" sz="2800" b="1" i="0" u="none" strike="noStrike" cap="none" normalizeH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застосувати</a:t>
            </a:r>
            <a:r>
              <a:rPr kumimoji="0" lang="ru-RU" sz="2800" b="1" i="0" u="none" strike="noStrike" cap="none" normalizeH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uk-UA" sz="2800" b="1" i="0" u="none" strike="noStrike" cap="none" normalizeH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індексування</a:t>
            </a:r>
            <a:endParaRPr kumimoji="0" lang="ru-RU" sz="54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9850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Оформлення з жовтим обрамленням 16x9">
  <a:themeElements>
    <a:clrScheme name="Другая 1">
      <a:dk1>
        <a:srgbClr val="323232"/>
      </a:dk1>
      <a:lt1>
        <a:sysClr val="window" lastClr="FFFFFF"/>
      </a:lt1>
      <a:dk2>
        <a:srgbClr val="000000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C23058"/>
      </a:hlink>
      <a:folHlink>
        <a:srgbClr val="91A7CA"/>
      </a:folHlink>
    </a:clrScheme>
    <a:fontScheme name="Другая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anded_Design_Yellow">
      <a:dk1>
        <a:srgbClr val="595959"/>
      </a:dk1>
      <a:lt1>
        <a:sysClr val="window" lastClr="FFFFFF"/>
      </a:lt1>
      <a:dk2>
        <a:srgbClr val="323232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_Design_Yellow">
      <a:dk1>
        <a:srgbClr val="595959"/>
      </a:dk1>
      <a:lt1>
        <a:sysClr val="window" lastClr="FFFFFF"/>
      </a:lt1>
      <a:dk2>
        <a:srgbClr val="323232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9695C8A-0197-4B9C-A4A6-8EBC4BE0303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57B5BEA-1A94-46FE-A640-71D5A8BF25E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80C23E2-BFD5-4729-9358-5172987B1BA6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1731</Words>
  <Application>Microsoft Office PowerPoint</Application>
  <PresentationFormat>Екран (4:3)</PresentationFormat>
  <Paragraphs>156</Paragraphs>
  <Slides>20</Slides>
  <Notes>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20</vt:i4>
      </vt:variant>
    </vt:vector>
  </HeadingPairs>
  <TitlesOfParts>
    <vt:vector size="25" baseType="lpstr">
      <vt:lpstr>Arial</vt:lpstr>
      <vt:lpstr>Book Antiqua</vt:lpstr>
      <vt:lpstr>Consolas</vt:lpstr>
      <vt:lpstr>Courier New</vt:lpstr>
      <vt:lpstr>Оформлення з жовтим обрамленням 16x9</vt:lpstr>
      <vt:lpstr>Масиви. Об'єкти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4.  Масиви</dc:title>
  <dc:creator/>
  <cp:lastModifiedBy/>
  <cp:revision>3</cp:revision>
  <dcterms:created xsi:type="dcterms:W3CDTF">2013-07-31T01:42:42Z</dcterms:created>
  <dcterms:modified xsi:type="dcterms:W3CDTF">2023-09-11T13:26:45Z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