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69" r:id="rId10"/>
    <p:sldId id="270" r:id="rId11"/>
    <p:sldId id="271" r:id="rId12"/>
    <p:sldId id="272" r:id="rId13"/>
    <p:sldId id="259" r:id="rId14"/>
    <p:sldId id="260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C7E1A-3835-4893-AA3F-B46A7520D307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40710E-E4BC-4E4F-B054-ADB80C72D91F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“the science of language, such as its structure, acquisition, relationship to other forms of communication” (</a:t>
          </a:r>
          <a:r>
            <a:rPr lang="en-US" sz="2000" dirty="0" err="1" smtClean="0">
              <a:latin typeface="Bookman Old Style" pitchFamily="18" charset="0"/>
            </a:rPr>
            <a:t>Hornby</a:t>
          </a:r>
          <a:r>
            <a:rPr lang="en-US" sz="2000" dirty="0" smtClean="0">
              <a:latin typeface="Bookman Old Style" pitchFamily="18" charset="0"/>
            </a:rPr>
            <a:t>, 1980: 494).</a:t>
          </a:r>
          <a:endParaRPr lang="ru-RU" sz="2000" dirty="0">
            <a:latin typeface="Bookman Old Style" pitchFamily="18" charset="0"/>
          </a:endParaRPr>
        </a:p>
      </dgm:t>
    </dgm:pt>
    <dgm:pt modelId="{94E6AF9E-3B08-4E94-808B-7E591F8F65BA}" type="parTrans" cxnId="{326C9FA0-6DD0-495F-8368-B71B39D12EAF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FB239F94-50EF-48C5-A77A-1F1789EC1199}" type="sibTrans" cxnId="{326C9FA0-6DD0-495F-8368-B71B39D12EAF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30FEFDF8-5DB5-4608-A31B-2FD2B62193FA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“the study of human speech including units, nature, structure and modification of language” (Webster, 1981: 664)</a:t>
          </a:r>
          <a:endParaRPr lang="ru-RU" sz="2000" dirty="0">
            <a:latin typeface="Bookman Old Style" pitchFamily="18" charset="0"/>
          </a:endParaRPr>
        </a:p>
      </dgm:t>
    </dgm:pt>
    <dgm:pt modelId="{A4D0AAED-9B89-4FD9-80B6-09F7BBD11488}" type="parTrans" cxnId="{8D70E5DD-4DB1-400C-9EC9-EEFD3FE9772F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EC0FAEBF-6A93-4855-92B6-783F26964A3A}" type="sibTrans" cxnId="{8D70E5DD-4DB1-400C-9EC9-EEFD3FE9772F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9A274F7D-46F3-4DF8-BC9A-8EDCC6BEABBA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“the scientific study of language” (Ronald </a:t>
          </a:r>
          <a:r>
            <a:rPr lang="en-US" sz="2000" dirty="0" err="1" smtClean="0">
              <a:latin typeface="Bookman Old Style" pitchFamily="18" charset="0"/>
            </a:rPr>
            <a:t>Wardhaugh</a:t>
          </a:r>
          <a:r>
            <a:rPr lang="en-US" sz="2000" dirty="0" smtClean="0">
              <a:latin typeface="Bookman Old Style" pitchFamily="18" charset="0"/>
            </a:rPr>
            <a:t>, 1972: 213).</a:t>
          </a:r>
          <a:endParaRPr lang="ru-RU" sz="2000" dirty="0">
            <a:latin typeface="Bookman Old Style" pitchFamily="18" charset="0"/>
          </a:endParaRPr>
        </a:p>
      </dgm:t>
    </dgm:pt>
    <dgm:pt modelId="{6DAEA0D8-B2E7-4AA9-B93E-D61F9D49ACA5}" type="parTrans" cxnId="{04F7A44F-BCD9-4D86-8883-6EDDF33518DD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BC51BD5F-8E9A-4AEE-8227-DBBD78544913}" type="sibTrans" cxnId="{04F7A44F-BCD9-4D86-8883-6EDDF33518DD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47E53AEA-9963-4203-8C5A-F698523C3D90}" type="pres">
      <dgm:prSet presAssocID="{1AFC7E1A-3835-4893-AA3F-B46A7520D307}" presName="linear" presStyleCnt="0">
        <dgm:presLayoutVars>
          <dgm:dir/>
          <dgm:animLvl val="lvl"/>
          <dgm:resizeHandles val="exact"/>
        </dgm:presLayoutVars>
      </dgm:prSet>
      <dgm:spPr/>
    </dgm:pt>
    <dgm:pt modelId="{F3EA3E4A-CEE3-44FA-8633-A56AAFEB6BB4}" type="pres">
      <dgm:prSet presAssocID="{5F40710E-E4BC-4E4F-B054-ADB80C72D91F}" presName="parentLin" presStyleCnt="0"/>
      <dgm:spPr/>
    </dgm:pt>
    <dgm:pt modelId="{47CC4CB4-A61C-4E70-9AD3-73A1D296D837}" type="pres">
      <dgm:prSet presAssocID="{5F40710E-E4BC-4E4F-B054-ADB80C72D91F}" presName="parentLeftMargin" presStyleLbl="node1" presStyleIdx="0" presStyleCnt="3"/>
      <dgm:spPr/>
    </dgm:pt>
    <dgm:pt modelId="{98F86ECC-956C-4B02-933F-E62BE7403BE1}" type="pres">
      <dgm:prSet presAssocID="{5F40710E-E4BC-4E4F-B054-ADB80C72D91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41CDA-EB43-4AE4-9E98-E45AB081F13D}" type="pres">
      <dgm:prSet presAssocID="{5F40710E-E4BC-4E4F-B054-ADB80C72D91F}" presName="negativeSpace" presStyleCnt="0"/>
      <dgm:spPr/>
    </dgm:pt>
    <dgm:pt modelId="{733D9FDE-E6CA-46A2-A6A9-2130AD7FFFA0}" type="pres">
      <dgm:prSet presAssocID="{5F40710E-E4BC-4E4F-B054-ADB80C72D91F}" presName="childText" presStyleLbl="conFgAcc1" presStyleIdx="0" presStyleCnt="3">
        <dgm:presLayoutVars>
          <dgm:bulletEnabled val="1"/>
        </dgm:presLayoutVars>
      </dgm:prSet>
      <dgm:spPr/>
    </dgm:pt>
    <dgm:pt modelId="{8E09D566-B805-455F-8E39-4363165CEC08}" type="pres">
      <dgm:prSet presAssocID="{FB239F94-50EF-48C5-A77A-1F1789EC1199}" presName="spaceBetweenRectangles" presStyleCnt="0"/>
      <dgm:spPr/>
    </dgm:pt>
    <dgm:pt modelId="{E3AC66B8-975D-45CF-9AE5-63A4A6AAB444}" type="pres">
      <dgm:prSet presAssocID="{30FEFDF8-5DB5-4608-A31B-2FD2B62193FA}" presName="parentLin" presStyleCnt="0"/>
      <dgm:spPr/>
    </dgm:pt>
    <dgm:pt modelId="{83DA10FA-E616-40B2-81C4-F411499276E3}" type="pres">
      <dgm:prSet presAssocID="{30FEFDF8-5DB5-4608-A31B-2FD2B62193FA}" presName="parentLeftMargin" presStyleLbl="node1" presStyleIdx="0" presStyleCnt="3"/>
      <dgm:spPr/>
    </dgm:pt>
    <dgm:pt modelId="{76BB118B-19E1-49A7-88B2-A21944F25882}" type="pres">
      <dgm:prSet presAssocID="{30FEFDF8-5DB5-4608-A31B-2FD2B62193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B5D0-D6D1-4649-A9C9-110943B2D2F1}" type="pres">
      <dgm:prSet presAssocID="{30FEFDF8-5DB5-4608-A31B-2FD2B62193FA}" presName="negativeSpace" presStyleCnt="0"/>
      <dgm:spPr/>
    </dgm:pt>
    <dgm:pt modelId="{0FE1D8E5-1184-41A6-AEB7-6E4EE8122BBB}" type="pres">
      <dgm:prSet presAssocID="{30FEFDF8-5DB5-4608-A31B-2FD2B62193FA}" presName="childText" presStyleLbl="conFgAcc1" presStyleIdx="1" presStyleCnt="3">
        <dgm:presLayoutVars>
          <dgm:bulletEnabled val="1"/>
        </dgm:presLayoutVars>
      </dgm:prSet>
      <dgm:spPr/>
    </dgm:pt>
    <dgm:pt modelId="{0F20BEDB-7E79-41B5-A526-3C914FDCE0B4}" type="pres">
      <dgm:prSet presAssocID="{EC0FAEBF-6A93-4855-92B6-783F26964A3A}" presName="spaceBetweenRectangles" presStyleCnt="0"/>
      <dgm:spPr/>
    </dgm:pt>
    <dgm:pt modelId="{5DBF132A-FFA2-43D4-8F93-F75E2ED5A7D3}" type="pres">
      <dgm:prSet presAssocID="{9A274F7D-46F3-4DF8-BC9A-8EDCC6BEABBA}" presName="parentLin" presStyleCnt="0"/>
      <dgm:spPr/>
    </dgm:pt>
    <dgm:pt modelId="{570B3FA7-2075-4770-BD96-1D02FE4B1F49}" type="pres">
      <dgm:prSet presAssocID="{9A274F7D-46F3-4DF8-BC9A-8EDCC6BEABBA}" presName="parentLeftMargin" presStyleLbl="node1" presStyleIdx="1" presStyleCnt="3"/>
      <dgm:spPr/>
    </dgm:pt>
    <dgm:pt modelId="{6E5C8E4B-018F-4A91-8527-2D1AB340ACF3}" type="pres">
      <dgm:prSet presAssocID="{9A274F7D-46F3-4DF8-BC9A-8EDCC6BEABB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BA3F7-66AC-424F-91AC-91F6F3DAD485}" type="pres">
      <dgm:prSet presAssocID="{9A274F7D-46F3-4DF8-BC9A-8EDCC6BEABBA}" presName="negativeSpace" presStyleCnt="0"/>
      <dgm:spPr/>
    </dgm:pt>
    <dgm:pt modelId="{E4D6B50E-7150-4883-8E9A-478573F1C78E}" type="pres">
      <dgm:prSet presAssocID="{9A274F7D-46F3-4DF8-BC9A-8EDCC6BEABB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1AE0E1-C9D3-4DD9-9E7F-735DDD0C8253}" type="presOf" srcId="{9A274F7D-46F3-4DF8-BC9A-8EDCC6BEABBA}" destId="{6E5C8E4B-018F-4A91-8527-2D1AB340ACF3}" srcOrd="1" destOrd="0" presId="urn:microsoft.com/office/officeart/2005/8/layout/list1"/>
    <dgm:cxn modelId="{C5CD87E6-E506-4FFB-8E91-F7B44EE327A4}" type="presOf" srcId="{5F40710E-E4BC-4E4F-B054-ADB80C72D91F}" destId="{47CC4CB4-A61C-4E70-9AD3-73A1D296D837}" srcOrd="0" destOrd="0" presId="urn:microsoft.com/office/officeart/2005/8/layout/list1"/>
    <dgm:cxn modelId="{8D70E5DD-4DB1-400C-9EC9-EEFD3FE9772F}" srcId="{1AFC7E1A-3835-4893-AA3F-B46A7520D307}" destId="{30FEFDF8-5DB5-4608-A31B-2FD2B62193FA}" srcOrd="1" destOrd="0" parTransId="{A4D0AAED-9B89-4FD9-80B6-09F7BBD11488}" sibTransId="{EC0FAEBF-6A93-4855-92B6-783F26964A3A}"/>
    <dgm:cxn modelId="{7D461EE8-98F8-4B73-937C-11D01D153C27}" type="presOf" srcId="{1AFC7E1A-3835-4893-AA3F-B46A7520D307}" destId="{47E53AEA-9963-4203-8C5A-F698523C3D90}" srcOrd="0" destOrd="0" presId="urn:microsoft.com/office/officeart/2005/8/layout/list1"/>
    <dgm:cxn modelId="{0EA66D42-D223-471C-944D-576E97B37BD6}" type="presOf" srcId="{30FEFDF8-5DB5-4608-A31B-2FD2B62193FA}" destId="{76BB118B-19E1-49A7-88B2-A21944F25882}" srcOrd="1" destOrd="0" presId="urn:microsoft.com/office/officeart/2005/8/layout/list1"/>
    <dgm:cxn modelId="{326C9FA0-6DD0-495F-8368-B71B39D12EAF}" srcId="{1AFC7E1A-3835-4893-AA3F-B46A7520D307}" destId="{5F40710E-E4BC-4E4F-B054-ADB80C72D91F}" srcOrd="0" destOrd="0" parTransId="{94E6AF9E-3B08-4E94-808B-7E591F8F65BA}" sibTransId="{FB239F94-50EF-48C5-A77A-1F1789EC1199}"/>
    <dgm:cxn modelId="{FD2F7524-0EF3-44DB-8096-4C5C1ED1B127}" type="presOf" srcId="{5F40710E-E4BC-4E4F-B054-ADB80C72D91F}" destId="{98F86ECC-956C-4B02-933F-E62BE7403BE1}" srcOrd="1" destOrd="0" presId="urn:microsoft.com/office/officeart/2005/8/layout/list1"/>
    <dgm:cxn modelId="{FA226D20-E7CD-4315-943F-9D5A977208D0}" type="presOf" srcId="{9A274F7D-46F3-4DF8-BC9A-8EDCC6BEABBA}" destId="{570B3FA7-2075-4770-BD96-1D02FE4B1F49}" srcOrd="0" destOrd="0" presId="urn:microsoft.com/office/officeart/2005/8/layout/list1"/>
    <dgm:cxn modelId="{04F7A44F-BCD9-4D86-8883-6EDDF33518DD}" srcId="{1AFC7E1A-3835-4893-AA3F-B46A7520D307}" destId="{9A274F7D-46F3-4DF8-BC9A-8EDCC6BEABBA}" srcOrd="2" destOrd="0" parTransId="{6DAEA0D8-B2E7-4AA9-B93E-D61F9D49ACA5}" sibTransId="{BC51BD5F-8E9A-4AEE-8227-DBBD78544913}"/>
    <dgm:cxn modelId="{5A68F750-7489-4CC7-8FD0-BF01420F1055}" type="presOf" srcId="{30FEFDF8-5DB5-4608-A31B-2FD2B62193FA}" destId="{83DA10FA-E616-40B2-81C4-F411499276E3}" srcOrd="0" destOrd="0" presId="urn:microsoft.com/office/officeart/2005/8/layout/list1"/>
    <dgm:cxn modelId="{51F18A64-A7EF-48BC-9492-9DB3682859E3}" type="presParOf" srcId="{47E53AEA-9963-4203-8C5A-F698523C3D90}" destId="{F3EA3E4A-CEE3-44FA-8633-A56AAFEB6BB4}" srcOrd="0" destOrd="0" presId="urn:microsoft.com/office/officeart/2005/8/layout/list1"/>
    <dgm:cxn modelId="{79B0FAB6-1E4A-4913-BDC7-7098759B9F2C}" type="presParOf" srcId="{F3EA3E4A-CEE3-44FA-8633-A56AAFEB6BB4}" destId="{47CC4CB4-A61C-4E70-9AD3-73A1D296D837}" srcOrd="0" destOrd="0" presId="urn:microsoft.com/office/officeart/2005/8/layout/list1"/>
    <dgm:cxn modelId="{3F81C4DD-58A6-4119-971A-6B09F7B30A66}" type="presParOf" srcId="{F3EA3E4A-CEE3-44FA-8633-A56AAFEB6BB4}" destId="{98F86ECC-956C-4B02-933F-E62BE7403BE1}" srcOrd="1" destOrd="0" presId="urn:microsoft.com/office/officeart/2005/8/layout/list1"/>
    <dgm:cxn modelId="{401786FF-F7A6-43DE-A2BF-FEAB5D427400}" type="presParOf" srcId="{47E53AEA-9963-4203-8C5A-F698523C3D90}" destId="{22641CDA-EB43-4AE4-9E98-E45AB081F13D}" srcOrd="1" destOrd="0" presId="urn:microsoft.com/office/officeart/2005/8/layout/list1"/>
    <dgm:cxn modelId="{9DAE0AD5-4316-45F6-99F4-E5693A303F68}" type="presParOf" srcId="{47E53AEA-9963-4203-8C5A-F698523C3D90}" destId="{733D9FDE-E6CA-46A2-A6A9-2130AD7FFFA0}" srcOrd="2" destOrd="0" presId="urn:microsoft.com/office/officeart/2005/8/layout/list1"/>
    <dgm:cxn modelId="{49CD69CF-F365-44D1-9C67-1D686FBAB3E6}" type="presParOf" srcId="{47E53AEA-9963-4203-8C5A-F698523C3D90}" destId="{8E09D566-B805-455F-8E39-4363165CEC08}" srcOrd="3" destOrd="0" presId="urn:microsoft.com/office/officeart/2005/8/layout/list1"/>
    <dgm:cxn modelId="{843CCEBF-D48F-4500-9583-E5D8CEE5FD1B}" type="presParOf" srcId="{47E53AEA-9963-4203-8C5A-F698523C3D90}" destId="{E3AC66B8-975D-45CF-9AE5-63A4A6AAB444}" srcOrd="4" destOrd="0" presId="urn:microsoft.com/office/officeart/2005/8/layout/list1"/>
    <dgm:cxn modelId="{04EF4240-D454-459F-998A-BDB6B035C433}" type="presParOf" srcId="{E3AC66B8-975D-45CF-9AE5-63A4A6AAB444}" destId="{83DA10FA-E616-40B2-81C4-F411499276E3}" srcOrd="0" destOrd="0" presId="urn:microsoft.com/office/officeart/2005/8/layout/list1"/>
    <dgm:cxn modelId="{1EC59607-FD88-42D0-8986-9EB99F57679F}" type="presParOf" srcId="{E3AC66B8-975D-45CF-9AE5-63A4A6AAB444}" destId="{76BB118B-19E1-49A7-88B2-A21944F25882}" srcOrd="1" destOrd="0" presId="urn:microsoft.com/office/officeart/2005/8/layout/list1"/>
    <dgm:cxn modelId="{3B1BF1D7-3A39-4F08-BA70-128A89320F62}" type="presParOf" srcId="{47E53AEA-9963-4203-8C5A-F698523C3D90}" destId="{00A1B5D0-D6D1-4649-A9C9-110943B2D2F1}" srcOrd="5" destOrd="0" presId="urn:microsoft.com/office/officeart/2005/8/layout/list1"/>
    <dgm:cxn modelId="{D2AD5E91-E1E0-479D-9DC7-2773F16D8E3B}" type="presParOf" srcId="{47E53AEA-9963-4203-8C5A-F698523C3D90}" destId="{0FE1D8E5-1184-41A6-AEB7-6E4EE8122BBB}" srcOrd="6" destOrd="0" presId="urn:microsoft.com/office/officeart/2005/8/layout/list1"/>
    <dgm:cxn modelId="{1179029E-3925-406D-AD11-194E749EE734}" type="presParOf" srcId="{47E53AEA-9963-4203-8C5A-F698523C3D90}" destId="{0F20BEDB-7E79-41B5-A526-3C914FDCE0B4}" srcOrd="7" destOrd="0" presId="urn:microsoft.com/office/officeart/2005/8/layout/list1"/>
    <dgm:cxn modelId="{BA548173-5724-42C0-B112-8C7A79D13FFC}" type="presParOf" srcId="{47E53AEA-9963-4203-8C5A-F698523C3D90}" destId="{5DBF132A-FFA2-43D4-8F93-F75E2ED5A7D3}" srcOrd="8" destOrd="0" presId="urn:microsoft.com/office/officeart/2005/8/layout/list1"/>
    <dgm:cxn modelId="{66076637-3A28-4E09-8F1F-2350874FBDA1}" type="presParOf" srcId="{5DBF132A-FFA2-43D4-8F93-F75E2ED5A7D3}" destId="{570B3FA7-2075-4770-BD96-1D02FE4B1F49}" srcOrd="0" destOrd="0" presId="urn:microsoft.com/office/officeart/2005/8/layout/list1"/>
    <dgm:cxn modelId="{916718A1-CDC6-43A3-9BD7-EEF680118AE5}" type="presParOf" srcId="{5DBF132A-FFA2-43D4-8F93-F75E2ED5A7D3}" destId="{6E5C8E4B-018F-4A91-8527-2D1AB340ACF3}" srcOrd="1" destOrd="0" presId="urn:microsoft.com/office/officeart/2005/8/layout/list1"/>
    <dgm:cxn modelId="{31991C50-2F9A-4690-94DD-060C4B479C06}" type="presParOf" srcId="{47E53AEA-9963-4203-8C5A-F698523C3D90}" destId="{688BA3F7-66AC-424F-91AC-91F6F3DAD485}" srcOrd="9" destOrd="0" presId="urn:microsoft.com/office/officeart/2005/8/layout/list1"/>
    <dgm:cxn modelId="{B8A56664-60EA-409C-837E-F6B93CF14D60}" type="presParOf" srcId="{47E53AEA-9963-4203-8C5A-F698523C3D90}" destId="{E4D6B50E-7150-4883-8E9A-478573F1C78E}" srcOrd="10" destOrd="0" presId="urn:microsoft.com/office/officeart/2005/8/layout/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A54AF0-765F-48BD-B913-33ED680DAF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FEF24E-B4D9-4A8B-A451-D55A3D83DDB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Language is Habitual Factor</a:t>
          </a:r>
          <a:endParaRPr lang="ru-RU" dirty="0">
            <a:latin typeface="Bookman Old Style" pitchFamily="18" charset="0"/>
          </a:endParaRPr>
        </a:p>
      </dgm:t>
    </dgm:pt>
    <dgm:pt modelId="{C21D84B5-096A-4A46-BDA9-42625DA2B4F1}" type="parTrans" cxnId="{EADFFEA5-EE68-4E13-B878-7DD4B0375AD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9696B2C-BD1F-437B-B189-6675653815A8}" type="sibTrans" cxnId="{EADFFEA5-EE68-4E13-B878-7DD4B0375AD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9336418-A7BE-4856-A0CB-7F216BCAD69F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In acquiring language drill and practice methods are used.</a:t>
          </a:r>
          <a:endParaRPr lang="ru-RU" sz="2000" dirty="0">
            <a:latin typeface="Bookman Old Style" pitchFamily="18" charset="0"/>
          </a:endParaRPr>
        </a:p>
      </dgm:t>
    </dgm:pt>
    <dgm:pt modelId="{F086B85B-07F0-418C-851B-320920B04A40}" type="parTrans" cxnId="{B40CCEF3-1A33-4F56-99D3-D3D2B3BAAA4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24C46A2-F035-47CE-BEB1-2132BFB52A4E}" type="sibTrans" cxnId="{B40CCEF3-1A33-4F56-99D3-D3D2B3BAAA4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842E9E6-7A47-4BB0-8949-650D2354B296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Based on Generality</a:t>
          </a:r>
          <a:endParaRPr lang="ru-RU" dirty="0">
            <a:latin typeface="Bookman Old Style" pitchFamily="18" charset="0"/>
          </a:endParaRPr>
        </a:p>
      </dgm:t>
    </dgm:pt>
    <dgm:pt modelId="{EB526497-63D7-41F7-964D-4FEF07085D08}" type="parTrans" cxnId="{23F0D8D2-09B7-4BD9-A55D-1CCE33990F6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C50CC16-48B5-4872-9F08-BFAB519C6768}" type="sibTrans" cxnId="{23F0D8D2-09B7-4BD9-A55D-1CCE33990F6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B93F893-08E6-4DA9-969D-981752D5E480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The form and structure of the language that has been used or that are already commonly used alone is considered as a grammatical form.</a:t>
          </a:r>
          <a:endParaRPr lang="ru-RU" sz="2000" dirty="0">
            <a:latin typeface="Bookman Old Style" pitchFamily="18" charset="0"/>
          </a:endParaRPr>
        </a:p>
      </dgm:t>
    </dgm:pt>
    <dgm:pt modelId="{121FA813-5B2B-49A5-B3A8-1472806F5906}" type="parTrans" cxnId="{627F8C1D-91AA-4530-9AB4-4BB11B848FA2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65A3641-4701-493E-8D72-9FBC80599C90}" type="sibTrans" cxnId="{627F8C1D-91AA-4530-9AB4-4BB11B848FA2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D2CCA99-1F64-48CB-9860-C864D8CF82B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Grammatical Levels are Enforced Neatly</a:t>
          </a:r>
          <a:endParaRPr lang="ru-RU" dirty="0">
            <a:latin typeface="Bookman Old Style" pitchFamily="18" charset="0"/>
          </a:endParaRPr>
        </a:p>
      </dgm:t>
    </dgm:pt>
    <dgm:pt modelId="{1C94ECC2-E352-435E-902A-98825A059EBA}" type="parTrans" cxnId="{579F1AEC-D2E9-45BF-ADE1-04D58A1E301B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15466028-5C72-4BB9-B06D-70A47F0ECF68}" type="sibTrans" cxnId="{579F1AEC-D2E9-45BF-ADE1-04D58A1E301B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B0B28C2-E26F-4696-8C80-DE11F435D416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Grammatical levels are enforced in the range from the lowest level (phoneme) to the highest level (sentence).</a:t>
          </a:r>
          <a:endParaRPr lang="ru-RU" sz="1700" dirty="0">
            <a:latin typeface="Bookman Old Style" pitchFamily="18" charset="0"/>
          </a:endParaRPr>
        </a:p>
      </dgm:t>
    </dgm:pt>
    <dgm:pt modelId="{CC01A50E-FBCB-4B31-9DCF-09449EE03884}" type="parTrans" cxnId="{AE15E4BD-2B32-451D-AA03-228E0D0995E5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3A2D769-EB4F-4BAF-948C-F4D0F6B749DE}" type="sibTrans" cxnId="{AE15E4BD-2B32-451D-AA03-228E0D0995E5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E74912C-3682-453C-BC1C-77B2C4CA7C93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The range of grammatical levels is morphemes, words, phrases, clauses, and sentences.</a:t>
          </a:r>
          <a:endParaRPr lang="ru-RU" sz="1700" dirty="0">
            <a:latin typeface="Bookman Old Style" pitchFamily="18" charset="0"/>
          </a:endParaRPr>
        </a:p>
      </dgm:t>
    </dgm:pt>
    <dgm:pt modelId="{36BF3923-AA5C-4C68-BA28-01F92A25DD6B}" type="parTrans" cxnId="{BB5E1B63-D868-45E0-9CBF-9916D907B00A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9F97ACB-BCA9-4F2D-BBC1-B04BEDA5E5B3}" type="sibTrans" cxnId="{BB5E1B63-D868-45E0-9CBF-9916D907B00A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7B7A8C7-AE89-4BD4-ACBF-90FDEDA7D906}" type="pres">
      <dgm:prSet presAssocID="{2EA54AF0-765F-48BD-B913-33ED680DAFAC}" presName="Name0" presStyleCnt="0">
        <dgm:presLayoutVars>
          <dgm:dir/>
          <dgm:animLvl val="lvl"/>
          <dgm:resizeHandles val="exact"/>
        </dgm:presLayoutVars>
      </dgm:prSet>
      <dgm:spPr/>
    </dgm:pt>
    <dgm:pt modelId="{948CDC07-5D7B-4FC0-96C5-C13E3C2E1757}" type="pres">
      <dgm:prSet presAssocID="{DBFEF24E-B4D9-4A8B-A451-D55A3D83DDB2}" presName="linNode" presStyleCnt="0"/>
      <dgm:spPr/>
    </dgm:pt>
    <dgm:pt modelId="{56EC5B2B-140A-4D64-93AB-FE464ED4A7BA}" type="pres">
      <dgm:prSet presAssocID="{DBFEF24E-B4D9-4A8B-A451-D55A3D83DDB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95C69-2CA7-4B9D-A52E-8656056D8CE3}" type="pres">
      <dgm:prSet presAssocID="{DBFEF24E-B4D9-4A8B-A451-D55A3D83DDB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82D87-5258-448E-96DD-874728F5F4B0}" type="pres">
      <dgm:prSet presAssocID="{09696B2C-BD1F-437B-B189-6675653815A8}" presName="sp" presStyleCnt="0"/>
      <dgm:spPr/>
    </dgm:pt>
    <dgm:pt modelId="{C907EDD8-0112-4052-9E78-E4ED9BA0568E}" type="pres">
      <dgm:prSet presAssocID="{7842E9E6-7A47-4BB0-8949-650D2354B296}" presName="linNode" presStyleCnt="0"/>
      <dgm:spPr/>
    </dgm:pt>
    <dgm:pt modelId="{A61FBD74-8AD0-42A2-AB8E-B37FA6DE9AA6}" type="pres">
      <dgm:prSet presAssocID="{7842E9E6-7A47-4BB0-8949-650D2354B2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5DFCF-5D12-4F04-954F-CA82F11B53E9}" type="pres">
      <dgm:prSet presAssocID="{7842E9E6-7A47-4BB0-8949-650D2354B2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34B6A-BF75-4297-B79C-82FA3A4C7095}" type="pres">
      <dgm:prSet presAssocID="{DC50CC16-48B5-4872-9F08-BFAB519C6768}" presName="sp" presStyleCnt="0"/>
      <dgm:spPr/>
    </dgm:pt>
    <dgm:pt modelId="{72DF1CAB-079A-4FC3-82FE-0F8D650BF2F4}" type="pres">
      <dgm:prSet presAssocID="{4D2CCA99-1F64-48CB-9860-C864D8CF82B3}" presName="linNode" presStyleCnt="0"/>
      <dgm:spPr/>
    </dgm:pt>
    <dgm:pt modelId="{DF4E8CB0-7DEA-4204-87A8-D0EF2D0F3BAC}" type="pres">
      <dgm:prSet presAssocID="{4D2CCA99-1F64-48CB-9860-C864D8CF82B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5A68E-0ADB-4821-B972-0F34D5C8616A}" type="pres">
      <dgm:prSet presAssocID="{4D2CCA99-1F64-48CB-9860-C864D8CF82B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F0D8D2-09B7-4BD9-A55D-1CCE33990F64}" srcId="{2EA54AF0-765F-48BD-B913-33ED680DAFAC}" destId="{7842E9E6-7A47-4BB0-8949-650D2354B296}" srcOrd="1" destOrd="0" parTransId="{EB526497-63D7-41F7-964D-4FEF07085D08}" sibTransId="{DC50CC16-48B5-4872-9F08-BFAB519C6768}"/>
    <dgm:cxn modelId="{85D56B79-9DFE-4B7A-B3B9-81557FA1E902}" type="presOf" srcId="{8B93F893-08E6-4DA9-969D-981752D5E480}" destId="{0045DFCF-5D12-4F04-954F-CA82F11B53E9}" srcOrd="0" destOrd="0" presId="urn:microsoft.com/office/officeart/2005/8/layout/vList5"/>
    <dgm:cxn modelId="{51E1AFDC-6883-41CB-AAC4-8F5BEB3AD8E1}" type="presOf" srcId="{9E74912C-3682-453C-BC1C-77B2C4CA7C93}" destId="{8225A68E-0ADB-4821-B972-0F34D5C8616A}" srcOrd="0" destOrd="1" presId="urn:microsoft.com/office/officeart/2005/8/layout/vList5"/>
    <dgm:cxn modelId="{AE15E4BD-2B32-451D-AA03-228E0D0995E5}" srcId="{4D2CCA99-1F64-48CB-9860-C864D8CF82B3}" destId="{9B0B28C2-E26F-4696-8C80-DE11F435D416}" srcOrd="0" destOrd="0" parTransId="{CC01A50E-FBCB-4B31-9DCF-09449EE03884}" sibTransId="{D3A2D769-EB4F-4BAF-948C-F4D0F6B749DE}"/>
    <dgm:cxn modelId="{B40CCEF3-1A33-4F56-99D3-D3D2B3BAAA41}" srcId="{DBFEF24E-B4D9-4A8B-A451-D55A3D83DDB2}" destId="{D9336418-A7BE-4856-A0CB-7F216BCAD69F}" srcOrd="0" destOrd="0" parTransId="{F086B85B-07F0-418C-851B-320920B04A40}" sibTransId="{924C46A2-F035-47CE-BEB1-2132BFB52A4E}"/>
    <dgm:cxn modelId="{88BD109E-D3A5-4E57-87C3-39CA74A18EE6}" type="presOf" srcId="{9B0B28C2-E26F-4696-8C80-DE11F435D416}" destId="{8225A68E-0ADB-4821-B972-0F34D5C8616A}" srcOrd="0" destOrd="0" presId="urn:microsoft.com/office/officeart/2005/8/layout/vList5"/>
    <dgm:cxn modelId="{2ACE4056-9210-43EA-9C98-7C10958E722E}" type="presOf" srcId="{DBFEF24E-B4D9-4A8B-A451-D55A3D83DDB2}" destId="{56EC5B2B-140A-4D64-93AB-FE464ED4A7BA}" srcOrd="0" destOrd="0" presId="urn:microsoft.com/office/officeart/2005/8/layout/vList5"/>
    <dgm:cxn modelId="{EADFFEA5-EE68-4E13-B878-7DD4B0375AD8}" srcId="{2EA54AF0-765F-48BD-B913-33ED680DAFAC}" destId="{DBFEF24E-B4D9-4A8B-A451-D55A3D83DDB2}" srcOrd="0" destOrd="0" parTransId="{C21D84B5-096A-4A46-BDA9-42625DA2B4F1}" sibTransId="{09696B2C-BD1F-437B-B189-6675653815A8}"/>
    <dgm:cxn modelId="{9982B1A0-0736-434D-86FE-9C332138B38F}" type="presOf" srcId="{7842E9E6-7A47-4BB0-8949-650D2354B296}" destId="{A61FBD74-8AD0-42A2-AB8E-B37FA6DE9AA6}" srcOrd="0" destOrd="0" presId="urn:microsoft.com/office/officeart/2005/8/layout/vList5"/>
    <dgm:cxn modelId="{E623B48D-6BAE-4FF6-A131-E25515333609}" type="presOf" srcId="{D9336418-A7BE-4856-A0CB-7F216BCAD69F}" destId="{2F895C69-2CA7-4B9D-A52E-8656056D8CE3}" srcOrd="0" destOrd="0" presId="urn:microsoft.com/office/officeart/2005/8/layout/vList5"/>
    <dgm:cxn modelId="{30ED8522-5EA1-43D7-A489-3D85FB43FE4D}" type="presOf" srcId="{4D2CCA99-1F64-48CB-9860-C864D8CF82B3}" destId="{DF4E8CB0-7DEA-4204-87A8-D0EF2D0F3BAC}" srcOrd="0" destOrd="0" presId="urn:microsoft.com/office/officeart/2005/8/layout/vList5"/>
    <dgm:cxn modelId="{579F1AEC-D2E9-45BF-ADE1-04D58A1E301B}" srcId="{2EA54AF0-765F-48BD-B913-33ED680DAFAC}" destId="{4D2CCA99-1F64-48CB-9860-C864D8CF82B3}" srcOrd="2" destOrd="0" parTransId="{1C94ECC2-E352-435E-902A-98825A059EBA}" sibTransId="{15466028-5C72-4BB9-B06D-70A47F0ECF68}"/>
    <dgm:cxn modelId="{BB5E1B63-D868-45E0-9CBF-9916D907B00A}" srcId="{4D2CCA99-1F64-48CB-9860-C864D8CF82B3}" destId="{9E74912C-3682-453C-BC1C-77B2C4CA7C93}" srcOrd="1" destOrd="0" parTransId="{36BF3923-AA5C-4C68-BA28-01F92A25DD6B}" sibTransId="{E9F97ACB-BCA9-4F2D-BBC1-B04BEDA5E5B3}"/>
    <dgm:cxn modelId="{A686008B-D841-4E09-BCB9-01ABB6C03DDC}" type="presOf" srcId="{2EA54AF0-765F-48BD-B913-33ED680DAFAC}" destId="{B7B7A8C7-AE89-4BD4-ACBF-90FDEDA7D906}" srcOrd="0" destOrd="0" presId="urn:microsoft.com/office/officeart/2005/8/layout/vList5"/>
    <dgm:cxn modelId="{627F8C1D-91AA-4530-9AB4-4BB11B848FA2}" srcId="{7842E9E6-7A47-4BB0-8949-650D2354B296}" destId="{8B93F893-08E6-4DA9-969D-981752D5E480}" srcOrd="0" destOrd="0" parTransId="{121FA813-5B2B-49A5-B3A8-1472806F5906}" sibTransId="{865A3641-4701-493E-8D72-9FBC80599C90}"/>
    <dgm:cxn modelId="{F64D3906-3DF9-4200-B84E-0DE68D356089}" type="presParOf" srcId="{B7B7A8C7-AE89-4BD4-ACBF-90FDEDA7D906}" destId="{948CDC07-5D7B-4FC0-96C5-C13E3C2E1757}" srcOrd="0" destOrd="0" presId="urn:microsoft.com/office/officeart/2005/8/layout/vList5"/>
    <dgm:cxn modelId="{56900B16-BAA6-4AF2-8C8C-ECEAF2B6B822}" type="presParOf" srcId="{948CDC07-5D7B-4FC0-96C5-C13E3C2E1757}" destId="{56EC5B2B-140A-4D64-93AB-FE464ED4A7BA}" srcOrd="0" destOrd="0" presId="urn:microsoft.com/office/officeart/2005/8/layout/vList5"/>
    <dgm:cxn modelId="{540DC01F-D6D6-4768-8372-1AF146C0B7D2}" type="presParOf" srcId="{948CDC07-5D7B-4FC0-96C5-C13E3C2E1757}" destId="{2F895C69-2CA7-4B9D-A52E-8656056D8CE3}" srcOrd="1" destOrd="0" presId="urn:microsoft.com/office/officeart/2005/8/layout/vList5"/>
    <dgm:cxn modelId="{A1C0EF00-3DA0-48E4-9D8D-38A64BDE140C}" type="presParOf" srcId="{B7B7A8C7-AE89-4BD4-ACBF-90FDEDA7D906}" destId="{2B882D87-5258-448E-96DD-874728F5F4B0}" srcOrd="1" destOrd="0" presId="urn:microsoft.com/office/officeart/2005/8/layout/vList5"/>
    <dgm:cxn modelId="{292E8057-4E0B-4B73-AB7D-EC2A6F9D003D}" type="presParOf" srcId="{B7B7A8C7-AE89-4BD4-ACBF-90FDEDA7D906}" destId="{C907EDD8-0112-4052-9E78-E4ED9BA0568E}" srcOrd="2" destOrd="0" presId="urn:microsoft.com/office/officeart/2005/8/layout/vList5"/>
    <dgm:cxn modelId="{65664926-86C4-4DEB-8135-A8DA16C9EE1B}" type="presParOf" srcId="{C907EDD8-0112-4052-9E78-E4ED9BA0568E}" destId="{A61FBD74-8AD0-42A2-AB8E-B37FA6DE9AA6}" srcOrd="0" destOrd="0" presId="urn:microsoft.com/office/officeart/2005/8/layout/vList5"/>
    <dgm:cxn modelId="{FBD42CF0-7F91-4DF3-9881-0BE7A4F7F7E6}" type="presParOf" srcId="{C907EDD8-0112-4052-9E78-E4ED9BA0568E}" destId="{0045DFCF-5D12-4F04-954F-CA82F11B53E9}" srcOrd="1" destOrd="0" presId="urn:microsoft.com/office/officeart/2005/8/layout/vList5"/>
    <dgm:cxn modelId="{D97E3420-A943-4DD5-8CB1-7942FFBEEFA8}" type="presParOf" srcId="{B7B7A8C7-AE89-4BD4-ACBF-90FDEDA7D906}" destId="{EA834B6A-BF75-4297-B79C-82FA3A4C7095}" srcOrd="3" destOrd="0" presId="urn:microsoft.com/office/officeart/2005/8/layout/vList5"/>
    <dgm:cxn modelId="{600EFB81-1008-4E3A-910A-62478F5C4453}" type="presParOf" srcId="{B7B7A8C7-AE89-4BD4-ACBF-90FDEDA7D906}" destId="{72DF1CAB-079A-4FC3-82FE-0F8D650BF2F4}" srcOrd="4" destOrd="0" presId="urn:microsoft.com/office/officeart/2005/8/layout/vList5"/>
    <dgm:cxn modelId="{4A55D139-65D4-4E39-8F2A-54DCFFC76C52}" type="presParOf" srcId="{72DF1CAB-079A-4FC3-82FE-0F8D650BF2F4}" destId="{DF4E8CB0-7DEA-4204-87A8-D0EF2D0F3BAC}" srcOrd="0" destOrd="0" presId="urn:microsoft.com/office/officeart/2005/8/layout/vList5"/>
    <dgm:cxn modelId="{796F5C16-D45C-440A-9310-AB9DAE5871FC}" type="presParOf" srcId="{72DF1CAB-079A-4FC3-82FE-0F8D650BF2F4}" destId="{8225A68E-0ADB-4821-B972-0F34D5C8616A}" srcOrd="1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9E78FD-D861-451E-BA6D-07FC765698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8EA64-FE9B-46E0-8252-175C148580F7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Analysis Pressure is in the Field of Morphology</a:t>
          </a:r>
          <a:endParaRPr lang="ru-RU" dirty="0">
            <a:latin typeface="Bookman Old Style" pitchFamily="18" charset="0"/>
          </a:endParaRPr>
        </a:p>
      </dgm:t>
    </dgm:pt>
    <dgm:pt modelId="{872E320A-41F2-49A0-855B-883113BED404}" type="parTrans" cxnId="{91EA58AC-F3C3-44E5-AA26-8D0E7850082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E3CB578-BDB7-47F1-AF7C-68CBB0135BC9}" type="sibTrans" cxnId="{91EA58AC-F3C3-44E5-AA26-8D0E7850082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245CBDE-6F18-4514-9AEC-BCE26F00534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Word pattern analysis is used as a structural analysis model (</a:t>
          </a:r>
          <a:r>
            <a:rPr lang="en-US" dirty="0" err="1" smtClean="0">
              <a:latin typeface="Bookman Old Style" pitchFamily="18" charset="0"/>
            </a:rPr>
            <a:t>Eugine</a:t>
          </a:r>
          <a:r>
            <a:rPr lang="en-US" dirty="0" smtClean="0">
              <a:latin typeface="Bookman Old Style" pitchFamily="18" charset="0"/>
            </a:rPr>
            <a:t> </a:t>
          </a:r>
          <a:r>
            <a:rPr lang="en-US" dirty="0" err="1" smtClean="0">
              <a:latin typeface="Bookman Old Style" pitchFamily="18" charset="0"/>
            </a:rPr>
            <a:t>Nida</a:t>
          </a:r>
          <a:r>
            <a:rPr lang="en-US" dirty="0" smtClean="0">
              <a:latin typeface="Bookman Old Style" pitchFamily="18" charset="0"/>
            </a:rPr>
            <a:t>, 1982).</a:t>
          </a:r>
          <a:endParaRPr lang="ru-RU" dirty="0">
            <a:latin typeface="Bookman Old Style" pitchFamily="18" charset="0"/>
          </a:endParaRPr>
        </a:p>
      </dgm:t>
    </dgm:pt>
    <dgm:pt modelId="{FF25DBC5-DA5D-416F-9B28-C8C8CBCEA333}" type="parTrans" cxnId="{33E898B6-96D0-4A34-B603-4503D217711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3EBE4D01-A502-41D0-80A5-B22F92CDABD7}" type="sibTrans" cxnId="{33E898B6-96D0-4A34-B603-4503D217711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2B15C33-6C54-442A-AF94-7DCB8D1F7151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Language is a Row of </a:t>
          </a:r>
          <a:r>
            <a:rPr lang="en-US" dirty="0" err="1" smtClean="0">
              <a:latin typeface="Bookman Old Style" pitchFamily="18" charset="0"/>
            </a:rPr>
            <a:t>Syntagmatic</a:t>
          </a:r>
          <a:r>
            <a:rPr lang="en-US" dirty="0" smtClean="0">
              <a:latin typeface="Bookman Old Style" pitchFamily="18" charset="0"/>
            </a:rPr>
            <a:t> and Paradigmatic relations</a:t>
          </a:r>
          <a:endParaRPr lang="ru-RU" dirty="0">
            <a:latin typeface="Bookman Old Style" pitchFamily="18" charset="0"/>
          </a:endParaRPr>
        </a:p>
      </dgm:t>
    </dgm:pt>
    <dgm:pt modelId="{FC92900B-6D56-42C8-A36A-276ABC4015F7}" type="parTrans" cxnId="{A8F47F3D-1846-415C-82BE-14F8D306C0EB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5CA74F9-82F1-48D1-92B4-66157CBCD065}" type="sibTrans" cxnId="{A8F47F3D-1846-415C-82BE-14F8D306C0EB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386D389-16C2-49F9-A413-C0861B848207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usefulness of this paradigmatic row is to find or define the elements of language.</a:t>
          </a:r>
          <a:endParaRPr lang="ru-RU" dirty="0">
            <a:latin typeface="Bookman Old Style" pitchFamily="18" charset="0"/>
          </a:endParaRPr>
        </a:p>
      </dgm:t>
    </dgm:pt>
    <dgm:pt modelId="{0F442443-4C1A-4C43-8DEB-924C1E7ADE82}" type="parTrans" cxnId="{48B2DCF5-577A-4014-B53D-53F48B99A2C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344A6CAD-9716-41E9-94C5-17EB78AB3DF9}" type="sibTrans" cxnId="{48B2DCF5-577A-4014-B53D-53F48B99A2C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1B9B224-3C14-4FBE-8CFB-DA8F044C7BBA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Language Analysis Based on Descriptive Paradigm</a:t>
          </a:r>
          <a:endParaRPr lang="ru-RU" dirty="0">
            <a:latin typeface="Bookman Old Style" pitchFamily="18" charset="0"/>
          </a:endParaRPr>
        </a:p>
      </dgm:t>
    </dgm:pt>
    <dgm:pt modelId="{50079C25-48D5-4266-9A59-C25D6EA54BCD}" type="parTrans" cxnId="{E60B86CE-3DF9-47E1-BAAE-FFA3E7BEF79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29EB479-23DF-4E29-B80B-417B49EAD8C9}" type="sibTrans" cxnId="{E60B86CE-3DF9-47E1-BAAE-FFA3E7BEF79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A6F317A-E828-4E66-92CC-759DF5BA28A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language data that are analyzed is only the data at the time the research is done.</a:t>
          </a:r>
          <a:endParaRPr lang="ru-RU" dirty="0">
            <a:latin typeface="Bookman Old Style" pitchFamily="18" charset="0"/>
          </a:endParaRPr>
        </a:p>
      </dgm:t>
    </dgm:pt>
    <dgm:pt modelId="{64373942-56DC-449D-BD36-FE4108B9A746}" type="parTrans" cxnId="{0A9399FA-86B1-46F7-8DC6-B8A05EBD6B9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58BC6BDB-7B31-4E1D-8AC7-86DAC541AF67}" type="sibTrans" cxnId="{0A9399FA-86B1-46F7-8DC6-B8A05EBD6B9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9E12ACF-74CA-418B-AC4C-D93CAD5C9406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Language Structure Analysis Based on Direct Element</a:t>
          </a:r>
          <a:endParaRPr lang="ru-RU" dirty="0">
            <a:latin typeface="Bookman Old Style" pitchFamily="18" charset="0"/>
          </a:endParaRPr>
        </a:p>
      </dgm:t>
    </dgm:pt>
    <dgm:pt modelId="{9D521816-BCDB-4561-9BD2-7E3EC1F19009}" type="parTrans" cxnId="{2C6FF841-3FC0-40EB-9DAC-CD4128297EDE}">
      <dgm:prSet/>
      <dgm:spPr/>
    </dgm:pt>
    <dgm:pt modelId="{6FCD122A-7BA4-4339-8492-6C92D01A4FD1}" type="sibTrans" cxnId="{2C6FF841-3FC0-40EB-9DAC-CD4128297EDE}">
      <dgm:prSet/>
      <dgm:spPr/>
    </dgm:pt>
    <dgm:pt modelId="{99230FC3-5BBA-4A9B-A852-6AF97A964186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Direct element is the element that is one step </a:t>
          </a:r>
          <a:r>
            <a:rPr lang="en-US" dirty="0" err="1" smtClean="0">
              <a:latin typeface="Bookman Old Style" pitchFamily="18" charset="0"/>
            </a:rPr>
            <a:t>lowerfrom</a:t>
          </a:r>
          <a:r>
            <a:rPr lang="en-US" dirty="0" smtClean="0">
              <a:latin typeface="Bookman Old Style" pitchFamily="18" charset="0"/>
            </a:rPr>
            <a:t> its structure. This direct element is referred to as immediate constituents (</a:t>
          </a:r>
          <a:r>
            <a:rPr lang="en-US" dirty="0" err="1" smtClean="0">
              <a:latin typeface="Bookman Old Style" pitchFamily="18" charset="0"/>
            </a:rPr>
            <a:t>IcS</a:t>
          </a:r>
          <a:r>
            <a:rPr lang="en-US" dirty="0" smtClean="0">
              <a:latin typeface="Bookman Old Style" pitchFamily="18" charset="0"/>
            </a:rPr>
            <a:t>).</a:t>
          </a:r>
          <a:endParaRPr lang="ru-RU" dirty="0">
            <a:latin typeface="Bookman Old Style" pitchFamily="18" charset="0"/>
          </a:endParaRPr>
        </a:p>
      </dgm:t>
    </dgm:pt>
    <dgm:pt modelId="{163D8F96-8F5A-4616-93EE-0B8856A47B66}" type="parTrans" cxnId="{43EAF5E1-0B4A-4886-B902-32FF9B50C63C}">
      <dgm:prSet/>
      <dgm:spPr/>
    </dgm:pt>
    <dgm:pt modelId="{B1E43158-EA6D-4217-887A-1DEA416EC07A}" type="sibTrans" cxnId="{43EAF5E1-0B4A-4886-B902-32FF9B50C63C}">
      <dgm:prSet/>
      <dgm:spPr/>
    </dgm:pt>
    <dgm:pt modelId="{F0567FB7-B750-4678-84EA-188598539DE3}" type="pres">
      <dgm:prSet presAssocID="{AF9E78FD-D861-451E-BA6D-07FC7656988F}" presName="Name0" presStyleCnt="0">
        <dgm:presLayoutVars>
          <dgm:dir/>
          <dgm:animLvl val="lvl"/>
          <dgm:resizeHandles val="exact"/>
        </dgm:presLayoutVars>
      </dgm:prSet>
      <dgm:spPr/>
    </dgm:pt>
    <dgm:pt modelId="{F62D60EB-8D92-4D03-B29A-3F550D8539EC}" type="pres">
      <dgm:prSet presAssocID="{6F88EA64-FE9B-46E0-8252-175C148580F7}" presName="linNode" presStyleCnt="0"/>
      <dgm:spPr/>
    </dgm:pt>
    <dgm:pt modelId="{5D5B381B-9CA3-4D06-ADF4-8B2629DBFA4D}" type="pres">
      <dgm:prSet presAssocID="{6F88EA64-FE9B-46E0-8252-175C148580F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E7664-F8A1-4D76-851B-C3507975040B}" type="pres">
      <dgm:prSet presAssocID="{6F88EA64-FE9B-46E0-8252-175C148580F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FFBBE-43D9-4FA9-96F7-F3DB0A8339EF}" type="pres">
      <dgm:prSet presAssocID="{FE3CB578-BDB7-47F1-AF7C-68CBB0135BC9}" presName="sp" presStyleCnt="0"/>
      <dgm:spPr/>
    </dgm:pt>
    <dgm:pt modelId="{F306CD11-533B-43CC-9682-5F8B0493F3EB}" type="pres">
      <dgm:prSet presAssocID="{D2B15C33-6C54-442A-AF94-7DCB8D1F7151}" presName="linNode" presStyleCnt="0"/>
      <dgm:spPr/>
    </dgm:pt>
    <dgm:pt modelId="{BD820837-C561-4E79-A388-EC0522DE61B6}" type="pres">
      <dgm:prSet presAssocID="{D2B15C33-6C54-442A-AF94-7DCB8D1F715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A8E6F-F630-486F-A854-541DC37237B3}" type="pres">
      <dgm:prSet presAssocID="{D2B15C33-6C54-442A-AF94-7DCB8D1F715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BC520-EFDE-4543-BBC0-F2D913B31347}" type="pres">
      <dgm:prSet presAssocID="{F5CA74F9-82F1-48D1-92B4-66157CBCD065}" presName="sp" presStyleCnt="0"/>
      <dgm:spPr/>
    </dgm:pt>
    <dgm:pt modelId="{2347E756-281A-41D8-A443-606B0398D696}" type="pres">
      <dgm:prSet presAssocID="{91B9B224-3C14-4FBE-8CFB-DA8F044C7BBA}" presName="linNode" presStyleCnt="0"/>
      <dgm:spPr/>
    </dgm:pt>
    <dgm:pt modelId="{8924E1BD-DDC1-4418-92E5-A082ECB54A6E}" type="pres">
      <dgm:prSet presAssocID="{91B9B224-3C14-4FBE-8CFB-DA8F044C7BB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5C9CC-1B0A-42DE-9FA8-04BB22C2A579}" type="pres">
      <dgm:prSet presAssocID="{91B9B224-3C14-4FBE-8CFB-DA8F044C7BB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812DC-3245-4BAC-BC40-C32D8BC281C4}" type="pres">
      <dgm:prSet presAssocID="{829EB479-23DF-4E29-B80B-417B49EAD8C9}" presName="sp" presStyleCnt="0"/>
      <dgm:spPr/>
    </dgm:pt>
    <dgm:pt modelId="{86870E07-A2E3-4CCF-A84A-46C2A1CB377D}" type="pres">
      <dgm:prSet presAssocID="{49E12ACF-74CA-418B-AC4C-D93CAD5C9406}" presName="linNode" presStyleCnt="0"/>
      <dgm:spPr/>
    </dgm:pt>
    <dgm:pt modelId="{1B42DB8F-B957-4135-9486-8BB49404653F}" type="pres">
      <dgm:prSet presAssocID="{49E12ACF-74CA-418B-AC4C-D93CAD5C9406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556D3-C148-4D7F-ABDF-E2E9293FF01A}" type="pres">
      <dgm:prSet presAssocID="{49E12ACF-74CA-418B-AC4C-D93CAD5C9406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F67E8-659C-45B9-A117-00E2F8DC286D}" type="presOf" srcId="{91B9B224-3C14-4FBE-8CFB-DA8F044C7BBA}" destId="{8924E1BD-DDC1-4418-92E5-A082ECB54A6E}" srcOrd="0" destOrd="0" presId="urn:microsoft.com/office/officeart/2005/8/layout/vList5"/>
    <dgm:cxn modelId="{34614125-B999-45D2-BD23-BBA5BF243552}" type="presOf" srcId="{B386D389-16C2-49F9-A413-C0861B848207}" destId="{7DEA8E6F-F630-486F-A854-541DC37237B3}" srcOrd="0" destOrd="0" presId="urn:microsoft.com/office/officeart/2005/8/layout/vList5"/>
    <dgm:cxn modelId="{E60B86CE-3DF9-47E1-BAAE-FFA3E7BEF794}" srcId="{AF9E78FD-D861-451E-BA6D-07FC7656988F}" destId="{91B9B224-3C14-4FBE-8CFB-DA8F044C7BBA}" srcOrd="2" destOrd="0" parTransId="{50079C25-48D5-4266-9A59-C25D6EA54BCD}" sibTransId="{829EB479-23DF-4E29-B80B-417B49EAD8C9}"/>
    <dgm:cxn modelId="{55C7C42C-E5B7-4156-96D9-6AAB4C854E8C}" type="presOf" srcId="{4A6F317A-E828-4E66-92CC-759DF5BA28A3}" destId="{8D95C9CC-1B0A-42DE-9FA8-04BB22C2A579}" srcOrd="0" destOrd="0" presId="urn:microsoft.com/office/officeart/2005/8/layout/vList5"/>
    <dgm:cxn modelId="{0255D923-BE36-4FD3-991B-1EB69DD2DDC5}" type="presOf" srcId="{99230FC3-5BBA-4A9B-A852-6AF97A964186}" destId="{B91556D3-C148-4D7F-ABDF-E2E9293FF01A}" srcOrd="0" destOrd="0" presId="urn:microsoft.com/office/officeart/2005/8/layout/vList5"/>
    <dgm:cxn modelId="{08FF0E91-1246-48A1-BD44-B8FBE743C0CB}" type="presOf" srcId="{6F88EA64-FE9B-46E0-8252-175C148580F7}" destId="{5D5B381B-9CA3-4D06-ADF4-8B2629DBFA4D}" srcOrd="0" destOrd="0" presId="urn:microsoft.com/office/officeart/2005/8/layout/vList5"/>
    <dgm:cxn modelId="{0A9399FA-86B1-46F7-8DC6-B8A05EBD6B94}" srcId="{91B9B224-3C14-4FBE-8CFB-DA8F044C7BBA}" destId="{4A6F317A-E828-4E66-92CC-759DF5BA28A3}" srcOrd="0" destOrd="0" parTransId="{64373942-56DC-449D-BD36-FE4108B9A746}" sibTransId="{58BC6BDB-7B31-4E1D-8AC7-86DAC541AF67}"/>
    <dgm:cxn modelId="{252A8774-E808-4201-B1E7-2ABA6B4B6993}" type="presOf" srcId="{E245CBDE-6F18-4514-9AEC-BCE26F005343}" destId="{6F5E7664-F8A1-4D76-851B-C3507975040B}" srcOrd="0" destOrd="0" presId="urn:microsoft.com/office/officeart/2005/8/layout/vList5"/>
    <dgm:cxn modelId="{2C6FF841-3FC0-40EB-9DAC-CD4128297EDE}" srcId="{AF9E78FD-D861-451E-BA6D-07FC7656988F}" destId="{49E12ACF-74CA-418B-AC4C-D93CAD5C9406}" srcOrd="3" destOrd="0" parTransId="{9D521816-BCDB-4561-9BD2-7E3EC1F19009}" sibTransId="{6FCD122A-7BA4-4339-8492-6C92D01A4FD1}"/>
    <dgm:cxn modelId="{B8205E18-E1DB-477D-BD30-589EA71E60B8}" type="presOf" srcId="{49E12ACF-74CA-418B-AC4C-D93CAD5C9406}" destId="{1B42DB8F-B957-4135-9486-8BB49404653F}" srcOrd="0" destOrd="0" presId="urn:microsoft.com/office/officeart/2005/8/layout/vList5"/>
    <dgm:cxn modelId="{ADECA940-0569-4AC1-9B96-466C37A94FFD}" type="presOf" srcId="{AF9E78FD-D861-451E-BA6D-07FC7656988F}" destId="{F0567FB7-B750-4678-84EA-188598539DE3}" srcOrd="0" destOrd="0" presId="urn:microsoft.com/office/officeart/2005/8/layout/vList5"/>
    <dgm:cxn modelId="{A8F47F3D-1846-415C-82BE-14F8D306C0EB}" srcId="{AF9E78FD-D861-451E-BA6D-07FC7656988F}" destId="{D2B15C33-6C54-442A-AF94-7DCB8D1F7151}" srcOrd="1" destOrd="0" parTransId="{FC92900B-6D56-42C8-A36A-276ABC4015F7}" sibTransId="{F5CA74F9-82F1-48D1-92B4-66157CBCD065}"/>
    <dgm:cxn modelId="{43EAF5E1-0B4A-4886-B902-32FF9B50C63C}" srcId="{49E12ACF-74CA-418B-AC4C-D93CAD5C9406}" destId="{99230FC3-5BBA-4A9B-A852-6AF97A964186}" srcOrd="0" destOrd="0" parTransId="{163D8F96-8F5A-4616-93EE-0B8856A47B66}" sibTransId="{B1E43158-EA6D-4217-887A-1DEA416EC07A}"/>
    <dgm:cxn modelId="{48B2DCF5-577A-4014-B53D-53F48B99A2C7}" srcId="{D2B15C33-6C54-442A-AF94-7DCB8D1F7151}" destId="{B386D389-16C2-49F9-A413-C0861B848207}" srcOrd="0" destOrd="0" parTransId="{0F442443-4C1A-4C43-8DEB-924C1E7ADE82}" sibTransId="{344A6CAD-9716-41E9-94C5-17EB78AB3DF9}"/>
    <dgm:cxn modelId="{91EA58AC-F3C3-44E5-AA26-8D0E7850082C}" srcId="{AF9E78FD-D861-451E-BA6D-07FC7656988F}" destId="{6F88EA64-FE9B-46E0-8252-175C148580F7}" srcOrd="0" destOrd="0" parTransId="{872E320A-41F2-49A0-855B-883113BED404}" sibTransId="{FE3CB578-BDB7-47F1-AF7C-68CBB0135BC9}"/>
    <dgm:cxn modelId="{33E898B6-96D0-4A34-B603-4503D217711C}" srcId="{6F88EA64-FE9B-46E0-8252-175C148580F7}" destId="{E245CBDE-6F18-4514-9AEC-BCE26F005343}" srcOrd="0" destOrd="0" parTransId="{FF25DBC5-DA5D-416F-9B28-C8C8CBCEA333}" sibTransId="{3EBE4D01-A502-41D0-80A5-B22F92CDABD7}"/>
    <dgm:cxn modelId="{82DA2946-4E4E-4179-8A45-0F1E24927E37}" type="presOf" srcId="{D2B15C33-6C54-442A-AF94-7DCB8D1F7151}" destId="{BD820837-C561-4E79-A388-EC0522DE61B6}" srcOrd="0" destOrd="0" presId="urn:microsoft.com/office/officeart/2005/8/layout/vList5"/>
    <dgm:cxn modelId="{948223B3-02FA-4F55-BB83-DE20BA496931}" type="presParOf" srcId="{F0567FB7-B750-4678-84EA-188598539DE3}" destId="{F62D60EB-8D92-4D03-B29A-3F550D8539EC}" srcOrd="0" destOrd="0" presId="urn:microsoft.com/office/officeart/2005/8/layout/vList5"/>
    <dgm:cxn modelId="{B9AE07F5-CD30-4EA7-BDBC-F610E63A9D06}" type="presParOf" srcId="{F62D60EB-8D92-4D03-B29A-3F550D8539EC}" destId="{5D5B381B-9CA3-4D06-ADF4-8B2629DBFA4D}" srcOrd="0" destOrd="0" presId="urn:microsoft.com/office/officeart/2005/8/layout/vList5"/>
    <dgm:cxn modelId="{39557742-F9C1-4913-B84B-642C13EFB242}" type="presParOf" srcId="{F62D60EB-8D92-4D03-B29A-3F550D8539EC}" destId="{6F5E7664-F8A1-4D76-851B-C3507975040B}" srcOrd="1" destOrd="0" presId="urn:microsoft.com/office/officeart/2005/8/layout/vList5"/>
    <dgm:cxn modelId="{3517AE1F-BA81-472D-9696-B561830CE0F8}" type="presParOf" srcId="{F0567FB7-B750-4678-84EA-188598539DE3}" destId="{8D1FFBBE-43D9-4FA9-96F7-F3DB0A8339EF}" srcOrd="1" destOrd="0" presId="urn:microsoft.com/office/officeart/2005/8/layout/vList5"/>
    <dgm:cxn modelId="{370D20E2-E016-42A2-B084-D52339AA901D}" type="presParOf" srcId="{F0567FB7-B750-4678-84EA-188598539DE3}" destId="{F306CD11-533B-43CC-9682-5F8B0493F3EB}" srcOrd="2" destOrd="0" presId="urn:microsoft.com/office/officeart/2005/8/layout/vList5"/>
    <dgm:cxn modelId="{060F621E-8626-4C86-86F9-D25404DFFDAD}" type="presParOf" srcId="{F306CD11-533B-43CC-9682-5F8B0493F3EB}" destId="{BD820837-C561-4E79-A388-EC0522DE61B6}" srcOrd="0" destOrd="0" presId="urn:microsoft.com/office/officeart/2005/8/layout/vList5"/>
    <dgm:cxn modelId="{65021715-1885-4E38-85E7-E91B3887576D}" type="presParOf" srcId="{F306CD11-533B-43CC-9682-5F8B0493F3EB}" destId="{7DEA8E6F-F630-486F-A854-541DC37237B3}" srcOrd="1" destOrd="0" presId="urn:microsoft.com/office/officeart/2005/8/layout/vList5"/>
    <dgm:cxn modelId="{10F2DD86-4503-41E9-969D-2F61798CD987}" type="presParOf" srcId="{F0567FB7-B750-4678-84EA-188598539DE3}" destId="{A61BC520-EFDE-4543-BBC0-F2D913B31347}" srcOrd="3" destOrd="0" presId="urn:microsoft.com/office/officeart/2005/8/layout/vList5"/>
    <dgm:cxn modelId="{00167739-3D82-447E-90DA-A2AC83C7FBE7}" type="presParOf" srcId="{F0567FB7-B750-4678-84EA-188598539DE3}" destId="{2347E756-281A-41D8-A443-606B0398D696}" srcOrd="4" destOrd="0" presId="urn:microsoft.com/office/officeart/2005/8/layout/vList5"/>
    <dgm:cxn modelId="{6AE1718F-F368-4888-96EF-06326F19732A}" type="presParOf" srcId="{2347E756-281A-41D8-A443-606B0398D696}" destId="{8924E1BD-DDC1-4418-92E5-A082ECB54A6E}" srcOrd="0" destOrd="0" presId="urn:microsoft.com/office/officeart/2005/8/layout/vList5"/>
    <dgm:cxn modelId="{B5AC4F94-49EE-4321-81D4-9B850280766D}" type="presParOf" srcId="{2347E756-281A-41D8-A443-606B0398D696}" destId="{8D95C9CC-1B0A-42DE-9FA8-04BB22C2A579}" srcOrd="1" destOrd="0" presId="urn:microsoft.com/office/officeart/2005/8/layout/vList5"/>
    <dgm:cxn modelId="{69E6996F-E388-433D-9345-251070DA44FE}" type="presParOf" srcId="{F0567FB7-B750-4678-84EA-188598539DE3}" destId="{036812DC-3245-4BAC-BC40-C32D8BC281C4}" srcOrd="5" destOrd="0" presId="urn:microsoft.com/office/officeart/2005/8/layout/vList5"/>
    <dgm:cxn modelId="{D414BEB0-449E-4F92-BD4D-7997E1728D6F}" type="presParOf" srcId="{F0567FB7-B750-4678-84EA-188598539DE3}" destId="{86870E07-A2E3-4CCF-A84A-46C2A1CB377D}" srcOrd="6" destOrd="0" presId="urn:microsoft.com/office/officeart/2005/8/layout/vList5"/>
    <dgm:cxn modelId="{B3861BC4-E552-4011-AFAA-934B96153D0C}" type="presParOf" srcId="{86870E07-A2E3-4CCF-A84A-46C2A1CB377D}" destId="{1B42DB8F-B957-4135-9486-8BB49404653F}" srcOrd="0" destOrd="0" presId="urn:microsoft.com/office/officeart/2005/8/layout/vList5"/>
    <dgm:cxn modelId="{7CD99D2B-7B92-483D-B514-86D7C68D6AE0}" type="presParOf" srcId="{86870E07-A2E3-4CCF-A84A-46C2A1CB377D}" destId="{B91556D3-C148-4D7F-ABDF-E2E9293FF01A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EB859D-CC5F-4B4E-811B-09C8DD188668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</dgm:pt>
    <dgm:pt modelId="{81386E65-A716-49DC-A660-DD5C7AF20341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a system</a:t>
          </a:r>
          <a:endParaRPr lang="ru-RU" sz="1200" dirty="0">
            <a:latin typeface="Bookman Old Style" pitchFamily="18" charset="0"/>
          </a:endParaRPr>
        </a:p>
      </dgm:t>
    </dgm:pt>
    <dgm:pt modelId="{C62AA1B0-10AF-4E57-9478-3D7F9A5BE929}" type="parTrans" cxnId="{36F37811-9CC3-41FF-B52F-41C939253805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EE87E492-10C8-4492-B809-4D156E5FDA78}" type="sibTrans" cxnId="{36F37811-9CC3-41FF-B52F-41C939253805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9FB9EB47-4553-4D1F-94D8-F7F93CA3FEB4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speech sound</a:t>
          </a:r>
          <a:endParaRPr lang="ru-RU" sz="1200" dirty="0">
            <a:latin typeface="Bookman Old Style" pitchFamily="18" charset="0"/>
          </a:endParaRPr>
        </a:p>
      </dgm:t>
    </dgm:pt>
    <dgm:pt modelId="{D9912855-33B1-4EB0-A259-1B51FE139CF3}" type="parTrans" cxnId="{405BD085-518B-417A-988A-07F95BCEAB47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5BEBB95B-5EE6-407A-B239-25BAB2AEF37F}" type="sibTrans" cxnId="{405BD085-518B-417A-988A-07F95BCEAB47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428BE6EA-84B6-4F4E-8086-77CF13E2EC42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composed of symbols (arbitrary symbols)</a:t>
          </a:r>
          <a:endParaRPr lang="ru-RU" sz="1200" dirty="0">
            <a:latin typeface="Bookman Old Style" pitchFamily="18" charset="0"/>
          </a:endParaRPr>
        </a:p>
      </dgm:t>
    </dgm:pt>
    <dgm:pt modelId="{1966C53B-B64D-4417-94B1-079CCF8ECDDF}" type="parTrans" cxnId="{9F0E2929-8EEF-433F-A485-89EEE6C21F02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7D9795E8-DA7C-4FEE-AB13-F5F316FE2137}" type="sibTrans" cxnId="{9F0E2929-8EEF-433F-A485-89EEE6C21F02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49C303AA-CAF6-4E0B-A4FC-FC5E77B9CF06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Each language is unique and typical</a:t>
          </a:r>
          <a:endParaRPr lang="ru-RU" sz="1200" dirty="0">
            <a:latin typeface="Bookman Old Style" pitchFamily="18" charset="0"/>
          </a:endParaRPr>
        </a:p>
      </dgm:t>
    </dgm:pt>
    <dgm:pt modelId="{878345B8-77ED-4183-89B5-47D8593430AB}" type="parTrans" cxnId="{D42934D8-93B9-4CAA-9692-E9545F15D4DF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48AA3471-3FFE-4DF9-8CB8-E38B8A66314C}" type="sibTrans" cxnId="{D42934D8-93B9-4CAA-9692-E9545F15D4DF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93A24D94-AABD-4B3B-A922-EB448E628AC2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built from habit</a:t>
          </a:r>
          <a:endParaRPr lang="ru-RU" sz="1200" dirty="0">
            <a:latin typeface="Bookman Old Style" pitchFamily="18" charset="0"/>
          </a:endParaRPr>
        </a:p>
      </dgm:t>
    </dgm:pt>
    <dgm:pt modelId="{1CDD8827-DF58-4C9E-ABC2-EB8447BBDDF7}" type="parTrans" cxnId="{4CF3444F-0370-43E9-A8F1-DE358741F210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4D137BF1-267C-4726-8711-7ADB013DC63C}" type="sibTrans" cxnId="{4CF3444F-0370-43E9-A8F1-DE358741F210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64A08F69-67E6-4DDB-B6D9-5C9DA65291F4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a communication tool</a:t>
          </a:r>
          <a:endParaRPr lang="ru-RU" sz="1200" dirty="0">
            <a:latin typeface="Bookman Old Style" pitchFamily="18" charset="0"/>
          </a:endParaRPr>
        </a:p>
      </dgm:t>
    </dgm:pt>
    <dgm:pt modelId="{84829EE7-EE55-4D8B-9D77-C14504421699}" type="parTrans" cxnId="{AB98DB0A-9DEA-4A80-920F-FDA0C03FAE56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BC9F0735-634F-4542-BCD8-D501EBDC3F5D}" type="sibTrans" cxnId="{AB98DB0A-9DEA-4A80-920F-FDA0C03FAE56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A67A3624-8349-47FB-81B5-7AF72173B960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closely linked to the culture it is located</a:t>
          </a:r>
          <a:endParaRPr lang="ru-RU" sz="1200" dirty="0">
            <a:latin typeface="Bookman Old Style" pitchFamily="18" charset="0"/>
          </a:endParaRPr>
        </a:p>
      </dgm:t>
    </dgm:pt>
    <dgm:pt modelId="{4EC2B031-9D2F-406D-A9BF-951F3EB47C20}" type="parTrans" cxnId="{6BA4168E-4B80-4D16-AEE8-DC0FD61873AA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3A771116-B02C-4F9B-B41F-05D5632B114C}" type="sibTrans" cxnId="{6BA4168E-4B80-4D16-AEE8-DC0FD61873AA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544EEBC1-CFDF-4861-8825-E7E74E4DE7A5}">
      <dgm:prSet phldrT="[Текст]" custT="1"/>
      <dgm:spPr/>
      <dgm:t>
        <a:bodyPr/>
        <a:lstStyle/>
        <a:p>
          <a:r>
            <a:rPr lang="en-US" sz="1200" dirty="0" smtClean="0">
              <a:latin typeface="Bookman Old Style" pitchFamily="18" charset="0"/>
            </a:rPr>
            <a:t>Language is always changing</a:t>
          </a:r>
          <a:endParaRPr lang="ru-RU" sz="1200" dirty="0">
            <a:latin typeface="Bookman Old Style" pitchFamily="18" charset="0"/>
          </a:endParaRPr>
        </a:p>
      </dgm:t>
    </dgm:pt>
    <dgm:pt modelId="{5D84A00C-6CB0-41D4-BB76-5EB75C68D329}" type="parTrans" cxnId="{67E19A47-B848-43F7-BEDE-A6659B1D22AC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536CD7CD-8BA8-4CF3-952F-FC7BD6C7DEEB}" type="sibTrans" cxnId="{67E19A47-B848-43F7-BEDE-A6659B1D22AC}">
      <dgm:prSet/>
      <dgm:spPr/>
      <dgm:t>
        <a:bodyPr/>
        <a:lstStyle/>
        <a:p>
          <a:endParaRPr lang="ru-RU" sz="1200">
            <a:latin typeface="Bookman Old Style" pitchFamily="18" charset="0"/>
          </a:endParaRPr>
        </a:p>
      </dgm:t>
    </dgm:pt>
    <dgm:pt modelId="{76DAF100-5B9C-4C0D-B66F-665B3382E26D}" type="pres">
      <dgm:prSet presAssocID="{BCEB859D-CC5F-4B4E-811B-09C8DD188668}" presName="compositeShape" presStyleCnt="0">
        <dgm:presLayoutVars>
          <dgm:dir/>
          <dgm:resizeHandles/>
        </dgm:presLayoutVars>
      </dgm:prSet>
      <dgm:spPr/>
    </dgm:pt>
    <dgm:pt modelId="{59AA18BF-6791-412D-844C-7B7EA64E3028}" type="pres">
      <dgm:prSet presAssocID="{BCEB859D-CC5F-4B4E-811B-09C8DD188668}" presName="pyramid" presStyleLbl="node1" presStyleIdx="0" presStyleCnt="1"/>
      <dgm:spPr/>
    </dgm:pt>
    <dgm:pt modelId="{C5114A9A-EDA8-4072-870B-9715329F8C99}" type="pres">
      <dgm:prSet presAssocID="{BCEB859D-CC5F-4B4E-811B-09C8DD188668}" presName="theList" presStyleCnt="0"/>
      <dgm:spPr/>
    </dgm:pt>
    <dgm:pt modelId="{8499B212-92EA-4983-A96C-C5ECF8486FF7}" type="pres">
      <dgm:prSet presAssocID="{81386E65-A716-49DC-A660-DD5C7AF20341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952FE-C4DA-44EF-BDF0-A6D729F6AAE3}" type="pres">
      <dgm:prSet presAssocID="{81386E65-A716-49DC-A660-DD5C7AF20341}" presName="aSpace" presStyleCnt="0"/>
      <dgm:spPr/>
    </dgm:pt>
    <dgm:pt modelId="{22B54939-CAEE-40E6-A188-6B575152E2CE}" type="pres">
      <dgm:prSet presAssocID="{9FB9EB47-4553-4D1F-94D8-F7F93CA3FEB4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E9AD2-A95A-460E-A50D-025C2B88695B}" type="pres">
      <dgm:prSet presAssocID="{9FB9EB47-4553-4D1F-94D8-F7F93CA3FEB4}" presName="aSpace" presStyleCnt="0"/>
      <dgm:spPr/>
    </dgm:pt>
    <dgm:pt modelId="{699500AB-7A8E-4F23-916B-D9F5AE245DF2}" type="pres">
      <dgm:prSet presAssocID="{428BE6EA-84B6-4F4E-8086-77CF13E2EC42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0EDC0-117E-4FAB-B330-4DB1B296923B}" type="pres">
      <dgm:prSet presAssocID="{428BE6EA-84B6-4F4E-8086-77CF13E2EC42}" presName="aSpace" presStyleCnt="0"/>
      <dgm:spPr/>
    </dgm:pt>
    <dgm:pt modelId="{69CE1676-5099-4E86-A2CA-F7FA1A3CA69F}" type="pres">
      <dgm:prSet presAssocID="{49C303AA-CAF6-4E0B-A4FC-FC5E77B9CF06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412FE-1DDC-446A-8476-47647E3FC3BF}" type="pres">
      <dgm:prSet presAssocID="{49C303AA-CAF6-4E0B-A4FC-FC5E77B9CF06}" presName="aSpace" presStyleCnt="0"/>
      <dgm:spPr/>
    </dgm:pt>
    <dgm:pt modelId="{ED1BD5C5-5536-4AA6-8710-EAF139ED9F60}" type="pres">
      <dgm:prSet presAssocID="{93A24D94-AABD-4B3B-A922-EB448E628AC2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091A9-F090-4C7F-934C-6F9762702E3F}" type="pres">
      <dgm:prSet presAssocID="{93A24D94-AABD-4B3B-A922-EB448E628AC2}" presName="aSpace" presStyleCnt="0"/>
      <dgm:spPr/>
    </dgm:pt>
    <dgm:pt modelId="{12E67C00-2F8A-40CA-AC7C-CE11B5566DBA}" type="pres">
      <dgm:prSet presAssocID="{64A08F69-67E6-4DDB-B6D9-5C9DA65291F4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FF55B-02AD-47B0-A788-5666053C25CE}" type="pres">
      <dgm:prSet presAssocID="{64A08F69-67E6-4DDB-B6D9-5C9DA65291F4}" presName="aSpace" presStyleCnt="0"/>
      <dgm:spPr/>
    </dgm:pt>
    <dgm:pt modelId="{3A173B02-4A83-4556-80AC-893C58CCA245}" type="pres">
      <dgm:prSet presAssocID="{A67A3624-8349-47FB-81B5-7AF72173B960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BF45-66C5-4BCF-80E4-48C6F97CE17D}" type="pres">
      <dgm:prSet presAssocID="{A67A3624-8349-47FB-81B5-7AF72173B960}" presName="aSpace" presStyleCnt="0"/>
      <dgm:spPr/>
    </dgm:pt>
    <dgm:pt modelId="{020277A7-9851-4F87-8289-DC97A327FB07}" type="pres">
      <dgm:prSet presAssocID="{544EEBC1-CFDF-4861-8825-E7E74E4DE7A5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C14B4-E795-46A4-B672-968AE0319178}" type="pres">
      <dgm:prSet presAssocID="{544EEBC1-CFDF-4861-8825-E7E74E4DE7A5}" presName="aSpace" presStyleCnt="0"/>
      <dgm:spPr/>
    </dgm:pt>
  </dgm:ptLst>
  <dgm:cxnLst>
    <dgm:cxn modelId="{7658CCE5-1913-46BB-8E27-A931965427B0}" type="presOf" srcId="{49C303AA-CAF6-4E0B-A4FC-FC5E77B9CF06}" destId="{69CE1676-5099-4E86-A2CA-F7FA1A3CA69F}" srcOrd="0" destOrd="0" presId="urn:microsoft.com/office/officeart/2005/8/layout/pyramid2"/>
    <dgm:cxn modelId="{DB22DCF7-46F1-4044-B9C8-B36DD6EB8ABA}" type="presOf" srcId="{64A08F69-67E6-4DDB-B6D9-5C9DA65291F4}" destId="{12E67C00-2F8A-40CA-AC7C-CE11B5566DBA}" srcOrd="0" destOrd="0" presId="urn:microsoft.com/office/officeart/2005/8/layout/pyramid2"/>
    <dgm:cxn modelId="{AB98DB0A-9DEA-4A80-920F-FDA0C03FAE56}" srcId="{BCEB859D-CC5F-4B4E-811B-09C8DD188668}" destId="{64A08F69-67E6-4DDB-B6D9-5C9DA65291F4}" srcOrd="5" destOrd="0" parTransId="{84829EE7-EE55-4D8B-9D77-C14504421699}" sibTransId="{BC9F0735-634F-4542-BCD8-D501EBDC3F5D}"/>
    <dgm:cxn modelId="{2BB1B752-27B2-4ADB-91A2-62A677F17645}" type="presOf" srcId="{93A24D94-AABD-4B3B-A922-EB448E628AC2}" destId="{ED1BD5C5-5536-4AA6-8710-EAF139ED9F60}" srcOrd="0" destOrd="0" presId="urn:microsoft.com/office/officeart/2005/8/layout/pyramid2"/>
    <dgm:cxn modelId="{5CCDD9DB-44C1-4165-A1BB-06F7999D950B}" type="presOf" srcId="{428BE6EA-84B6-4F4E-8086-77CF13E2EC42}" destId="{699500AB-7A8E-4F23-916B-D9F5AE245DF2}" srcOrd="0" destOrd="0" presId="urn:microsoft.com/office/officeart/2005/8/layout/pyramid2"/>
    <dgm:cxn modelId="{9F0E2929-8EEF-433F-A485-89EEE6C21F02}" srcId="{BCEB859D-CC5F-4B4E-811B-09C8DD188668}" destId="{428BE6EA-84B6-4F4E-8086-77CF13E2EC42}" srcOrd="2" destOrd="0" parTransId="{1966C53B-B64D-4417-94B1-079CCF8ECDDF}" sibTransId="{7D9795E8-DA7C-4FEE-AB13-F5F316FE2137}"/>
    <dgm:cxn modelId="{3B449F93-1962-4B8C-B93B-A2470EBB757D}" type="presOf" srcId="{9FB9EB47-4553-4D1F-94D8-F7F93CA3FEB4}" destId="{22B54939-CAEE-40E6-A188-6B575152E2CE}" srcOrd="0" destOrd="0" presId="urn:microsoft.com/office/officeart/2005/8/layout/pyramid2"/>
    <dgm:cxn modelId="{67E19A47-B848-43F7-BEDE-A6659B1D22AC}" srcId="{BCEB859D-CC5F-4B4E-811B-09C8DD188668}" destId="{544EEBC1-CFDF-4861-8825-E7E74E4DE7A5}" srcOrd="7" destOrd="0" parTransId="{5D84A00C-6CB0-41D4-BB76-5EB75C68D329}" sibTransId="{536CD7CD-8BA8-4CF3-952F-FC7BD6C7DEEB}"/>
    <dgm:cxn modelId="{36F37811-9CC3-41FF-B52F-41C939253805}" srcId="{BCEB859D-CC5F-4B4E-811B-09C8DD188668}" destId="{81386E65-A716-49DC-A660-DD5C7AF20341}" srcOrd="0" destOrd="0" parTransId="{C62AA1B0-10AF-4E57-9478-3D7F9A5BE929}" sibTransId="{EE87E492-10C8-4492-B809-4D156E5FDA78}"/>
    <dgm:cxn modelId="{F4E5B969-A5E2-42EB-A7E8-1D5A5D8E8045}" type="presOf" srcId="{A67A3624-8349-47FB-81B5-7AF72173B960}" destId="{3A173B02-4A83-4556-80AC-893C58CCA245}" srcOrd="0" destOrd="0" presId="urn:microsoft.com/office/officeart/2005/8/layout/pyramid2"/>
    <dgm:cxn modelId="{06BEC197-94D0-4393-A369-9E371C052D9B}" type="presOf" srcId="{544EEBC1-CFDF-4861-8825-E7E74E4DE7A5}" destId="{020277A7-9851-4F87-8289-DC97A327FB07}" srcOrd="0" destOrd="0" presId="urn:microsoft.com/office/officeart/2005/8/layout/pyramid2"/>
    <dgm:cxn modelId="{C16F5736-12AD-464A-A457-9AC5F7038FD9}" type="presOf" srcId="{81386E65-A716-49DC-A660-DD5C7AF20341}" destId="{8499B212-92EA-4983-A96C-C5ECF8486FF7}" srcOrd="0" destOrd="0" presId="urn:microsoft.com/office/officeart/2005/8/layout/pyramid2"/>
    <dgm:cxn modelId="{6BA4168E-4B80-4D16-AEE8-DC0FD61873AA}" srcId="{BCEB859D-CC5F-4B4E-811B-09C8DD188668}" destId="{A67A3624-8349-47FB-81B5-7AF72173B960}" srcOrd="6" destOrd="0" parTransId="{4EC2B031-9D2F-406D-A9BF-951F3EB47C20}" sibTransId="{3A771116-B02C-4F9B-B41F-05D5632B114C}"/>
    <dgm:cxn modelId="{D42934D8-93B9-4CAA-9692-E9545F15D4DF}" srcId="{BCEB859D-CC5F-4B4E-811B-09C8DD188668}" destId="{49C303AA-CAF6-4E0B-A4FC-FC5E77B9CF06}" srcOrd="3" destOrd="0" parTransId="{878345B8-77ED-4183-89B5-47D8593430AB}" sibTransId="{48AA3471-3FFE-4DF9-8CB8-E38B8A66314C}"/>
    <dgm:cxn modelId="{4CF3444F-0370-43E9-A8F1-DE358741F210}" srcId="{BCEB859D-CC5F-4B4E-811B-09C8DD188668}" destId="{93A24D94-AABD-4B3B-A922-EB448E628AC2}" srcOrd="4" destOrd="0" parTransId="{1CDD8827-DF58-4C9E-ABC2-EB8447BBDDF7}" sibTransId="{4D137BF1-267C-4726-8711-7ADB013DC63C}"/>
    <dgm:cxn modelId="{6B24F941-8480-4A3A-86BF-32A936DA7F67}" type="presOf" srcId="{BCEB859D-CC5F-4B4E-811B-09C8DD188668}" destId="{76DAF100-5B9C-4C0D-B66F-665B3382E26D}" srcOrd="0" destOrd="0" presId="urn:microsoft.com/office/officeart/2005/8/layout/pyramid2"/>
    <dgm:cxn modelId="{405BD085-518B-417A-988A-07F95BCEAB47}" srcId="{BCEB859D-CC5F-4B4E-811B-09C8DD188668}" destId="{9FB9EB47-4553-4D1F-94D8-F7F93CA3FEB4}" srcOrd="1" destOrd="0" parTransId="{D9912855-33B1-4EB0-A259-1B51FE139CF3}" sibTransId="{5BEBB95B-5EE6-407A-B239-25BAB2AEF37F}"/>
    <dgm:cxn modelId="{DBFA5186-1918-4A6C-9FE7-322EA795BEF6}" type="presParOf" srcId="{76DAF100-5B9C-4C0D-B66F-665B3382E26D}" destId="{59AA18BF-6791-412D-844C-7B7EA64E3028}" srcOrd="0" destOrd="0" presId="urn:microsoft.com/office/officeart/2005/8/layout/pyramid2"/>
    <dgm:cxn modelId="{6F88AA14-0FCC-4901-98A8-3E24AAF3214E}" type="presParOf" srcId="{76DAF100-5B9C-4C0D-B66F-665B3382E26D}" destId="{C5114A9A-EDA8-4072-870B-9715329F8C99}" srcOrd="1" destOrd="0" presId="urn:microsoft.com/office/officeart/2005/8/layout/pyramid2"/>
    <dgm:cxn modelId="{36F50607-EF63-4738-A362-C92F4D971D15}" type="presParOf" srcId="{C5114A9A-EDA8-4072-870B-9715329F8C99}" destId="{8499B212-92EA-4983-A96C-C5ECF8486FF7}" srcOrd="0" destOrd="0" presId="urn:microsoft.com/office/officeart/2005/8/layout/pyramid2"/>
    <dgm:cxn modelId="{C38D9DE4-9A80-4F3B-96E3-0FFEF2DA5F36}" type="presParOf" srcId="{C5114A9A-EDA8-4072-870B-9715329F8C99}" destId="{FF2952FE-C4DA-44EF-BDF0-A6D729F6AAE3}" srcOrd="1" destOrd="0" presId="urn:microsoft.com/office/officeart/2005/8/layout/pyramid2"/>
    <dgm:cxn modelId="{E749AD29-B3F8-4E50-9C4E-E1EB18815175}" type="presParOf" srcId="{C5114A9A-EDA8-4072-870B-9715329F8C99}" destId="{22B54939-CAEE-40E6-A188-6B575152E2CE}" srcOrd="2" destOrd="0" presId="urn:microsoft.com/office/officeart/2005/8/layout/pyramid2"/>
    <dgm:cxn modelId="{673554AB-BC7A-4957-B361-CC45FB30D975}" type="presParOf" srcId="{C5114A9A-EDA8-4072-870B-9715329F8C99}" destId="{EFDE9AD2-A95A-460E-A50D-025C2B88695B}" srcOrd="3" destOrd="0" presId="urn:microsoft.com/office/officeart/2005/8/layout/pyramid2"/>
    <dgm:cxn modelId="{E1B1D57A-1916-4809-A8F7-FF0503E8EDD9}" type="presParOf" srcId="{C5114A9A-EDA8-4072-870B-9715329F8C99}" destId="{699500AB-7A8E-4F23-916B-D9F5AE245DF2}" srcOrd="4" destOrd="0" presId="urn:microsoft.com/office/officeart/2005/8/layout/pyramid2"/>
    <dgm:cxn modelId="{36FF9D1C-93F7-4EA4-A810-1E5D310E6D08}" type="presParOf" srcId="{C5114A9A-EDA8-4072-870B-9715329F8C99}" destId="{3240EDC0-117E-4FAB-B330-4DB1B296923B}" srcOrd="5" destOrd="0" presId="urn:microsoft.com/office/officeart/2005/8/layout/pyramid2"/>
    <dgm:cxn modelId="{7569AFE9-2567-4E52-806A-21737D4FCDA3}" type="presParOf" srcId="{C5114A9A-EDA8-4072-870B-9715329F8C99}" destId="{69CE1676-5099-4E86-A2CA-F7FA1A3CA69F}" srcOrd="6" destOrd="0" presId="urn:microsoft.com/office/officeart/2005/8/layout/pyramid2"/>
    <dgm:cxn modelId="{ABEBCF19-0769-4545-9994-DFA6EFF4691C}" type="presParOf" srcId="{C5114A9A-EDA8-4072-870B-9715329F8C99}" destId="{357412FE-1DDC-446A-8476-47647E3FC3BF}" srcOrd="7" destOrd="0" presId="urn:microsoft.com/office/officeart/2005/8/layout/pyramid2"/>
    <dgm:cxn modelId="{0C1896C9-86C3-4CE3-B396-2284C5725B9A}" type="presParOf" srcId="{C5114A9A-EDA8-4072-870B-9715329F8C99}" destId="{ED1BD5C5-5536-4AA6-8710-EAF139ED9F60}" srcOrd="8" destOrd="0" presId="urn:microsoft.com/office/officeart/2005/8/layout/pyramid2"/>
    <dgm:cxn modelId="{69EB411C-0BA4-49E6-9C88-365118187398}" type="presParOf" srcId="{C5114A9A-EDA8-4072-870B-9715329F8C99}" destId="{5E7091A9-F090-4C7F-934C-6F9762702E3F}" srcOrd="9" destOrd="0" presId="urn:microsoft.com/office/officeart/2005/8/layout/pyramid2"/>
    <dgm:cxn modelId="{04880143-F455-4E3B-94EF-02AA8611D689}" type="presParOf" srcId="{C5114A9A-EDA8-4072-870B-9715329F8C99}" destId="{12E67C00-2F8A-40CA-AC7C-CE11B5566DBA}" srcOrd="10" destOrd="0" presId="urn:microsoft.com/office/officeart/2005/8/layout/pyramid2"/>
    <dgm:cxn modelId="{BB5CBA3A-9035-4F85-A8E6-4CFA8F606075}" type="presParOf" srcId="{C5114A9A-EDA8-4072-870B-9715329F8C99}" destId="{211FF55B-02AD-47B0-A788-5666053C25CE}" srcOrd="11" destOrd="0" presId="urn:microsoft.com/office/officeart/2005/8/layout/pyramid2"/>
    <dgm:cxn modelId="{2BEB1335-CB97-457B-8CB2-4F0C71EE1AD5}" type="presParOf" srcId="{C5114A9A-EDA8-4072-870B-9715329F8C99}" destId="{3A173B02-4A83-4556-80AC-893C58CCA245}" srcOrd="12" destOrd="0" presId="urn:microsoft.com/office/officeart/2005/8/layout/pyramid2"/>
    <dgm:cxn modelId="{B0A53D09-7873-4083-8392-4B1D5EA21A72}" type="presParOf" srcId="{C5114A9A-EDA8-4072-870B-9715329F8C99}" destId="{9F71BF45-66C5-4BCF-80E4-48C6F97CE17D}" srcOrd="13" destOrd="0" presId="urn:microsoft.com/office/officeart/2005/8/layout/pyramid2"/>
    <dgm:cxn modelId="{5D249AF3-6F24-4B24-B25A-0DE5D2CBC354}" type="presParOf" srcId="{C5114A9A-EDA8-4072-870B-9715329F8C99}" destId="{020277A7-9851-4F87-8289-DC97A327FB07}" srcOrd="14" destOrd="0" presId="urn:microsoft.com/office/officeart/2005/8/layout/pyramid2"/>
    <dgm:cxn modelId="{235473D6-BE0D-471A-8685-FB6FB59DDE28}" type="presParOf" srcId="{C5114A9A-EDA8-4072-870B-9715329F8C99}" destId="{E01C14B4-E795-46A4-B672-968AE0319178}" srcOrd="1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7BA04-0582-4580-A59E-EF8885E6D5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0BAC55E-D18D-446F-99E8-A2ABBBF6C30D}" type="pres">
      <dgm:prSet presAssocID="{E177BA04-0582-4580-A59E-EF8885E6D5A1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D98CFB6-593F-4D12-B365-E2D3AC89EFB6}" type="presOf" srcId="{E177BA04-0582-4580-A59E-EF8885E6D5A1}" destId="{B0BAC55E-D18D-446F-99E8-A2ABBBF6C30D}" srcOrd="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317BA-1AEB-4C3E-A6D8-95A4659D5B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09F26F-3EF2-49B6-927E-34F1D18D3644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Instrumental Function</a:t>
          </a:r>
          <a:endParaRPr lang="ru-RU" dirty="0">
            <a:latin typeface="Bookman Old Style" pitchFamily="18" charset="0"/>
          </a:endParaRPr>
        </a:p>
      </dgm:t>
    </dgm:pt>
    <dgm:pt modelId="{D1E09220-217A-475D-BC97-ABC91F360556}" type="parTrans" cxnId="{A4BCFB90-6BAE-455A-A45A-5D1F386C094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28495F9-3174-48E9-9B6E-9972B04DF6CC}" type="sibTrans" cxnId="{A4BCFB90-6BAE-455A-A45A-5D1F386C094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EEF4AAE-097F-4A50-B9AD-7A0240B0CF8D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serves the process of environment, caused specific events happen.</a:t>
          </a:r>
          <a:endParaRPr lang="ru-RU" dirty="0">
            <a:latin typeface="Bookman Old Style" pitchFamily="18" charset="0"/>
          </a:endParaRPr>
        </a:p>
      </dgm:t>
    </dgm:pt>
    <dgm:pt modelId="{D350D5F8-D4DE-492A-8E1B-7537FCB22B44}" type="parTrans" cxnId="{DC25C45C-D3BC-42A4-A796-C06CCE2440F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D8D4441-EEEE-4318-806E-A9B1F2125585}" type="sibTrans" cxnId="{DC25C45C-D3BC-42A4-A796-C06CCE2440F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A0D24C8-1DA4-4950-B8A3-A4D2E53558E1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Regulatory Function</a:t>
          </a:r>
          <a:endParaRPr lang="ru-RU" dirty="0">
            <a:latin typeface="Bookman Old Style" pitchFamily="18" charset="0"/>
          </a:endParaRPr>
        </a:p>
      </dgm:t>
    </dgm:pt>
    <dgm:pt modelId="{211E7365-9F16-4E88-9050-FC51CD906437}" type="parTrans" cxnId="{982DF2C6-57D2-4A27-A3C7-9A26A26283BE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C5C7A00-DD06-4B27-846C-070AACB8FB34}" type="sibTrans" cxnId="{982DF2C6-57D2-4A27-A3C7-9A26A26283BE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96549AB-3FA7-4D13-8064-8BBD3CF389AA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acts to supervise and control every event that is happened.</a:t>
          </a:r>
          <a:endParaRPr lang="ru-RU" dirty="0">
            <a:latin typeface="Bookman Old Style" pitchFamily="18" charset="0"/>
          </a:endParaRPr>
        </a:p>
      </dgm:t>
    </dgm:pt>
    <dgm:pt modelId="{878B6854-F3FE-436F-A149-9E31E5136936}" type="parTrans" cxnId="{6E600989-9591-44E5-A6DC-05169D939DC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6639E94-A402-4CF1-9F9D-16EEC01177E5}" type="sibTrans" cxnId="{6E600989-9591-44E5-A6DC-05169D939DC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6DA090D-339A-4C20-B28D-812AC7905C25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Representational Function</a:t>
          </a:r>
          <a:endParaRPr lang="ru-RU" dirty="0">
            <a:latin typeface="Bookman Old Style" pitchFamily="18" charset="0"/>
          </a:endParaRPr>
        </a:p>
      </dgm:t>
    </dgm:pt>
    <dgm:pt modelId="{4FA880F7-47FF-4D3A-8763-D2ED367D942A}" type="parTrans" cxnId="{203AF4BD-9557-4900-BC30-3A2EF154B72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DD39C67-ABAD-4013-8E2E-4DE441506EB7}" type="sibTrans" cxnId="{203AF4BD-9557-4900-BC30-3A2EF154B72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965F356-D662-4715-A697-AD7863E2A69A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It is the use of language to make statements, to tell the facts and knowledge, to explain or to report, to represent the reality fact.</a:t>
          </a:r>
          <a:endParaRPr lang="ru-RU" dirty="0">
            <a:latin typeface="Bookman Old Style" pitchFamily="18" charset="0"/>
          </a:endParaRPr>
        </a:p>
      </dgm:t>
    </dgm:pt>
    <dgm:pt modelId="{C91A49D4-C255-44A1-977B-CBAC693ECB27}" type="parTrans" cxnId="{293C6FF6-F9C7-491A-8BA1-21DBD0558B2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5A7698C-25D9-4D2B-91E8-22874EA9CF53}" type="sibTrans" cxnId="{293C6FF6-F9C7-491A-8BA1-21DBD0558B2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D2CD883-CD22-402B-B82C-8F20EA7628E5}" type="pres">
      <dgm:prSet presAssocID="{C3B317BA-1AEB-4C3E-A6D8-95A4659D5B91}" presName="Name0" presStyleCnt="0">
        <dgm:presLayoutVars>
          <dgm:dir/>
          <dgm:animLvl val="lvl"/>
          <dgm:resizeHandles val="exact"/>
        </dgm:presLayoutVars>
      </dgm:prSet>
      <dgm:spPr/>
    </dgm:pt>
    <dgm:pt modelId="{712BCD6D-3161-4EB9-B9D7-6834A720E212}" type="pres">
      <dgm:prSet presAssocID="{EF09F26F-3EF2-49B6-927E-34F1D18D3644}" presName="linNode" presStyleCnt="0"/>
      <dgm:spPr/>
    </dgm:pt>
    <dgm:pt modelId="{ED6EEADC-9388-4B6A-A9FB-1771CE7E4FA4}" type="pres">
      <dgm:prSet presAssocID="{EF09F26F-3EF2-49B6-927E-34F1D18D36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FA0F5-E76A-44ED-96B9-FB2C4C0CC95C}" type="pres">
      <dgm:prSet presAssocID="{EF09F26F-3EF2-49B6-927E-34F1D18D36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DC23C-B5B0-42EB-8097-E318D110EFE5}" type="pres">
      <dgm:prSet presAssocID="{C28495F9-3174-48E9-9B6E-9972B04DF6CC}" presName="sp" presStyleCnt="0"/>
      <dgm:spPr/>
    </dgm:pt>
    <dgm:pt modelId="{00F12B87-60EC-47E2-94E8-63D169C66BE5}" type="pres">
      <dgm:prSet presAssocID="{EA0D24C8-1DA4-4950-B8A3-A4D2E53558E1}" presName="linNode" presStyleCnt="0"/>
      <dgm:spPr/>
    </dgm:pt>
    <dgm:pt modelId="{12BE174C-24BE-4175-88EE-E56D80F62768}" type="pres">
      <dgm:prSet presAssocID="{EA0D24C8-1DA4-4950-B8A3-A4D2E53558E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ECA49-CD31-49EB-B07A-C1B889C776E0}" type="pres">
      <dgm:prSet presAssocID="{EA0D24C8-1DA4-4950-B8A3-A4D2E53558E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DA07A-13DE-4A32-877B-194BF88523CC}" type="pres">
      <dgm:prSet presAssocID="{4C5C7A00-DD06-4B27-846C-070AACB8FB34}" presName="sp" presStyleCnt="0"/>
      <dgm:spPr/>
    </dgm:pt>
    <dgm:pt modelId="{8DB52378-3C94-4FB2-B71D-6BB6D822EA1D}" type="pres">
      <dgm:prSet presAssocID="{D6DA090D-339A-4C20-B28D-812AC7905C25}" presName="linNode" presStyleCnt="0"/>
      <dgm:spPr/>
    </dgm:pt>
    <dgm:pt modelId="{BECBAC38-B3BF-4D7E-9F11-6B2685287263}" type="pres">
      <dgm:prSet presAssocID="{D6DA090D-339A-4C20-B28D-812AC7905C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BA4EC-BE55-4B6B-B2E1-299BF90F2522}" type="pres">
      <dgm:prSet presAssocID="{D6DA090D-339A-4C20-B28D-812AC7905C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25C45C-D3BC-42A4-A796-C06CCE2440FD}" srcId="{EF09F26F-3EF2-49B6-927E-34F1D18D3644}" destId="{2EEF4AAE-097F-4A50-B9AD-7A0240B0CF8D}" srcOrd="0" destOrd="0" parTransId="{D350D5F8-D4DE-492A-8E1B-7537FCB22B44}" sibTransId="{0D8D4441-EEEE-4318-806E-A9B1F2125585}"/>
    <dgm:cxn modelId="{C8FD98B4-24E9-49BC-919B-D450F803A306}" type="presOf" srcId="{D6DA090D-339A-4C20-B28D-812AC7905C25}" destId="{BECBAC38-B3BF-4D7E-9F11-6B2685287263}" srcOrd="0" destOrd="0" presId="urn:microsoft.com/office/officeart/2005/8/layout/vList5"/>
    <dgm:cxn modelId="{114345DE-14E8-42A0-8B64-CFCE0580416D}" type="presOf" srcId="{896549AB-3FA7-4D13-8064-8BBD3CF389AA}" destId="{571ECA49-CD31-49EB-B07A-C1B889C776E0}" srcOrd="0" destOrd="0" presId="urn:microsoft.com/office/officeart/2005/8/layout/vList5"/>
    <dgm:cxn modelId="{78E101FD-3421-42BD-A2C3-FC365D28770D}" type="presOf" srcId="{C3B317BA-1AEB-4C3E-A6D8-95A4659D5B91}" destId="{7D2CD883-CD22-402B-B82C-8F20EA7628E5}" srcOrd="0" destOrd="0" presId="urn:microsoft.com/office/officeart/2005/8/layout/vList5"/>
    <dgm:cxn modelId="{293C6FF6-F9C7-491A-8BA1-21DBD0558B24}" srcId="{D6DA090D-339A-4C20-B28D-812AC7905C25}" destId="{E965F356-D662-4715-A697-AD7863E2A69A}" srcOrd="0" destOrd="0" parTransId="{C91A49D4-C255-44A1-977B-CBAC693ECB27}" sibTransId="{05A7698C-25D9-4D2B-91E8-22874EA9CF53}"/>
    <dgm:cxn modelId="{956B9608-E42A-4085-BB8D-A417DD583F8F}" type="presOf" srcId="{EF09F26F-3EF2-49B6-927E-34F1D18D3644}" destId="{ED6EEADC-9388-4B6A-A9FB-1771CE7E4FA4}" srcOrd="0" destOrd="0" presId="urn:microsoft.com/office/officeart/2005/8/layout/vList5"/>
    <dgm:cxn modelId="{203AF4BD-9557-4900-BC30-3A2EF154B726}" srcId="{C3B317BA-1AEB-4C3E-A6D8-95A4659D5B91}" destId="{D6DA090D-339A-4C20-B28D-812AC7905C25}" srcOrd="2" destOrd="0" parTransId="{4FA880F7-47FF-4D3A-8763-D2ED367D942A}" sibTransId="{BDD39C67-ABAD-4013-8E2E-4DE441506EB7}"/>
    <dgm:cxn modelId="{EE886CFE-8EF1-4A33-8957-66A789ECD56A}" type="presOf" srcId="{2EEF4AAE-097F-4A50-B9AD-7A0240B0CF8D}" destId="{14BFA0F5-E76A-44ED-96B9-FB2C4C0CC95C}" srcOrd="0" destOrd="0" presId="urn:microsoft.com/office/officeart/2005/8/layout/vList5"/>
    <dgm:cxn modelId="{6264C778-6216-4CBE-9202-AA6E2B04290C}" type="presOf" srcId="{EA0D24C8-1DA4-4950-B8A3-A4D2E53558E1}" destId="{12BE174C-24BE-4175-88EE-E56D80F62768}" srcOrd="0" destOrd="0" presId="urn:microsoft.com/office/officeart/2005/8/layout/vList5"/>
    <dgm:cxn modelId="{00367422-3F30-4666-8A96-8B0FAE0087CB}" type="presOf" srcId="{E965F356-D662-4715-A697-AD7863E2A69A}" destId="{ED2BA4EC-BE55-4B6B-B2E1-299BF90F2522}" srcOrd="0" destOrd="0" presId="urn:microsoft.com/office/officeart/2005/8/layout/vList5"/>
    <dgm:cxn modelId="{982DF2C6-57D2-4A27-A3C7-9A26A26283BE}" srcId="{C3B317BA-1AEB-4C3E-A6D8-95A4659D5B91}" destId="{EA0D24C8-1DA4-4950-B8A3-A4D2E53558E1}" srcOrd="1" destOrd="0" parTransId="{211E7365-9F16-4E88-9050-FC51CD906437}" sibTransId="{4C5C7A00-DD06-4B27-846C-070AACB8FB34}"/>
    <dgm:cxn modelId="{6E600989-9591-44E5-A6DC-05169D939DCD}" srcId="{EA0D24C8-1DA4-4950-B8A3-A4D2E53558E1}" destId="{896549AB-3FA7-4D13-8064-8BBD3CF389AA}" srcOrd="0" destOrd="0" parTransId="{878B6854-F3FE-436F-A149-9E31E5136936}" sibTransId="{06639E94-A402-4CF1-9F9D-16EEC01177E5}"/>
    <dgm:cxn modelId="{A4BCFB90-6BAE-455A-A45A-5D1F386C0944}" srcId="{C3B317BA-1AEB-4C3E-A6D8-95A4659D5B91}" destId="{EF09F26F-3EF2-49B6-927E-34F1D18D3644}" srcOrd="0" destOrd="0" parTransId="{D1E09220-217A-475D-BC97-ABC91F360556}" sibTransId="{C28495F9-3174-48E9-9B6E-9972B04DF6CC}"/>
    <dgm:cxn modelId="{B4BF806A-7A70-4F66-B25F-60DFC24513E8}" type="presParOf" srcId="{7D2CD883-CD22-402B-B82C-8F20EA7628E5}" destId="{712BCD6D-3161-4EB9-B9D7-6834A720E212}" srcOrd="0" destOrd="0" presId="urn:microsoft.com/office/officeart/2005/8/layout/vList5"/>
    <dgm:cxn modelId="{9CDAFDE4-E924-49DB-9D13-7BD993A27DAE}" type="presParOf" srcId="{712BCD6D-3161-4EB9-B9D7-6834A720E212}" destId="{ED6EEADC-9388-4B6A-A9FB-1771CE7E4FA4}" srcOrd="0" destOrd="0" presId="urn:microsoft.com/office/officeart/2005/8/layout/vList5"/>
    <dgm:cxn modelId="{CF747150-A5A8-4EF5-AAEF-1540099C8547}" type="presParOf" srcId="{712BCD6D-3161-4EB9-B9D7-6834A720E212}" destId="{14BFA0F5-E76A-44ED-96B9-FB2C4C0CC95C}" srcOrd="1" destOrd="0" presId="urn:microsoft.com/office/officeart/2005/8/layout/vList5"/>
    <dgm:cxn modelId="{24A9EC76-8447-45CD-87B1-6F115DC77620}" type="presParOf" srcId="{7D2CD883-CD22-402B-B82C-8F20EA7628E5}" destId="{31ADC23C-B5B0-42EB-8097-E318D110EFE5}" srcOrd="1" destOrd="0" presId="urn:microsoft.com/office/officeart/2005/8/layout/vList5"/>
    <dgm:cxn modelId="{917D5239-AA70-449F-803E-309172643D65}" type="presParOf" srcId="{7D2CD883-CD22-402B-B82C-8F20EA7628E5}" destId="{00F12B87-60EC-47E2-94E8-63D169C66BE5}" srcOrd="2" destOrd="0" presId="urn:microsoft.com/office/officeart/2005/8/layout/vList5"/>
    <dgm:cxn modelId="{F2579C72-786A-4169-BED2-22DF4804312C}" type="presParOf" srcId="{00F12B87-60EC-47E2-94E8-63D169C66BE5}" destId="{12BE174C-24BE-4175-88EE-E56D80F62768}" srcOrd="0" destOrd="0" presId="urn:microsoft.com/office/officeart/2005/8/layout/vList5"/>
    <dgm:cxn modelId="{465FB148-7937-43E5-A682-D52A5373C5B9}" type="presParOf" srcId="{00F12B87-60EC-47E2-94E8-63D169C66BE5}" destId="{571ECA49-CD31-49EB-B07A-C1B889C776E0}" srcOrd="1" destOrd="0" presId="urn:microsoft.com/office/officeart/2005/8/layout/vList5"/>
    <dgm:cxn modelId="{F9A0BA4D-D80E-406A-AF99-D3076599D9CA}" type="presParOf" srcId="{7D2CD883-CD22-402B-B82C-8F20EA7628E5}" destId="{FB5DA07A-13DE-4A32-877B-194BF88523CC}" srcOrd="3" destOrd="0" presId="urn:microsoft.com/office/officeart/2005/8/layout/vList5"/>
    <dgm:cxn modelId="{B659291D-D7A1-49E2-BD04-6101C66B8838}" type="presParOf" srcId="{7D2CD883-CD22-402B-B82C-8F20EA7628E5}" destId="{8DB52378-3C94-4FB2-B71D-6BB6D822EA1D}" srcOrd="4" destOrd="0" presId="urn:microsoft.com/office/officeart/2005/8/layout/vList5"/>
    <dgm:cxn modelId="{6A202CE1-E4DC-46EB-B809-AD42CEBC154D}" type="presParOf" srcId="{8DB52378-3C94-4FB2-B71D-6BB6D822EA1D}" destId="{BECBAC38-B3BF-4D7E-9F11-6B2685287263}" srcOrd="0" destOrd="0" presId="urn:microsoft.com/office/officeart/2005/8/layout/vList5"/>
    <dgm:cxn modelId="{7825F966-8445-4330-BAFB-5F36C145E4B8}" type="presParOf" srcId="{8DB52378-3C94-4FB2-B71D-6BB6D822EA1D}" destId="{ED2BA4EC-BE55-4B6B-B2E1-299BF90F2522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327EC0-04C2-49AC-AE48-1FA6A7B36E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E43804-4146-406A-A13A-8203B06541D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Interactional Function</a:t>
          </a:r>
          <a:endParaRPr lang="ru-RU" dirty="0">
            <a:latin typeface="Bookman Old Style" pitchFamily="18" charset="0"/>
          </a:endParaRPr>
        </a:p>
      </dgm:t>
    </dgm:pt>
    <dgm:pt modelId="{4C3339A3-6E05-4AA1-9466-ED667F38EC45}" type="parTrans" cxnId="{1703B0DC-4050-403D-9696-CA951B76556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498E38D-BE2C-4431-BC47-65541F50325D}" type="sibTrans" cxnId="{1703B0DC-4050-403D-9696-CA951B76556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1767A703-3C5A-470C-ABE8-01BF636C9D29}">
      <dgm:prSet phldrT="[Текст]" custT="1"/>
      <dgm:spPr/>
      <dgm:t>
        <a:bodyPr/>
        <a:lstStyle/>
        <a:p>
          <a:r>
            <a:rPr lang="en-US" sz="1800" dirty="0" smtClean="0">
              <a:latin typeface="Bookman Old Style" pitchFamily="18" charset="0"/>
            </a:rPr>
            <a:t>The</a:t>
          </a:r>
          <a:r>
            <a:rPr lang="en-US" sz="1600" dirty="0" smtClean="0">
              <a:latin typeface="Bookman Old Style" pitchFamily="18" charset="0"/>
            </a:rPr>
            <a:t> success of interactional communication is caused by enough knowledge of “slang”, “jargon”, “funny story”, “folklore”, “common </a:t>
          </a:r>
          <a:r>
            <a:rPr lang="en-US" sz="1600" dirty="0" err="1" smtClean="0">
              <a:latin typeface="Bookman Old Style" pitchFamily="18" charset="0"/>
            </a:rPr>
            <a:t>etique</a:t>
          </a:r>
          <a:r>
            <a:rPr lang="en-US" sz="1600" dirty="0" smtClean="0">
              <a:latin typeface="Bookman Old Style" pitchFamily="18" charset="0"/>
            </a:rPr>
            <a:t>”, and “culture”.</a:t>
          </a:r>
          <a:endParaRPr lang="ru-RU" sz="1600" dirty="0">
            <a:latin typeface="Bookman Old Style" pitchFamily="18" charset="0"/>
          </a:endParaRPr>
        </a:p>
      </dgm:t>
    </dgm:pt>
    <dgm:pt modelId="{469DA286-01CA-45B9-BC1D-1AE6B67C4000}" type="parTrans" cxnId="{06CBB9B6-5452-4D05-9A20-A006FC9C38F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B4DED52-C396-4EB3-9EA8-D1B8DBC40241}" type="sibTrans" cxnId="{06CBB9B6-5452-4D05-9A20-A006FC9C38F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D4AAF1F-5178-4EF8-A2BC-E149E17FDAD4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Personal Function</a:t>
          </a:r>
          <a:endParaRPr lang="ru-RU" dirty="0">
            <a:latin typeface="Bookman Old Style" pitchFamily="18" charset="0"/>
          </a:endParaRPr>
        </a:p>
      </dgm:t>
    </dgm:pt>
    <dgm:pt modelId="{A8C4DFF3-7FD9-42D4-A4E3-76D7A1178F22}" type="parTrans" cxnId="{C99CED7C-F84B-4A8D-A68C-04922BC1F9F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AE15853-7495-4B24-ABDB-48F6EC619C9C}" type="sibTrans" cxnId="{C99CED7C-F84B-4A8D-A68C-04922BC1F9F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E14A5F4-5EBD-4C64-BF0F-9C103E6AB87E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Ones personality usually signed by its personal of language function in communication.</a:t>
          </a:r>
          <a:endParaRPr lang="ru-RU" dirty="0">
            <a:latin typeface="Bookman Old Style" pitchFamily="18" charset="0"/>
          </a:endParaRPr>
        </a:p>
      </dgm:t>
    </dgm:pt>
    <dgm:pt modelId="{B2E2113C-0E52-4B67-966A-5CBA00EFE10C}" type="parTrans" cxnId="{C443AE1F-F836-4A15-9F69-12C341C3C0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ACF946A9-1BEA-44F9-8401-279446AFEC76}" type="sibTrans" cxnId="{C443AE1F-F836-4A15-9F69-12C341C3C0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12E14EC-A59C-445D-B912-FE6E612CB63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Heuristic Function</a:t>
          </a:r>
          <a:endParaRPr lang="ru-RU" dirty="0">
            <a:latin typeface="Bookman Old Style" pitchFamily="18" charset="0"/>
          </a:endParaRPr>
        </a:p>
      </dgm:t>
    </dgm:pt>
    <dgm:pt modelId="{CAC4F704-1F30-4DE7-8FF1-98A72EB64D78}" type="parTrans" cxnId="{40D290B2-4F7F-44B7-824C-733D9F3D2E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97C5FC6-EB5F-44C0-84EB-9F53BE8F6165}" type="sibTrans" cxnId="{40D290B2-4F7F-44B7-824C-733D9F3D2E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27AA56B-82A3-4438-8C73-1D1220D73050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includes the use of language to get science, to learn all about the environment.</a:t>
          </a:r>
          <a:endParaRPr lang="ru-RU" dirty="0">
            <a:latin typeface="Bookman Old Style" pitchFamily="18" charset="0"/>
          </a:endParaRPr>
        </a:p>
      </dgm:t>
    </dgm:pt>
    <dgm:pt modelId="{61797189-2591-47B1-B2C4-E520F409C7F6}" type="parTrans" cxnId="{3EA7E171-398A-45D0-BC48-288F5B82B275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572DFDF-5B5C-46A3-8013-CE9431DFE351}" type="sibTrans" cxnId="{3EA7E171-398A-45D0-BC48-288F5B82B275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F4969D1-4339-49D1-88EE-905CF365A46B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The Imaginative Function</a:t>
          </a:r>
          <a:endParaRPr lang="ru-RU" dirty="0">
            <a:latin typeface="Bookman Old Style" pitchFamily="18" charset="0"/>
          </a:endParaRPr>
        </a:p>
      </dgm:t>
    </dgm:pt>
    <dgm:pt modelId="{56A4710A-A36B-4CD6-A6E6-0EF0EBC40526}" type="parTrans" cxnId="{E0C65D43-E3FE-4912-B774-279F0A3B77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4CFD6EE-A1C1-458E-AFC7-485B4C075A8D}" type="sibTrans" cxnId="{E0C65D43-E3FE-4912-B774-279F0A3B77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7EB37BF-4BAE-4724-A966-44D1E8A652C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It serves the creation of systems or ideas that have imaginative characteristics.</a:t>
          </a:r>
          <a:endParaRPr lang="ru-RU" dirty="0">
            <a:latin typeface="Bookman Old Style" pitchFamily="18" charset="0"/>
          </a:endParaRPr>
        </a:p>
      </dgm:t>
    </dgm:pt>
    <dgm:pt modelId="{6D509108-7C9A-44A3-8025-D98CD21DE322}" type="parTrans" cxnId="{DE487298-13A4-40C0-9D99-06494A0A37F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DE704D6-45A6-49A4-94A3-F7626C10EFB7}" type="sibTrans" cxnId="{DE487298-13A4-40C0-9D99-06494A0A37F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00FB976-1FE1-439B-947B-8992D263D235}" type="pres">
      <dgm:prSet presAssocID="{B5327EC0-04C2-49AC-AE48-1FA6A7B36E00}" presName="Name0" presStyleCnt="0">
        <dgm:presLayoutVars>
          <dgm:dir/>
          <dgm:animLvl val="lvl"/>
          <dgm:resizeHandles val="exact"/>
        </dgm:presLayoutVars>
      </dgm:prSet>
      <dgm:spPr/>
    </dgm:pt>
    <dgm:pt modelId="{B3778DED-CFC3-42EC-9C61-6CB450F604E5}" type="pres">
      <dgm:prSet presAssocID="{7EE43804-4146-406A-A13A-8203B06541D3}" presName="linNode" presStyleCnt="0"/>
      <dgm:spPr/>
    </dgm:pt>
    <dgm:pt modelId="{20158476-5C66-411C-977F-B5079677605C}" type="pres">
      <dgm:prSet presAssocID="{7EE43804-4146-406A-A13A-8203B06541D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78922-4B67-4F6E-B988-D33E070BBEB3}" type="pres">
      <dgm:prSet presAssocID="{7EE43804-4146-406A-A13A-8203B06541D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A76E5-B72B-47E1-9BDB-646D0A553D52}" type="pres">
      <dgm:prSet presAssocID="{D498E38D-BE2C-4431-BC47-65541F50325D}" presName="sp" presStyleCnt="0"/>
      <dgm:spPr/>
    </dgm:pt>
    <dgm:pt modelId="{8B3A65CD-2A9D-432C-BB34-20A7D290F2FA}" type="pres">
      <dgm:prSet presAssocID="{0D4AAF1F-5178-4EF8-A2BC-E149E17FDAD4}" presName="linNode" presStyleCnt="0"/>
      <dgm:spPr/>
    </dgm:pt>
    <dgm:pt modelId="{2B5CBDA3-37D6-4C5F-A99D-CDBE9428425D}" type="pres">
      <dgm:prSet presAssocID="{0D4AAF1F-5178-4EF8-A2BC-E149E17FDAD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A43DB-381E-4520-B3F0-B1A93C2DD3C4}" type="pres">
      <dgm:prSet presAssocID="{0D4AAF1F-5178-4EF8-A2BC-E149E17FDAD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11DCE-9871-4D93-B5B3-C2E1448789F2}" type="pres">
      <dgm:prSet presAssocID="{8AE15853-7495-4B24-ABDB-48F6EC619C9C}" presName="sp" presStyleCnt="0"/>
      <dgm:spPr/>
    </dgm:pt>
    <dgm:pt modelId="{314138A3-3949-4E13-9884-A3B7A8910200}" type="pres">
      <dgm:prSet presAssocID="{C12E14EC-A59C-445D-B912-FE6E612CB632}" presName="linNode" presStyleCnt="0"/>
      <dgm:spPr/>
    </dgm:pt>
    <dgm:pt modelId="{CB89D232-AB50-4AE1-B7FF-C6E5B5848CF2}" type="pres">
      <dgm:prSet presAssocID="{C12E14EC-A59C-445D-B912-FE6E612CB63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2133A-1B86-4496-A74D-7FFE9E4C6198}" type="pres">
      <dgm:prSet presAssocID="{C12E14EC-A59C-445D-B912-FE6E612CB63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CEB00-E2DD-4F94-9197-A56894BCA8A6}" type="pres">
      <dgm:prSet presAssocID="{697C5FC6-EB5F-44C0-84EB-9F53BE8F6165}" presName="sp" presStyleCnt="0"/>
      <dgm:spPr/>
    </dgm:pt>
    <dgm:pt modelId="{2C240685-328F-437A-9814-AF9EF4D90AC1}" type="pres">
      <dgm:prSet presAssocID="{0F4969D1-4339-49D1-88EE-905CF365A46B}" presName="linNode" presStyleCnt="0"/>
      <dgm:spPr/>
    </dgm:pt>
    <dgm:pt modelId="{5C8AF10E-8458-488C-A2EC-AD792727C087}" type="pres">
      <dgm:prSet presAssocID="{0F4969D1-4339-49D1-88EE-905CF365A46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2AB81-C3C4-400A-846D-53204C4050D9}" type="pres">
      <dgm:prSet presAssocID="{0F4969D1-4339-49D1-88EE-905CF365A46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057440-9A22-4ED6-BA94-9C69CA788828}" type="presOf" srcId="{0F4969D1-4339-49D1-88EE-905CF365A46B}" destId="{5C8AF10E-8458-488C-A2EC-AD792727C087}" srcOrd="0" destOrd="0" presId="urn:microsoft.com/office/officeart/2005/8/layout/vList5"/>
    <dgm:cxn modelId="{DE487298-13A4-40C0-9D99-06494A0A37F1}" srcId="{0F4969D1-4339-49D1-88EE-905CF365A46B}" destId="{47EB37BF-4BAE-4724-A966-44D1E8A652C3}" srcOrd="0" destOrd="0" parTransId="{6D509108-7C9A-44A3-8025-D98CD21DE322}" sibTransId="{BDE704D6-45A6-49A4-94A3-F7626C10EFB7}"/>
    <dgm:cxn modelId="{40D290B2-4F7F-44B7-824C-733D9F3D2E70}" srcId="{B5327EC0-04C2-49AC-AE48-1FA6A7B36E00}" destId="{C12E14EC-A59C-445D-B912-FE6E612CB632}" srcOrd="2" destOrd="0" parTransId="{CAC4F704-1F30-4DE7-8FF1-98A72EB64D78}" sibTransId="{697C5FC6-EB5F-44C0-84EB-9F53BE8F6165}"/>
    <dgm:cxn modelId="{E0C65D43-E3FE-4912-B774-279F0A3B77DF}" srcId="{B5327EC0-04C2-49AC-AE48-1FA6A7B36E00}" destId="{0F4969D1-4339-49D1-88EE-905CF365A46B}" srcOrd="3" destOrd="0" parTransId="{56A4710A-A36B-4CD6-A6E6-0EF0EBC40526}" sibTransId="{24CFD6EE-A1C1-458E-AFC7-485B4C075A8D}"/>
    <dgm:cxn modelId="{C443AE1F-F836-4A15-9F69-12C341C3C0DF}" srcId="{0D4AAF1F-5178-4EF8-A2BC-E149E17FDAD4}" destId="{EE14A5F4-5EBD-4C64-BF0F-9C103E6AB87E}" srcOrd="0" destOrd="0" parTransId="{B2E2113C-0E52-4B67-966A-5CBA00EFE10C}" sibTransId="{ACF946A9-1BEA-44F9-8401-279446AFEC76}"/>
    <dgm:cxn modelId="{2C8CE172-2734-446E-8CA9-2620F017C39D}" type="presOf" srcId="{C12E14EC-A59C-445D-B912-FE6E612CB632}" destId="{CB89D232-AB50-4AE1-B7FF-C6E5B5848CF2}" srcOrd="0" destOrd="0" presId="urn:microsoft.com/office/officeart/2005/8/layout/vList5"/>
    <dgm:cxn modelId="{1703B0DC-4050-403D-9696-CA951B765567}" srcId="{B5327EC0-04C2-49AC-AE48-1FA6A7B36E00}" destId="{7EE43804-4146-406A-A13A-8203B06541D3}" srcOrd="0" destOrd="0" parTransId="{4C3339A3-6E05-4AA1-9466-ED667F38EC45}" sibTransId="{D498E38D-BE2C-4431-BC47-65541F50325D}"/>
    <dgm:cxn modelId="{BA88C0AE-3CBD-4F1F-949A-18F00B280FD5}" type="presOf" srcId="{427AA56B-82A3-4438-8C73-1D1220D73050}" destId="{1792133A-1B86-4496-A74D-7FFE9E4C6198}" srcOrd="0" destOrd="0" presId="urn:microsoft.com/office/officeart/2005/8/layout/vList5"/>
    <dgm:cxn modelId="{06CBB9B6-5452-4D05-9A20-A006FC9C38F9}" srcId="{7EE43804-4146-406A-A13A-8203B06541D3}" destId="{1767A703-3C5A-470C-ABE8-01BF636C9D29}" srcOrd="0" destOrd="0" parTransId="{469DA286-01CA-45B9-BC1D-1AE6B67C4000}" sibTransId="{6B4DED52-C396-4EB3-9EA8-D1B8DBC40241}"/>
    <dgm:cxn modelId="{3EA7E171-398A-45D0-BC48-288F5B82B275}" srcId="{C12E14EC-A59C-445D-B912-FE6E612CB632}" destId="{427AA56B-82A3-4438-8C73-1D1220D73050}" srcOrd="0" destOrd="0" parTransId="{61797189-2591-47B1-B2C4-E520F409C7F6}" sibTransId="{8572DFDF-5B5C-46A3-8013-CE9431DFE351}"/>
    <dgm:cxn modelId="{16AE9513-1270-427E-9A0D-3F7FA542BEC8}" type="presOf" srcId="{EE14A5F4-5EBD-4C64-BF0F-9C103E6AB87E}" destId="{FD3A43DB-381E-4520-B3F0-B1A93C2DD3C4}" srcOrd="0" destOrd="0" presId="urn:microsoft.com/office/officeart/2005/8/layout/vList5"/>
    <dgm:cxn modelId="{90992922-1809-41A8-9DC7-17DB4C882A55}" type="presOf" srcId="{B5327EC0-04C2-49AC-AE48-1FA6A7B36E00}" destId="{C00FB976-1FE1-439B-947B-8992D263D235}" srcOrd="0" destOrd="0" presId="urn:microsoft.com/office/officeart/2005/8/layout/vList5"/>
    <dgm:cxn modelId="{C99CED7C-F84B-4A8D-A68C-04922BC1F9F3}" srcId="{B5327EC0-04C2-49AC-AE48-1FA6A7B36E00}" destId="{0D4AAF1F-5178-4EF8-A2BC-E149E17FDAD4}" srcOrd="1" destOrd="0" parTransId="{A8C4DFF3-7FD9-42D4-A4E3-76D7A1178F22}" sibTransId="{8AE15853-7495-4B24-ABDB-48F6EC619C9C}"/>
    <dgm:cxn modelId="{82898B22-AF30-44C2-B355-491684B5F175}" type="presOf" srcId="{1767A703-3C5A-470C-ABE8-01BF636C9D29}" destId="{76A78922-4B67-4F6E-B988-D33E070BBEB3}" srcOrd="0" destOrd="0" presId="urn:microsoft.com/office/officeart/2005/8/layout/vList5"/>
    <dgm:cxn modelId="{403B8AE7-072E-4A7A-A36C-D96E9F16ACC2}" type="presOf" srcId="{0D4AAF1F-5178-4EF8-A2BC-E149E17FDAD4}" destId="{2B5CBDA3-37D6-4C5F-A99D-CDBE9428425D}" srcOrd="0" destOrd="0" presId="urn:microsoft.com/office/officeart/2005/8/layout/vList5"/>
    <dgm:cxn modelId="{041F2890-7F1D-4808-A2C6-134168E411C5}" type="presOf" srcId="{7EE43804-4146-406A-A13A-8203B06541D3}" destId="{20158476-5C66-411C-977F-B5079677605C}" srcOrd="0" destOrd="0" presId="urn:microsoft.com/office/officeart/2005/8/layout/vList5"/>
    <dgm:cxn modelId="{F601573B-C4F3-44EA-8CFB-F9911569B521}" type="presOf" srcId="{47EB37BF-4BAE-4724-A966-44D1E8A652C3}" destId="{76F2AB81-C3C4-400A-846D-53204C4050D9}" srcOrd="0" destOrd="0" presId="urn:microsoft.com/office/officeart/2005/8/layout/vList5"/>
    <dgm:cxn modelId="{AC335EE7-A50D-4F47-8D8D-8F5CD09E1194}" type="presParOf" srcId="{C00FB976-1FE1-439B-947B-8992D263D235}" destId="{B3778DED-CFC3-42EC-9C61-6CB450F604E5}" srcOrd="0" destOrd="0" presId="urn:microsoft.com/office/officeart/2005/8/layout/vList5"/>
    <dgm:cxn modelId="{7495AC2C-5FCE-4148-B81F-10873BE9232E}" type="presParOf" srcId="{B3778DED-CFC3-42EC-9C61-6CB450F604E5}" destId="{20158476-5C66-411C-977F-B5079677605C}" srcOrd="0" destOrd="0" presId="urn:microsoft.com/office/officeart/2005/8/layout/vList5"/>
    <dgm:cxn modelId="{4194559A-9230-4782-88A6-2DAB11E08CA4}" type="presParOf" srcId="{B3778DED-CFC3-42EC-9C61-6CB450F604E5}" destId="{76A78922-4B67-4F6E-B988-D33E070BBEB3}" srcOrd="1" destOrd="0" presId="urn:microsoft.com/office/officeart/2005/8/layout/vList5"/>
    <dgm:cxn modelId="{21FAA3AB-2582-406A-8099-2F5545DE2E63}" type="presParOf" srcId="{C00FB976-1FE1-439B-947B-8992D263D235}" destId="{CFFA76E5-B72B-47E1-9BDB-646D0A553D52}" srcOrd="1" destOrd="0" presId="urn:microsoft.com/office/officeart/2005/8/layout/vList5"/>
    <dgm:cxn modelId="{70809828-634F-40E3-BD94-6B3C88C97CDD}" type="presParOf" srcId="{C00FB976-1FE1-439B-947B-8992D263D235}" destId="{8B3A65CD-2A9D-432C-BB34-20A7D290F2FA}" srcOrd="2" destOrd="0" presId="urn:microsoft.com/office/officeart/2005/8/layout/vList5"/>
    <dgm:cxn modelId="{5421E83C-06E0-4AA4-B878-594429C009B1}" type="presParOf" srcId="{8B3A65CD-2A9D-432C-BB34-20A7D290F2FA}" destId="{2B5CBDA3-37D6-4C5F-A99D-CDBE9428425D}" srcOrd="0" destOrd="0" presId="urn:microsoft.com/office/officeart/2005/8/layout/vList5"/>
    <dgm:cxn modelId="{6E05B5DC-BB4D-4338-8F7D-C511C0356F2F}" type="presParOf" srcId="{8B3A65CD-2A9D-432C-BB34-20A7D290F2FA}" destId="{FD3A43DB-381E-4520-B3F0-B1A93C2DD3C4}" srcOrd="1" destOrd="0" presId="urn:microsoft.com/office/officeart/2005/8/layout/vList5"/>
    <dgm:cxn modelId="{32322C33-BF05-4FAC-AA36-AA49909427DA}" type="presParOf" srcId="{C00FB976-1FE1-439B-947B-8992D263D235}" destId="{49811DCE-9871-4D93-B5B3-C2E1448789F2}" srcOrd="3" destOrd="0" presId="urn:microsoft.com/office/officeart/2005/8/layout/vList5"/>
    <dgm:cxn modelId="{F5376516-D72F-4DFB-B3B4-3342770EBA15}" type="presParOf" srcId="{C00FB976-1FE1-439B-947B-8992D263D235}" destId="{314138A3-3949-4E13-9884-A3B7A8910200}" srcOrd="4" destOrd="0" presId="urn:microsoft.com/office/officeart/2005/8/layout/vList5"/>
    <dgm:cxn modelId="{E05A2A51-B914-4666-83D7-659FC04F1635}" type="presParOf" srcId="{314138A3-3949-4E13-9884-A3B7A8910200}" destId="{CB89D232-AB50-4AE1-B7FF-C6E5B5848CF2}" srcOrd="0" destOrd="0" presId="urn:microsoft.com/office/officeart/2005/8/layout/vList5"/>
    <dgm:cxn modelId="{AA1FEA90-A7EF-46C4-90E7-160B8BDB1126}" type="presParOf" srcId="{314138A3-3949-4E13-9884-A3B7A8910200}" destId="{1792133A-1B86-4496-A74D-7FFE9E4C6198}" srcOrd="1" destOrd="0" presId="urn:microsoft.com/office/officeart/2005/8/layout/vList5"/>
    <dgm:cxn modelId="{661EF33E-8887-4A68-B20A-FCE78F84DBCF}" type="presParOf" srcId="{C00FB976-1FE1-439B-947B-8992D263D235}" destId="{060CEB00-E2DD-4F94-9197-A56894BCA8A6}" srcOrd="5" destOrd="0" presId="urn:microsoft.com/office/officeart/2005/8/layout/vList5"/>
    <dgm:cxn modelId="{AAA2D73F-9284-4B8E-A170-F9C47FE2D982}" type="presParOf" srcId="{C00FB976-1FE1-439B-947B-8992D263D235}" destId="{2C240685-328F-437A-9814-AF9EF4D90AC1}" srcOrd="6" destOrd="0" presId="urn:microsoft.com/office/officeart/2005/8/layout/vList5"/>
    <dgm:cxn modelId="{26A1D827-CA19-45D1-9D66-34F4C166D105}" type="presParOf" srcId="{2C240685-328F-437A-9814-AF9EF4D90AC1}" destId="{5C8AF10E-8458-488C-A2EC-AD792727C087}" srcOrd="0" destOrd="0" presId="urn:microsoft.com/office/officeart/2005/8/layout/vList5"/>
    <dgm:cxn modelId="{2F99E844-D1F7-4C8D-999A-C6924060873E}" type="presParOf" srcId="{2C240685-328F-437A-9814-AF9EF4D90AC1}" destId="{76F2AB81-C3C4-400A-846D-53204C4050D9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7A8DD0-C1D3-437B-B727-74FACDE4B2D8}" type="doc">
      <dgm:prSet loTypeId="urn:microsoft.com/office/officeart/2005/8/layout/hProcess11" loCatId="process" qsTypeId="urn:microsoft.com/office/officeart/2005/8/quickstyle/simple2" qsCatId="simple" csTypeId="urn:microsoft.com/office/officeart/2005/8/colors/accent1_2" csCatId="accent1" phldr="1"/>
      <dgm:spPr/>
    </dgm:pt>
    <dgm:pt modelId="{040B2C5D-E436-48F2-8628-5A912807EFAF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1916</a:t>
          </a:r>
          <a:endParaRPr lang="ru-RU" dirty="0">
            <a:latin typeface="Bookman Old Style" pitchFamily="18" charset="0"/>
          </a:endParaRPr>
        </a:p>
      </dgm:t>
    </dgm:pt>
    <dgm:pt modelId="{01D9540F-71AC-4377-9B19-3890D8F38271}" type="parTrans" cxnId="{51CFDFA3-C0D8-4A0F-A4B0-C0DD81CD95C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1157A2B3-4B46-424F-82EE-D4A0C61A4437}" type="sibTrans" cxnId="{51CFDFA3-C0D8-4A0F-A4B0-C0DD81CD95C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46C17D9-6167-47E7-9EAE-424A6D918EFF}">
      <dgm:prSet phldrT="[Текст]"/>
      <dgm:spPr/>
      <dgm:t>
        <a:bodyPr/>
        <a:lstStyle/>
        <a:p>
          <a:r>
            <a:rPr lang="fr-FR" dirty="0" smtClean="0">
              <a:latin typeface="Bookman Old Style" pitchFamily="18" charset="0"/>
            </a:rPr>
            <a:t>“Course de Linguistique Generale” by F. de Saussure</a:t>
          </a:r>
          <a:endParaRPr lang="ru-RU" dirty="0">
            <a:latin typeface="Bookman Old Style" pitchFamily="18" charset="0"/>
          </a:endParaRPr>
        </a:p>
      </dgm:t>
    </dgm:pt>
    <dgm:pt modelId="{047ECB22-DDA0-4608-950B-77A90D70D44A}" type="parTrans" cxnId="{230EB169-FBF0-4598-9266-FBCFCE4DA7C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A30BA137-D459-45CE-B87A-B9EA4F85D021}" type="sibTrans" cxnId="{230EB169-FBF0-4598-9266-FBCFCE4DA7C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AA966511-414C-4666-940A-129B062B4BD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"Father of Structuralism“, the "Father of Modern Linguistics"</a:t>
          </a:r>
          <a:endParaRPr lang="ru-RU" dirty="0">
            <a:latin typeface="Bookman Old Style" pitchFamily="18" charset="0"/>
          </a:endParaRPr>
        </a:p>
      </dgm:t>
    </dgm:pt>
    <dgm:pt modelId="{918A5450-114A-4122-BDEA-81BD49E636C6}" type="parTrans" cxnId="{7B3411D6-CF26-4A37-B876-30B047483CB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3508300-7199-4D45-BF53-6316E0542F5A}" type="sibTrans" cxnId="{7B3411D6-CF26-4A37-B876-30B047483CB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9DCCB1E-3630-40F7-A3DC-5BDECC55398D}" type="pres">
      <dgm:prSet presAssocID="{407A8DD0-C1D3-437B-B727-74FACDE4B2D8}" presName="Name0" presStyleCnt="0">
        <dgm:presLayoutVars>
          <dgm:dir/>
          <dgm:resizeHandles val="exact"/>
        </dgm:presLayoutVars>
      </dgm:prSet>
      <dgm:spPr/>
    </dgm:pt>
    <dgm:pt modelId="{74F8C3E2-8995-4A0C-BA7D-6F5F1D012FB7}" type="pres">
      <dgm:prSet presAssocID="{407A8DD0-C1D3-437B-B727-74FACDE4B2D8}" presName="arrow" presStyleLbl="bgShp" presStyleIdx="0" presStyleCnt="1"/>
      <dgm:spPr/>
    </dgm:pt>
    <dgm:pt modelId="{74505F2C-109F-40BF-B9B3-8B96FA18CFED}" type="pres">
      <dgm:prSet presAssocID="{407A8DD0-C1D3-437B-B727-74FACDE4B2D8}" presName="points" presStyleCnt="0"/>
      <dgm:spPr/>
    </dgm:pt>
    <dgm:pt modelId="{327AD145-1C00-4CCD-A573-59841BA7246F}" type="pres">
      <dgm:prSet presAssocID="{040B2C5D-E436-48F2-8628-5A912807EFAF}" presName="compositeA" presStyleCnt="0"/>
      <dgm:spPr/>
    </dgm:pt>
    <dgm:pt modelId="{3749347A-87E8-429C-8403-DCD638E78E45}" type="pres">
      <dgm:prSet presAssocID="{040B2C5D-E436-48F2-8628-5A912807EFAF}" presName="textA" presStyleLbl="revTx" presStyleIdx="0" presStyleCnt="3">
        <dgm:presLayoutVars>
          <dgm:bulletEnabled val="1"/>
        </dgm:presLayoutVars>
      </dgm:prSet>
      <dgm:spPr/>
    </dgm:pt>
    <dgm:pt modelId="{92C73FCC-8F29-493A-8DF9-B4E2F8D10F3B}" type="pres">
      <dgm:prSet presAssocID="{040B2C5D-E436-48F2-8628-5A912807EFAF}" presName="circleA" presStyleLbl="node1" presStyleIdx="0" presStyleCnt="3"/>
      <dgm:spPr/>
    </dgm:pt>
    <dgm:pt modelId="{1B2E829E-BC2F-4EE1-A87C-746B0AC8A6E3}" type="pres">
      <dgm:prSet presAssocID="{040B2C5D-E436-48F2-8628-5A912807EFAF}" presName="spaceA" presStyleCnt="0"/>
      <dgm:spPr/>
    </dgm:pt>
    <dgm:pt modelId="{C55F232E-E902-45C1-8B2F-34F7B15E801E}" type="pres">
      <dgm:prSet presAssocID="{1157A2B3-4B46-424F-82EE-D4A0C61A4437}" presName="space" presStyleCnt="0"/>
      <dgm:spPr/>
    </dgm:pt>
    <dgm:pt modelId="{2FE34649-BBBD-40A3-9886-3A356D43E3B8}" type="pres">
      <dgm:prSet presAssocID="{C46C17D9-6167-47E7-9EAE-424A6D918EFF}" presName="compositeB" presStyleCnt="0"/>
      <dgm:spPr/>
    </dgm:pt>
    <dgm:pt modelId="{BF8D85E0-5654-483E-ACB9-A41CB60E0435}" type="pres">
      <dgm:prSet presAssocID="{C46C17D9-6167-47E7-9EAE-424A6D918EFF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56848-C5ED-46A0-8ADC-BE4E0BD83F43}" type="pres">
      <dgm:prSet presAssocID="{C46C17D9-6167-47E7-9EAE-424A6D918EFF}" presName="circleB" presStyleLbl="node1" presStyleIdx="1" presStyleCnt="3"/>
      <dgm:spPr/>
    </dgm:pt>
    <dgm:pt modelId="{CA7FF254-8A4A-4E3D-968B-F4ACBE1306A7}" type="pres">
      <dgm:prSet presAssocID="{C46C17D9-6167-47E7-9EAE-424A6D918EFF}" presName="spaceB" presStyleCnt="0"/>
      <dgm:spPr/>
    </dgm:pt>
    <dgm:pt modelId="{C5C4002C-592D-47EE-B91C-ACC28520396E}" type="pres">
      <dgm:prSet presAssocID="{A30BA137-D459-45CE-B87A-B9EA4F85D021}" presName="space" presStyleCnt="0"/>
      <dgm:spPr/>
    </dgm:pt>
    <dgm:pt modelId="{2B97F146-809A-4B7C-9DE9-7C125C1FFA47}" type="pres">
      <dgm:prSet presAssocID="{AA966511-414C-4666-940A-129B062B4BD2}" presName="compositeA" presStyleCnt="0"/>
      <dgm:spPr/>
    </dgm:pt>
    <dgm:pt modelId="{D9FB7B19-F079-4CAC-802B-805A917A09AF}" type="pres">
      <dgm:prSet presAssocID="{AA966511-414C-4666-940A-129B062B4BD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5E984-CE1C-40E9-82F3-E524F2561DC9}" type="pres">
      <dgm:prSet presAssocID="{AA966511-414C-4666-940A-129B062B4BD2}" presName="circleA" presStyleLbl="node1" presStyleIdx="2" presStyleCnt="3"/>
      <dgm:spPr/>
    </dgm:pt>
    <dgm:pt modelId="{29457E17-F220-4A18-A4BD-B44962581F4F}" type="pres">
      <dgm:prSet presAssocID="{AA966511-414C-4666-940A-129B062B4BD2}" presName="spaceA" presStyleCnt="0"/>
      <dgm:spPr/>
    </dgm:pt>
  </dgm:ptLst>
  <dgm:cxnLst>
    <dgm:cxn modelId="{13FE7829-FF88-40B7-836D-84F2ECC225F5}" type="presOf" srcId="{AA966511-414C-4666-940A-129B062B4BD2}" destId="{D9FB7B19-F079-4CAC-802B-805A917A09AF}" srcOrd="0" destOrd="0" presId="urn:microsoft.com/office/officeart/2005/8/layout/hProcess11"/>
    <dgm:cxn modelId="{230EB169-FBF0-4598-9266-FBCFCE4DA7CF}" srcId="{407A8DD0-C1D3-437B-B727-74FACDE4B2D8}" destId="{C46C17D9-6167-47E7-9EAE-424A6D918EFF}" srcOrd="1" destOrd="0" parTransId="{047ECB22-DDA0-4608-950B-77A90D70D44A}" sibTransId="{A30BA137-D459-45CE-B87A-B9EA4F85D021}"/>
    <dgm:cxn modelId="{51CFDFA3-C0D8-4A0F-A4B0-C0DD81CD95C7}" srcId="{407A8DD0-C1D3-437B-B727-74FACDE4B2D8}" destId="{040B2C5D-E436-48F2-8628-5A912807EFAF}" srcOrd="0" destOrd="0" parTransId="{01D9540F-71AC-4377-9B19-3890D8F38271}" sibTransId="{1157A2B3-4B46-424F-82EE-D4A0C61A4437}"/>
    <dgm:cxn modelId="{D2633A0A-2C91-403E-A909-F9C5D8512C99}" type="presOf" srcId="{C46C17D9-6167-47E7-9EAE-424A6D918EFF}" destId="{BF8D85E0-5654-483E-ACB9-A41CB60E0435}" srcOrd="0" destOrd="0" presId="urn:microsoft.com/office/officeart/2005/8/layout/hProcess11"/>
    <dgm:cxn modelId="{7B3411D6-CF26-4A37-B876-30B047483CB9}" srcId="{407A8DD0-C1D3-437B-B727-74FACDE4B2D8}" destId="{AA966511-414C-4666-940A-129B062B4BD2}" srcOrd="2" destOrd="0" parTransId="{918A5450-114A-4122-BDEA-81BD49E636C6}" sibTransId="{F3508300-7199-4D45-BF53-6316E0542F5A}"/>
    <dgm:cxn modelId="{156A7EB5-994B-4401-866B-19281F988984}" type="presOf" srcId="{407A8DD0-C1D3-437B-B727-74FACDE4B2D8}" destId="{09DCCB1E-3630-40F7-A3DC-5BDECC55398D}" srcOrd="0" destOrd="0" presId="urn:microsoft.com/office/officeart/2005/8/layout/hProcess11"/>
    <dgm:cxn modelId="{A83541EA-CE68-48A4-8A8D-52E7831060D5}" type="presOf" srcId="{040B2C5D-E436-48F2-8628-5A912807EFAF}" destId="{3749347A-87E8-429C-8403-DCD638E78E45}" srcOrd="0" destOrd="0" presId="urn:microsoft.com/office/officeart/2005/8/layout/hProcess11"/>
    <dgm:cxn modelId="{9CB93CFC-ED5F-48A2-98C9-6247888622D7}" type="presParOf" srcId="{09DCCB1E-3630-40F7-A3DC-5BDECC55398D}" destId="{74F8C3E2-8995-4A0C-BA7D-6F5F1D012FB7}" srcOrd="0" destOrd="0" presId="urn:microsoft.com/office/officeart/2005/8/layout/hProcess11"/>
    <dgm:cxn modelId="{3E94F37D-D95A-479C-BD0D-179E30D18442}" type="presParOf" srcId="{09DCCB1E-3630-40F7-A3DC-5BDECC55398D}" destId="{74505F2C-109F-40BF-B9B3-8B96FA18CFED}" srcOrd="1" destOrd="0" presId="urn:microsoft.com/office/officeart/2005/8/layout/hProcess11"/>
    <dgm:cxn modelId="{BCFA67D2-116B-4194-B3C0-7F6885A50FC7}" type="presParOf" srcId="{74505F2C-109F-40BF-B9B3-8B96FA18CFED}" destId="{327AD145-1C00-4CCD-A573-59841BA7246F}" srcOrd="0" destOrd="0" presId="urn:microsoft.com/office/officeart/2005/8/layout/hProcess11"/>
    <dgm:cxn modelId="{D8FAD2B0-BD61-494B-AA5E-50C1998BC441}" type="presParOf" srcId="{327AD145-1C00-4CCD-A573-59841BA7246F}" destId="{3749347A-87E8-429C-8403-DCD638E78E45}" srcOrd="0" destOrd="0" presId="urn:microsoft.com/office/officeart/2005/8/layout/hProcess11"/>
    <dgm:cxn modelId="{5A3AAC38-64C7-49F1-B064-E7777BB78FB5}" type="presParOf" srcId="{327AD145-1C00-4CCD-A573-59841BA7246F}" destId="{92C73FCC-8F29-493A-8DF9-B4E2F8D10F3B}" srcOrd="1" destOrd="0" presId="urn:microsoft.com/office/officeart/2005/8/layout/hProcess11"/>
    <dgm:cxn modelId="{98EA737E-2CBD-47CF-8043-F0C9C9CC150D}" type="presParOf" srcId="{327AD145-1C00-4CCD-A573-59841BA7246F}" destId="{1B2E829E-BC2F-4EE1-A87C-746B0AC8A6E3}" srcOrd="2" destOrd="0" presId="urn:microsoft.com/office/officeart/2005/8/layout/hProcess11"/>
    <dgm:cxn modelId="{E49E43CC-DDC5-487A-922D-4A70542CB773}" type="presParOf" srcId="{74505F2C-109F-40BF-B9B3-8B96FA18CFED}" destId="{C55F232E-E902-45C1-8B2F-34F7B15E801E}" srcOrd="1" destOrd="0" presId="urn:microsoft.com/office/officeart/2005/8/layout/hProcess11"/>
    <dgm:cxn modelId="{CD00B47E-7E2B-4AB8-9D02-C01110D932C8}" type="presParOf" srcId="{74505F2C-109F-40BF-B9B3-8B96FA18CFED}" destId="{2FE34649-BBBD-40A3-9886-3A356D43E3B8}" srcOrd="2" destOrd="0" presId="urn:microsoft.com/office/officeart/2005/8/layout/hProcess11"/>
    <dgm:cxn modelId="{A7A208B9-88FD-44F8-96D7-48833647D7E2}" type="presParOf" srcId="{2FE34649-BBBD-40A3-9886-3A356D43E3B8}" destId="{BF8D85E0-5654-483E-ACB9-A41CB60E0435}" srcOrd="0" destOrd="0" presId="urn:microsoft.com/office/officeart/2005/8/layout/hProcess11"/>
    <dgm:cxn modelId="{BC2420B6-B0B7-4E5B-BE7A-A096B58E1DC6}" type="presParOf" srcId="{2FE34649-BBBD-40A3-9886-3A356D43E3B8}" destId="{A8556848-C5ED-46A0-8ADC-BE4E0BD83F43}" srcOrd="1" destOrd="0" presId="urn:microsoft.com/office/officeart/2005/8/layout/hProcess11"/>
    <dgm:cxn modelId="{2E72C643-20B8-40E1-AE90-2A385E3004E7}" type="presParOf" srcId="{2FE34649-BBBD-40A3-9886-3A356D43E3B8}" destId="{CA7FF254-8A4A-4E3D-968B-F4ACBE1306A7}" srcOrd="2" destOrd="0" presId="urn:microsoft.com/office/officeart/2005/8/layout/hProcess11"/>
    <dgm:cxn modelId="{E61A65CE-40CD-429E-9200-F7E33B9F6DE8}" type="presParOf" srcId="{74505F2C-109F-40BF-B9B3-8B96FA18CFED}" destId="{C5C4002C-592D-47EE-B91C-ACC28520396E}" srcOrd="3" destOrd="0" presId="urn:microsoft.com/office/officeart/2005/8/layout/hProcess11"/>
    <dgm:cxn modelId="{7E862768-1C5D-4E35-B2D3-94D7E11AB5C4}" type="presParOf" srcId="{74505F2C-109F-40BF-B9B3-8B96FA18CFED}" destId="{2B97F146-809A-4B7C-9DE9-7C125C1FFA47}" srcOrd="4" destOrd="0" presId="urn:microsoft.com/office/officeart/2005/8/layout/hProcess11"/>
    <dgm:cxn modelId="{15CF82EB-A08C-48F5-B0EB-7BE876372C0D}" type="presParOf" srcId="{2B97F146-809A-4B7C-9DE9-7C125C1FFA47}" destId="{D9FB7B19-F079-4CAC-802B-805A917A09AF}" srcOrd="0" destOrd="0" presId="urn:microsoft.com/office/officeart/2005/8/layout/hProcess11"/>
    <dgm:cxn modelId="{B60919E9-BFD8-4ACE-93D5-C395D0D97315}" type="presParOf" srcId="{2B97F146-809A-4B7C-9DE9-7C125C1FFA47}" destId="{44A5E984-CE1C-40E9-82F3-E524F2561DC9}" srcOrd="1" destOrd="0" presId="urn:microsoft.com/office/officeart/2005/8/layout/hProcess11"/>
    <dgm:cxn modelId="{96A0F32B-9EDC-4071-85A0-147A081918E4}" type="presParOf" srcId="{2B97F146-809A-4B7C-9DE9-7C125C1FFA47}" destId="{29457E17-F220-4A18-A4BD-B44962581F4F}" srcOrd="2" destOrd="0" presId="urn:microsoft.com/office/officeart/2005/8/layout/hProcess1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76EDB8-1585-4FC5-A624-0E6ACB54410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5185-6303-4A47-8A9B-C1676BFD8B06}">
      <dgm:prSet phldrT="[Текст]" custT="1"/>
      <dgm:spPr/>
      <dgm:t>
        <a:bodyPr/>
        <a:lstStyle/>
        <a:p>
          <a:r>
            <a:rPr lang="en-US" sz="1800" dirty="0" smtClean="0">
              <a:latin typeface="Bookman Old Style" pitchFamily="18" charset="0"/>
            </a:rPr>
            <a:t>Language is a well-defined object in the heterogeneous mass of speech facts. It can be localized in the limited segment of the speaking-circuit where an auditory image becomes associated with a concept, it also the social side of speech, outside the individual who can never create nor modify it by himself.</a:t>
          </a:r>
          <a:endParaRPr lang="ru-RU" sz="1800" dirty="0">
            <a:latin typeface="Bookman Old Style" pitchFamily="18" charset="0"/>
          </a:endParaRPr>
        </a:p>
      </dgm:t>
    </dgm:pt>
    <dgm:pt modelId="{3D04F086-B724-4AB9-BA5D-7308737FD5A7}" type="parTrans" cxnId="{AA00FBFB-2B54-4B13-8C6A-249BC072C249}">
      <dgm:prSet/>
      <dgm:spPr/>
      <dgm:t>
        <a:bodyPr/>
        <a:lstStyle/>
        <a:p>
          <a:endParaRPr lang="ru-RU" sz="1800">
            <a:latin typeface="Bookman Old Style" pitchFamily="18" charset="0"/>
          </a:endParaRPr>
        </a:p>
      </dgm:t>
    </dgm:pt>
    <dgm:pt modelId="{AC2DD0CF-6F4D-4E4E-B4A1-09CFB976D489}" type="sibTrans" cxnId="{AA00FBFB-2B54-4B13-8C6A-249BC072C249}">
      <dgm:prSet/>
      <dgm:spPr/>
      <dgm:t>
        <a:bodyPr/>
        <a:lstStyle/>
        <a:p>
          <a:endParaRPr lang="ru-RU" sz="1800">
            <a:latin typeface="Bookman Old Style" pitchFamily="18" charset="0"/>
          </a:endParaRPr>
        </a:p>
      </dgm:t>
    </dgm:pt>
    <dgm:pt modelId="{757F05E3-D89F-40C9-8247-F0AD67E7FAC5}">
      <dgm:prSet phldrT="[Текст]" custT="1"/>
      <dgm:spPr/>
      <dgm:t>
        <a:bodyPr/>
        <a:lstStyle/>
        <a:p>
          <a:r>
            <a:rPr lang="en-US" sz="1800" dirty="0" smtClean="0">
              <a:latin typeface="Bookman Old Style" pitchFamily="18" charset="0"/>
            </a:rPr>
            <a:t>Language is something that can be studied separately. Even dead languages are no longer spoken; its linguistic organism can be easily assimilated.</a:t>
          </a:r>
          <a:endParaRPr lang="ru-RU" sz="1800" dirty="0">
            <a:latin typeface="Bookman Old Style" pitchFamily="18" charset="0"/>
          </a:endParaRPr>
        </a:p>
      </dgm:t>
    </dgm:pt>
    <dgm:pt modelId="{C44236F3-89EF-48D8-9307-38B46607FB00}" type="parTrans" cxnId="{2D5310CC-DF50-48EF-836C-DB4C717694B4}">
      <dgm:prSet/>
      <dgm:spPr/>
      <dgm:t>
        <a:bodyPr/>
        <a:lstStyle/>
        <a:p>
          <a:endParaRPr lang="ru-RU" sz="1800">
            <a:latin typeface="Bookman Old Style" pitchFamily="18" charset="0"/>
          </a:endParaRPr>
        </a:p>
      </dgm:t>
    </dgm:pt>
    <dgm:pt modelId="{56254539-464B-4F66-8C5C-0A00DDC60BD0}" type="sibTrans" cxnId="{2D5310CC-DF50-48EF-836C-DB4C717694B4}">
      <dgm:prSet/>
      <dgm:spPr/>
      <dgm:t>
        <a:bodyPr/>
        <a:lstStyle/>
        <a:p>
          <a:endParaRPr lang="ru-RU" sz="1800">
            <a:latin typeface="Bookman Old Style" pitchFamily="18" charset="0"/>
          </a:endParaRPr>
        </a:p>
      </dgm:t>
    </dgm:pt>
    <dgm:pt modelId="{65893B16-79A2-482D-A4E4-2A616F34279F}" type="pres">
      <dgm:prSet presAssocID="{6C76EDB8-1585-4FC5-A624-0E6ACB544105}" presName="linear" presStyleCnt="0">
        <dgm:presLayoutVars>
          <dgm:dir/>
          <dgm:animLvl val="lvl"/>
          <dgm:resizeHandles val="exact"/>
        </dgm:presLayoutVars>
      </dgm:prSet>
      <dgm:spPr/>
    </dgm:pt>
    <dgm:pt modelId="{5AB7A957-2E81-40A2-AD69-2E386F6171C9}" type="pres">
      <dgm:prSet presAssocID="{C7965185-6303-4A47-8A9B-C1676BFD8B06}" presName="parentLin" presStyleCnt="0"/>
      <dgm:spPr/>
    </dgm:pt>
    <dgm:pt modelId="{0A79C9AD-970F-429E-93FD-5678F4A759EB}" type="pres">
      <dgm:prSet presAssocID="{C7965185-6303-4A47-8A9B-C1676BFD8B06}" presName="parentLeftMargin" presStyleLbl="node1" presStyleIdx="0" presStyleCnt="2"/>
      <dgm:spPr/>
    </dgm:pt>
    <dgm:pt modelId="{7FC6144F-29FE-4066-8815-2B0325866971}" type="pres">
      <dgm:prSet presAssocID="{C7965185-6303-4A47-8A9B-C1676BFD8B06}" presName="parentText" presStyleLbl="node1" presStyleIdx="0" presStyleCnt="2" custScaleX="132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DF978-BAF4-4C53-8185-1DEE10B71822}" type="pres">
      <dgm:prSet presAssocID="{C7965185-6303-4A47-8A9B-C1676BFD8B06}" presName="negativeSpace" presStyleCnt="0"/>
      <dgm:spPr/>
    </dgm:pt>
    <dgm:pt modelId="{E9F15230-D2BC-4366-88E5-3D295374555F}" type="pres">
      <dgm:prSet presAssocID="{C7965185-6303-4A47-8A9B-C1676BFD8B06}" presName="childText" presStyleLbl="conFgAcc1" presStyleIdx="0" presStyleCnt="2">
        <dgm:presLayoutVars>
          <dgm:bulletEnabled val="1"/>
        </dgm:presLayoutVars>
      </dgm:prSet>
      <dgm:spPr/>
    </dgm:pt>
    <dgm:pt modelId="{49EB3E62-8100-477D-8F6C-C1E6F8C23D92}" type="pres">
      <dgm:prSet presAssocID="{AC2DD0CF-6F4D-4E4E-B4A1-09CFB976D489}" presName="spaceBetweenRectangles" presStyleCnt="0"/>
      <dgm:spPr/>
    </dgm:pt>
    <dgm:pt modelId="{2C295F8A-80F7-4241-A037-2ADCA1420662}" type="pres">
      <dgm:prSet presAssocID="{757F05E3-D89F-40C9-8247-F0AD67E7FAC5}" presName="parentLin" presStyleCnt="0"/>
      <dgm:spPr/>
    </dgm:pt>
    <dgm:pt modelId="{0C74DC9E-CFE9-4EFB-B574-AE46F988D689}" type="pres">
      <dgm:prSet presAssocID="{757F05E3-D89F-40C9-8247-F0AD67E7FAC5}" presName="parentLeftMargin" presStyleLbl="node1" presStyleIdx="0" presStyleCnt="2"/>
      <dgm:spPr/>
    </dgm:pt>
    <dgm:pt modelId="{C649801E-2220-41FA-BE5D-95F23581E14D}" type="pres">
      <dgm:prSet presAssocID="{757F05E3-D89F-40C9-8247-F0AD67E7FAC5}" presName="parentText" presStyleLbl="node1" presStyleIdx="1" presStyleCnt="2" custScaleX="133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65072-3952-4D2A-9FDB-F78CFAD5A74A}" type="pres">
      <dgm:prSet presAssocID="{757F05E3-D89F-40C9-8247-F0AD67E7FAC5}" presName="negativeSpace" presStyleCnt="0"/>
      <dgm:spPr/>
    </dgm:pt>
    <dgm:pt modelId="{07AF1BB9-D25E-43C6-9914-7835832D46F9}" type="pres">
      <dgm:prSet presAssocID="{757F05E3-D89F-40C9-8247-F0AD67E7FAC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807EC19-2775-4E60-AB65-298B56FF2EBA}" type="presOf" srcId="{757F05E3-D89F-40C9-8247-F0AD67E7FAC5}" destId="{C649801E-2220-41FA-BE5D-95F23581E14D}" srcOrd="1" destOrd="0" presId="urn:microsoft.com/office/officeart/2005/8/layout/list1"/>
    <dgm:cxn modelId="{39577D82-242A-4421-81F6-AEAF3944267E}" type="presOf" srcId="{C7965185-6303-4A47-8A9B-C1676BFD8B06}" destId="{7FC6144F-29FE-4066-8815-2B0325866971}" srcOrd="1" destOrd="0" presId="urn:microsoft.com/office/officeart/2005/8/layout/list1"/>
    <dgm:cxn modelId="{B1BE2C00-5C13-413D-86A5-D8842EBF32D3}" type="presOf" srcId="{C7965185-6303-4A47-8A9B-C1676BFD8B06}" destId="{0A79C9AD-970F-429E-93FD-5678F4A759EB}" srcOrd="0" destOrd="0" presId="urn:microsoft.com/office/officeart/2005/8/layout/list1"/>
    <dgm:cxn modelId="{56112CC9-650C-4259-937E-E0C10713C50F}" type="presOf" srcId="{6C76EDB8-1585-4FC5-A624-0E6ACB544105}" destId="{65893B16-79A2-482D-A4E4-2A616F34279F}" srcOrd="0" destOrd="0" presId="urn:microsoft.com/office/officeart/2005/8/layout/list1"/>
    <dgm:cxn modelId="{AA00FBFB-2B54-4B13-8C6A-249BC072C249}" srcId="{6C76EDB8-1585-4FC5-A624-0E6ACB544105}" destId="{C7965185-6303-4A47-8A9B-C1676BFD8B06}" srcOrd="0" destOrd="0" parTransId="{3D04F086-B724-4AB9-BA5D-7308737FD5A7}" sibTransId="{AC2DD0CF-6F4D-4E4E-B4A1-09CFB976D489}"/>
    <dgm:cxn modelId="{4E6560BD-A8DE-4E21-8364-23215AC70AF3}" type="presOf" srcId="{757F05E3-D89F-40C9-8247-F0AD67E7FAC5}" destId="{0C74DC9E-CFE9-4EFB-B574-AE46F988D689}" srcOrd="0" destOrd="0" presId="urn:microsoft.com/office/officeart/2005/8/layout/list1"/>
    <dgm:cxn modelId="{2D5310CC-DF50-48EF-836C-DB4C717694B4}" srcId="{6C76EDB8-1585-4FC5-A624-0E6ACB544105}" destId="{757F05E3-D89F-40C9-8247-F0AD67E7FAC5}" srcOrd="1" destOrd="0" parTransId="{C44236F3-89EF-48D8-9307-38B46607FB00}" sibTransId="{56254539-464B-4F66-8C5C-0A00DDC60BD0}"/>
    <dgm:cxn modelId="{B2DCEEE0-5E6B-40B7-AE1C-5724FA459AC7}" type="presParOf" srcId="{65893B16-79A2-482D-A4E4-2A616F34279F}" destId="{5AB7A957-2E81-40A2-AD69-2E386F6171C9}" srcOrd="0" destOrd="0" presId="urn:microsoft.com/office/officeart/2005/8/layout/list1"/>
    <dgm:cxn modelId="{5941B104-182D-4B3F-B7C7-A016CE2DDE68}" type="presParOf" srcId="{5AB7A957-2E81-40A2-AD69-2E386F6171C9}" destId="{0A79C9AD-970F-429E-93FD-5678F4A759EB}" srcOrd="0" destOrd="0" presId="urn:microsoft.com/office/officeart/2005/8/layout/list1"/>
    <dgm:cxn modelId="{8ACCE1FA-995B-412D-8738-FCCA25C53C9A}" type="presParOf" srcId="{5AB7A957-2E81-40A2-AD69-2E386F6171C9}" destId="{7FC6144F-29FE-4066-8815-2B0325866971}" srcOrd="1" destOrd="0" presId="urn:microsoft.com/office/officeart/2005/8/layout/list1"/>
    <dgm:cxn modelId="{66F7F567-197A-4540-A65E-50FB45935BC9}" type="presParOf" srcId="{65893B16-79A2-482D-A4E4-2A616F34279F}" destId="{5A9DF978-BAF4-4C53-8185-1DEE10B71822}" srcOrd="1" destOrd="0" presId="urn:microsoft.com/office/officeart/2005/8/layout/list1"/>
    <dgm:cxn modelId="{943C58B7-F55A-4732-88E0-6734C4CE6D46}" type="presParOf" srcId="{65893B16-79A2-482D-A4E4-2A616F34279F}" destId="{E9F15230-D2BC-4366-88E5-3D295374555F}" srcOrd="2" destOrd="0" presId="urn:microsoft.com/office/officeart/2005/8/layout/list1"/>
    <dgm:cxn modelId="{2CD8C616-A364-48FD-BB0A-766764C5DFCA}" type="presParOf" srcId="{65893B16-79A2-482D-A4E4-2A616F34279F}" destId="{49EB3E62-8100-477D-8F6C-C1E6F8C23D92}" srcOrd="3" destOrd="0" presId="urn:microsoft.com/office/officeart/2005/8/layout/list1"/>
    <dgm:cxn modelId="{CA29AFC6-5935-42FF-83EC-3449E66B038E}" type="presParOf" srcId="{65893B16-79A2-482D-A4E4-2A616F34279F}" destId="{2C295F8A-80F7-4241-A037-2ADCA1420662}" srcOrd="4" destOrd="0" presId="urn:microsoft.com/office/officeart/2005/8/layout/list1"/>
    <dgm:cxn modelId="{B0576EB6-115F-41BC-A4A7-091A7EA45464}" type="presParOf" srcId="{2C295F8A-80F7-4241-A037-2ADCA1420662}" destId="{0C74DC9E-CFE9-4EFB-B574-AE46F988D689}" srcOrd="0" destOrd="0" presId="urn:microsoft.com/office/officeart/2005/8/layout/list1"/>
    <dgm:cxn modelId="{206BD88C-FE94-4B4B-A818-049ABCA8526E}" type="presParOf" srcId="{2C295F8A-80F7-4241-A037-2ADCA1420662}" destId="{C649801E-2220-41FA-BE5D-95F23581E14D}" srcOrd="1" destOrd="0" presId="urn:microsoft.com/office/officeart/2005/8/layout/list1"/>
    <dgm:cxn modelId="{841AD253-6D28-498C-BC49-661E313DFC82}" type="presParOf" srcId="{65893B16-79A2-482D-A4E4-2A616F34279F}" destId="{04E65072-3952-4D2A-9FDB-F78CFAD5A74A}" srcOrd="5" destOrd="0" presId="urn:microsoft.com/office/officeart/2005/8/layout/list1"/>
    <dgm:cxn modelId="{29B8A297-51A3-40B0-BE5D-C64D0ABAC102}" type="presParOf" srcId="{65893B16-79A2-482D-A4E4-2A616F34279F}" destId="{07AF1BB9-D25E-43C6-9914-7835832D46F9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5B12CD-DB5D-4465-9D1F-7B3E463AB66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EAD258-AD69-4ACE-919D-5C9F1733C856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Whereas speech is heterogeneous, language is homogeneous. It is a system of signs in which the only essential thing is the union of meanings and sound-images.</a:t>
          </a:r>
          <a:endParaRPr lang="ru-RU" sz="2000" dirty="0">
            <a:latin typeface="Bookman Old Style" pitchFamily="18" charset="0"/>
          </a:endParaRPr>
        </a:p>
      </dgm:t>
    </dgm:pt>
    <dgm:pt modelId="{59FCBB2E-CE18-4310-B18C-35C21CFC5A18}" type="parTrans" cxnId="{5D57613D-3B51-4884-8688-0878288ED855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53DA55FB-1FB9-41E8-A12E-A9A0E0DB62E7}" type="sibTrans" cxnId="{5D57613D-3B51-4884-8688-0878288ED855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130ECE13-9D74-49AB-B456-000E0C107743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Language is concrete, no less so than speaking; and this is a help in our study to of it.</a:t>
          </a:r>
          <a:endParaRPr lang="ru-RU" sz="2000" dirty="0">
            <a:latin typeface="Bookman Old Style" pitchFamily="18" charset="0"/>
          </a:endParaRPr>
        </a:p>
      </dgm:t>
    </dgm:pt>
    <dgm:pt modelId="{372EC3E7-18EA-4CA9-AB60-CE594EE44F60}" type="parTrans" cxnId="{E7C948CE-31E4-4631-8E6F-B8755857517E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68626CEA-FFB5-4A76-8200-7E532EB6204D}" type="sibTrans" cxnId="{E7C948CE-31E4-4631-8E6F-B8755857517E}">
      <dgm:prSet/>
      <dgm:spPr/>
      <dgm:t>
        <a:bodyPr/>
        <a:lstStyle/>
        <a:p>
          <a:endParaRPr lang="ru-RU" sz="2000">
            <a:latin typeface="Bookman Old Style" pitchFamily="18" charset="0"/>
          </a:endParaRPr>
        </a:p>
      </dgm:t>
    </dgm:pt>
    <dgm:pt modelId="{4A2944EE-3207-43EA-8FDC-366457C31CD5}" type="pres">
      <dgm:prSet presAssocID="{5A5B12CD-DB5D-4465-9D1F-7B3E463AB660}" presName="linear" presStyleCnt="0">
        <dgm:presLayoutVars>
          <dgm:dir/>
          <dgm:animLvl val="lvl"/>
          <dgm:resizeHandles val="exact"/>
        </dgm:presLayoutVars>
      </dgm:prSet>
      <dgm:spPr/>
    </dgm:pt>
    <dgm:pt modelId="{8971CA5E-BF38-43FB-A6D6-27774C8F2D7D}" type="pres">
      <dgm:prSet presAssocID="{C8EAD258-AD69-4ACE-919D-5C9F1733C856}" presName="parentLin" presStyleCnt="0"/>
      <dgm:spPr/>
    </dgm:pt>
    <dgm:pt modelId="{6C43EE81-EFB5-4FAA-A35B-363F0FEA8047}" type="pres">
      <dgm:prSet presAssocID="{C8EAD258-AD69-4ACE-919D-5C9F1733C856}" presName="parentLeftMargin" presStyleLbl="node1" presStyleIdx="0" presStyleCnt="2"/>
      <dgm:spPr/>
    </dgm:pt>
    <dgm:pt modelId="{5EA1901D-35EA-4B4F-A9E1-68765AB3CD11}" type="pres">
      <dgm:prSet presAssocID="{C8EAD258-AD69-4ACE-919D-5C9F1733C856}" presName="parentText" presStyleLbl="node1" presStyleIdx="0" presStyleCnt="2" custScaleX="132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2AC3C-D68D-4F40-A4A8-D62A09C8AF6C}" type="pres">
      <dgm:prSet presAssocID="{C8EAD258-AD69-4ACE-919D-5C9F1733C856}" presName="negativeSpace" presStyleCnt="0"/>
      <dgm:spPr/>
    </dgm:pt>
    <dgm:pt modelId="{251B20FD-BA64-4579-A21C-0753F92FACFF}" type="pres">
      <dgm:prSet presAssocID="{C8EAD258-AD69-4ACE-919D-5C9F1733C856}" presName="childText" presStyleLbl="conFgAcc1" presStyleIdx="0" presStyleCnt="2">
        <dgm:presLayoutVars>
          <dgm:bulletEnabled val="1"/>
        </dgm:presLayoutVars>
      </dgm:prSet>
      <dgm:spPr/>
    </dgm:pt>
    <dgm:pt modelId="{72A6C7CD-EB43-480E-AB04-7282A405B818}" type="pres">
      <dgm:prSet presAssocID="{53DA55FB-1FB9-41E8-A12E-A9A0E0DB62E7}" presName="spaceBetweenRectangles" presStyleCnt="0"/>
      <dgm:spPr/>
    </dgm:pt>
    <dgm:pt modelId="{2FCA945D-614E-47F4-929C-98143A008450}" type="pres">
      <dgm:prSet presAssocID="{130ECE13-9D74-49AB-B456-000E0C107743}" presName="parentLin" presStyleCnt="0"/>
      <dgm:spPr/>
    </dgm:pt>
    <dgm:pt modelId="{E4F1D9B3-43E8-405A-BAF6-099B61CC1360}" type="pres">
      <dgm:prSet presAssocID="{130ECE13-9D74-49AB-B456-000E0C107743}" presName="parentLeftMargin" presStyleLbl="node1" presStyleIdx="0" presStyleCnt="2"/>
      <dgm:spPr/>
    </dgm:pt>
    <dgm:pt modelId="{85E7001B-411F-4BE6-BC43-D8F3548DBDCB}" type="pres">
      <dgm:prSet presAssocID="{130ECE13-9D74-49AB-B456-000E0C107743}" presName="parentText" presStyleLbl="node1" presStyleIdx="1" presStyleCnt="2" custScaleX="130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38E21-F934-45A4-A887-6A77218DDF80}" type="pres">
      <dgm:prSet presAssocID="{130ECE13-9D74-49AB-B456-000E0C107743}" presName="negativeSpace" presStyleCnt="0"/>
      <dgm:spPr/>
    </dgm:pt>
    <dgm:pt modelId="{2E5E202B-0FAE-45EE-AAF2-CD9609F1F54C}" type="pres">
      <dgm:prSet presAssocID="{130ECE13-9D74-49AB-B456-000E0C1077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7C948CE-31E4-4631-8E6F-B8755857517E}" srcId="{5A5B12CD-DB5D-4465-9D1F-7B3E463AB660}" destId="{130ECE13-9D74-49AB-B456-000E0C107743}" srcOrd="1" destOrd="0" parTransId="{372EC3E7-18EA-4CA9-AB60-CE594EE44F60}" sibTransId="{68626CEA-FFB5-4A76-8200-7E532EB6204D}"/>
    <dgm:cxn modelId="{5D57613D-3B51-4884-8688-0878288ED855}" srcId="{5A5B12CD-DB5D-4465-9D1F-7B3E463AB660}" destId="{C8EAD258-AD69-4ACE-919D-5C9F1733C856}" srcOrd="0" destOrd="0" parTransId="{59FCBB2E-CE18-4310-B18C-35C21CFC5A18}" sibTransId="{53DA55FB-1FB9-41E8-A12E-A9A0E0DB62E7}"/>
    <dgm:cxn modelId="{B67D5BDD-D51E-4C17-AA24-2C3E3CC256E6}" type="presOf" srcId="{C8EAD258-AD69-4ACE-919D-5C9F1733C856}" destId="{5EA1901D-35EA-4B4F-A9E1-68765AB3CD11}" srcOrd="1" destOrd="0" presId="urn:microsoft.com/office/officeart/2005/8/layout/list1"/>
    <dgm:cxn modelId="{6CDFBDBE-489B-4519-9303-DD8B0479C58D}" type="presOf" srcId="{C8EAD258-AD69-4ACE-919D-5C9F1733C856}" destId="{6C43EE81-EFB5-4FAA-A35B-363F0FEA8047}" srcOrd="0" destOrd="0" presId="urn:microsoft.com/office/officeart/2005/8/layout/list1"/>
    <dgm:cxn modelId="{141A6AE8-4DE3-4131-B3BC-91B9D2DA390F}" type="presOf" srcId="{5A5B12CD-DB5D-4465-9D1F-7B3E463AB660}" destId="{4A2944EE-3207-43EA-8FDC-366457C31CD5}" srcOrd="0" destOrd="0" presId="urn:microsoft.com/office/officeart/2005/8/layout/list1"/>
    <dgm:cxn modelId="{AC027C5C-7348-4376-A62F-7DE1503CC4B4}" type="presOf" srcId="{130ECE13-9D74-49AB-B456-000E0C107743}" destId="{E4F1D9B3-43E8-405A-BAF6-099B61CC1360}" srcOrd="0" destOrd="0" presId="urn:microsoft.com/office/officeart/2005/8/layout/list1"/>
    <dgm:cxn modelId="{7ADBFE50-34A2-49A6-A77D-06760344711E}" type="presOf" srcId="{130ECE13-9D74-49AB-B456-000E0C107743}" destId="{85E7001B-411F-4BE6-BC43-D8F3548DBDCB}" srcOrd="1" destOrd="0" presId="urn:microsoft.com/office/officeart/2005/8/layout/list1"/>
    <dgm:cxn modelId="{157A289F-92A4-4DB9-9D91-23662459DAE9}" type="presParOf" srcId="{4A2944EE-3207-43EA-8FDC-366457C31CD5}" destId="{8971CA5E-BF38-43FB-A6D6-27774C8F2D7D}" srcOrd="0" destOrd="0" presId="urn:microsoft.com/office/officeart/2005/8/layout/list1"/>
    <dgm:cxn modelId="{B2101657-2A6E-4340-B5BE-B8D0757F4CBD}" type="presParOf" srcId="{8971CA5E-BF38-43FB-A6D6-27774C8F2D7D}" destId="{6C43EE81-EFB5-4FAA-A35B-363F0FEA8047}" srcOrd="0" destOrd="0" presId="urn:microsoft.com/office/officeart/2005/8/layout/list1"/>
    <dgm:cxn modelId="{278E9E57-A976-4CCC-9136-62B8A737C0D0}" type="presParOf" srcId="{8971CA5E-BF38-43FB-A6D6-27774C8F2D7D}" destId="{5EA1901D-35EA-4B4F-A9E1-68765AB3CD11}" srcOrd="1" destOrd="0" presId="urn:microsoft.com/office/officeart/2005/8/layout/list1"/>
    <dgm:cxn modelId="{AD65CC21-BCC0-402A-B9C9-43176F2BD278}" type="presParOf" srcId="{4A2944EE-3207-43EA-8FDC-366457C31CD5}" destId="{5032AC3C-D68D-4F40-A4A8-D62A09C8AF6C}" srcOrd="1" destOrd="0" presId="urn:microsoft.com/office/officeart/2005/8/layout/list1"/>
    <dgm:cxn modelId="{895CC0D2-C07C-4915-927A-10DD84192C88}" type="presParOf" srcId="{4A2944EE-3207-43EA-8FDC-366457C31CD5}" destId="{251B20FD-BA64-4579-A21C-0753F92FACFF}" srcOrd="2" destOrd="0" presId="urn:microsoft.com/office/officeart/2005/8/layout/list1"/>
    <dgm:cxn modelId="{02C48D74-04C4-4165-BB16-E8CB6E385622}" type="presParOf" srcId="{4A2944EE-3207-43EA-8FDC-366457C31CD5}" destId="{72A6C7CD-EB43-480E-AB04-7282A405B818}" srcOrd="3" destOrd="0" presId="urn:microsoft.com/office/officeart/2005/8/layout/list1"/>
    <dgm:cxn modelId="{925CF1D3-D60A-468D-A48B-68C71A1B5256}" type="presParOf" srcId="{4A2944EE-3207-43EA-8FDC-366457C31CD5}" destId="{2FCA945D-614E-47F4-929C-98143A008450}" srcOrd="4" destOrd="0" presId="urn:microsoft.com/office/officeart/2005/8/layout/list1"/>
    <dgm:cxn modelId="{66ECBB68-39F0-442C-A830-B9DFA3F997A9}" type="presParOf" srcId="{2FCA945D-614E-47F4-929C-98143A008450}" destId="{E4F1D9B3-43E8-405A-BAF6-099B61CC1360}" srcOrd="0" destOrd="0" presId="urn:microsoft.com/office/officeart/2005/8/layout/list1"/>
    <dgm:cxn modelId="{3E54629F-65A8-47FD-9FE3-17CE0590C86C}" type="presParOf" srcId="{2FCA945D-614E-47F4-929C-98143A008450}" destId="{85E7001B-411F-4BE6-BC43-D8F3548DBDCB}" srcOrd="1" destOrd="0" presId="urn:microsoft.com/office/officeart/2005/8/layout/list1"/>
    <dgm:cxn modelId="{19A3FA70-3581-4B8D-86EF-2DE76B568434}" type="presParOf" srcId="{4A2944EE-3207-43EA-8FDC-366457C31CD5}" destId="{E1B38E21-F934-45A4-A887-6A77218DDF80}" srcOrd="5" destOrd="0" presId="urn:microsoft.com/office/officeart/2005/8/layout/list1"/>
    <dgm:cxn modelId="{09923C48-13A2-4D28-A16D-EE5D6D83D4AE}" type="presParOf" srcId="{4A2944EE-3207-43EA-8FDC-366457C31CD5}" destId="{2E5E202B-0FAE-45EE-AAF2-CD9609F1F54C}" srcOrd="6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68CD3C-AF17-4CD9-B735-DB89E7FC0FBD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17054-074A-4F71-B1F8-50F11FAB6044}">
      <dgm:prSet phldrT="[Текст]" custT="1"/>
      <dgm:spPr/>
      <dgm:t>
        <a:bodyPr/>
        <a:lstStyle/>
        <a:p>
          <a:r>
            <a:rPr lang="en-US" sz="2000" dirty="0" err="1" smtClean="0">
              <a:latin typeface="Bookman Old Style" pitchFamily="18" charset="0"/>
            </a:rPr>
            <a:t>Behavioristic</a:t>
          </a:r>
          <a:r>
            <a:rPr lang="en-US" sz="2000" dirty="0" smtClean="0">
              <a:latin typeface="Bookman Old Style" pitchFamily="18" charset="0"/>
            </a:rPr>
            <a:t> approach</a:t>
          </a:r>
          <a:endParaRPr lang="ru-RU" sz="2000" dirty="0">
            <a:latin typeface="Bookman Old Style" pitchFamily="18" charset="0"/>
          </a:endParaRPr>
        </a:p>
      </dgm:t>
    </dgm:pt>
    <dgm:pt modelId="{4A4A0212-4B70-4B79-94C4-A954BD83E7C8}" type="parTrans" cxnId="{83F2311A-C21A-448A-AEAE-F62264DF0177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F3298B47-9C94-454B-88BB-0B61459C4553}" type="sibTrans" cxnId="{83F2311A-C21A-448A-AEAE-F62264DF0177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FD6C4323-70DF-4A4A-BBC1-A3ABA5A7C4F7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Language processes as is a stimulus-response process.</a:t>
          </a:r>
          <a:endParaRPr lang="ru-RU" sz="1700" dirty="0">
            <a:latin typeface="Bookman Old Style" pitchFamily="18" charset="0"/>
          </a:endParaRPr>
        </a:p>
      </dgm:t>
    </dgm:pt>
    <dgm:pt modelId="{933618CD-8669-42D9-8E98-010A6E018CDD}" type="parTrans" cxnId="{E30888BE-D5D6-4995-B6C1-9C0E5E8A1A4B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71834174-C6AB-4E1F-AAA4-AB1209F03042}" type="sibTrans" cxnId="{E30888BE-D5D6-4995-B6C1-9C0E5E8A1A4B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D00D88B7-7B8F-4269-A169-2A09D9712FDD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Stimulus sometimes is in the form of speech, sometimes is in the form of sign with body movement (gesture), and sometimes is in the form of situation.</a:t>
          </a:r>
          <a:endParaRPr lang="ru-RU" sz="1700" dirty="0">
            <a:latin typeface="Bookman Old Style" pitchFamily="18" charset="0"/>
          </a:endParaRPr>
        </a:p>
      </dgm:t>
    </dgm:pt>
    <dgm:pt modelId="{86D99869-EEDB-4331-A0C4-03B110878A32}" type="parTrans" cxnId="{8B32522A-4CFE-4E35-90EB-9E971E0B5D4F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CD865660-8D92-4E30-A023-5797A3A7AB4A}" type="sibTrans" cxnId="{8B32522A-4CFE-4E35-90EB-9E971E0B5D4F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05AB797F-01D2-4A74-941E-FCE9074F02E5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Language is in the Form of Speech</a:t>
          </a:r>
          <a:endParaRPr lang="ru-RU" sz="2000" dirty="0">
            <a:latin typeface="Bookman Old Style" pitchFamily="18" charset="0"/>
          </a:endParaRPr>
        </a:p>
      </dgm:t>
    </dgm:pt>
    <dgm:pt modelId="{FE82543D-763B-4700-8D24-454B2F7D85BB}" type="parTrans" cxnId="{B871A603-11D4-42BC-B179-1B362504BE72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889D9C17-C670-45D2-8D8C-A8BD489172E3}" type="sibTrans" cxnId="{B871A603-11D4-42BC-B179-1B362504BE72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0F07DF8C-3714-481D-8ED7-5CBC92D50CAF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This characteristic indicates that only thing in the form of speech can be called language.</a:t>
          </a:r>
          <a:endParaRPr lang="ru-RU" sz="1700" dirty="0">
            <a:latin typeface="Bookman Old Style" pitchFamily="18" charset="0"/>
          </a:endParaRPr>
        </a:p>
      </dgm:t>
    </dgm:pt>
    <dgm:pt modelId="{66D60DEC-568C-4050-B329-ECFC5967BF67}" type="parTrans" cxnId="{AB723AB0-2D15-434D-949C-F838B4705C3F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066FFD9C-F45B-4314-8DC6-BBD33746EE40}" type="sibTrans" cxnId="{AB723AB0-2D15-434D-949C-F838B4705C3F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AA690BD0-CAAB-415B-A650-B55894CC0A5F}">
      <dgm:prSet phldrT="[Текст]" custT="1"/>
      <dgm:spPr/>
      <dgm:t>
        <a:bodyPr/>
        <a:lstStyle/>
        <a:p>
          <a:r>
            <a:rPr lang="en-US" sz="2000" dirty="0" smtClean="0">
              <a:latin typeface="Bookman Old Style" pitchFamily="18" charset="0"/>
            </a:rPr>
            <a:t>Language is in the form of Sign System (</a:t>
          </a:r>
          <a:r>
            <a:rPr lang="en-US" sz="2000" dirty="0" err="1" smtClean="0">
              <a:latin typeface="Bookman Old Style" pitchFamily="18" charset="0"/>
            </a:rPr>
            <a:t>Signifie</a:t>
          </a:r>
          <a:r>
            <a:rPr lang="en-US" sz="2000" dirty="0" smtClean="0">
              <a:latin typeface="Bookman Old Style" pitchFamily="18" charset="0"/>
            </a:rPr>
            <a:t> and </a:t>
          </a:r>
          <a:r>
            <a:rPr lang="en-US" sz="2000" dirty="0" err="1" smtClean="0">
              <a:latin typeface="Bookman Old Style" pitchFamily="18" charset="0"/>
            </a:rPr>
            <a:t>Signifiant</a:t>
          </a:r>
          <a:r>
            <a:rPr lang="en-US" sz="2000" dirty="0" smtClean="0">
              <a:latin typeface="Bookman Old Style" pitchFamily="18" charset="0"/>
            </a:rPr>
            <a:t>)</a:t>
          </a:r>
          <a:endParaRPr lang="ru-RU" sz="2000" dirty="0">
            <a:latin typeface="Bookman Old Style" pitchFamily="18" charset="0"/>
          </a:endParaRPr>
        </a:p>
      </dgm:t>
    </dgm:pt>
    <dgm:pt modelId="{B283590A-EAEB-4EB8-A5D1-D12291CDBD2F}" type="parTrans" cxnId="{32D82F47-1FD7-40CE-94BE-A59FDB51D900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12237309-2507-40C8-97F3-63C5945B1811}" type="sibTrans" cxnId="{32D82F47-1FD7-40CE-94BE-A59FDB51D900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8F79687D-D2CA-434D-BED0-3A80BF8A25ED}">
      <dgm:prSet phldrT="[Текст]" custT="1"/>
      <dgm:spPr/>
      <dgm:t>
        <a:bodyPr/>
        <a:lstStyle/>
        <a:p>
          <a:r>
            <a:rPr lang="en-US" sz="1700" dirty="0" smtClean="0">
              <a:latin typeface="Bookman Old Style" pitchFamily="18" charset="0"/>
            </a:rPr>
            <a:t>Substantially language is a sign system. The marking system is arbitrary and conventional. Sign system in language is in the form of two sides, the first side is </a:t>
          </a:r>
          <a:r>
            <a:rPr lang="en-US" sz="1700" b="1" dirty="0" err="1" smtClean="0">
              <a:latin typeface="Bookman Old Style" pitchFamily="18" charset="0"/>
            </a:rPr>
            <a:t>signifie</a:t>
          </a:r>
          <a:r>
            <a:rPr lang="en-US" sz="1700" dirty="0" smtClean="0">
              <a:latin typeface="Bookman Old Style" pitchFamily="18" charset="0"/>
            </a:rPr>
            <a:t>, while the other side is </a:t>
          </a:r>
          <a:r>
            <a:rPr lang="en-US" sz="1700" b="1" dirty="0" err="1" smtClean="0">
              <a:latin typeface="Bookman Old Style" pitchFamily="18" charset="0"/>
            </a:rPr>
            <a:t>signifiant</a:t>
          </a:r>
          <a:r>
            <a:rPr lang="en-US" sz="1700" dirty="0" smtClean="0">
              <a:latin typeface="Bookman Old Style" pitchFamily="18" charset="0"/>
            </a:rPr>
            <a:t>. Arbitrary is the characteristic of its sign which is free</a:t>
          </a:r>
          <a:endParaRPr lang="ru-RU" sz="1700" dirty="0">
            <a:latin typeface="Bookman Old Style" pitchFamily="18" charset="0"/>
          </a:endParaRPr>
        </a:p>
      </dgm:t>
    </dgm:pt>
    <dgm:pt modelId="{15ADC69F-70CD-40D9-AC1F-0D961E1DFAEA}" type="parTrans" cxnId="{0BDB4D25-6E45-4CE2-B371-8D867D187CF2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9D5960CF-2553-41D7-BE58-17B4081CA649}" type="sibTrans" cxnId="{0BDB4D25-6E45-4CE2-B371-8D867D187CF2}">
      <dgm:prSet/>
      <dgm:spPr/>
      <dgm:t>
        <a:bodyPr/>
        <a:lstStyle/>
        <a:p>
          <a:endParaRPr lang="ru-RU" sz="1700">
            <a:latin typeface="Bookman Old Style" pitchFamily="18" charset="0"/>
          </a:endParaRPr>
        </a:p>
      </dgm:t>
    </dgm:pt>
    <dgm:pt modelId="{5D4A34FF-307E-4A46-9D0E-8D27437B996E}" type="pres">
      <dgm:prSet presAssocID="{D668CD3C-AF17-4CD9-B735-DB89E7FC0FBD}" presName="Name0" presStyleCnt="0">
        <dgm:presLayoutVars>
          <dgm:dir/>
          <dgm:animLvl val="lvl"/>
          <dgm:resizeHandles val="exact"/>
        </dgm:presLayoutVars>
      </dgm:prSet>
      <dgm:spPr/>
    </dgm:pt>
    <dgm:pt modelId="{C35B4001-9ABB-4FF8-A4DD-C403A6382ECE}" type="pres">
      <dgm:prSet presAssocID="{42817054-074A-4F71-B1F8-50F11FAB6044}" presName="linNode" presStyleCnt="0"/>
      <dgm:spPr/>
    </dgm:pt>
    <dgm:pt modelId="{349CC024-1597-4788-A916-007C21636691}" type="pres">
      <dgm:prSet presAssocID="{42817054-074A-4F71-B1F8-50F11FAB60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1D2ED-AE9F-4BFD-92D4-27524D49F78C}" type="pres">
      <dgm:prSet presAssocID="{42817054-074A-4F71-B1F8-50F11FAB60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B0B28-B56B-4C56-BD06-870D7FC44DE0}" type="pres">
      <dgm:prSet presAssocID="{F3298B47-9C94-454B-88BB-0B61459C4553}" presName="sp" presStyleCnt="0"/>
      <dgm:spPr/>
    </dgm:pt>
    <dgm:pt modelId="{7A307E41-3910-465E-B299-5BE90050DC0F}" type="pres">
      <dgm:prSet presAssocID="{05AB797F-01D2-4A74-941E-FCE9074F02E5}" presName="linNode" presStyleCnt="0"/>
      <dgm:spPr/>
    </dgm:pt>
    <dgm:pt modelId="{603CCC4F-EAD4-4A17-996E-9DC19E83CD8C}" type="pres">
      <dgm:prSet presAssocID="{05AB797F-01D2-4A74-941E-FCE9074F02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C8E4C-C27F-43CA-BB5B-B718E07FED79}" type="pres">
      <dgm:prSet presAssocID="{05AB797F-01D2-4A74-941E-FCE9074F02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AA83F-97F2-4758-90AF-14985DA7EB72}" type="pres">
      <dgm:prSet presAssocID="{889D9C17-C670-45D2-8D8C-A8BD489172E3}" presName="sp" presStyleCnt="0"/>
      <dgm:spPr/>
    </dgm:pt>
    <dgm:pt modelId="{1F6B292D-3D6F-4EE5-9016-E86C0A06FDE1}" type="pres">
      <dgm:prSet presAssocID="{AA690BD0-CAAB-415B-A650-B55894CC0A5F}" presName="linNode" presStyleCnt="0"/>
      <dgm:spPr/>
    </dgm:pt>
    <dgm:pt modelId="{78AC0088-88B9-47CE-81D3-76831958471D}" type="pres">
      <dgm:prSet presAssocID="{AA690BD0-CAAB-415B-A650-B55894CC0A5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1AA10-CE8C-42AD-87DD-F50A53EC4CE8}" type="pres">
      <dgm:prSet presAssocID="{AA690BD0-CAAB-415B-A650-B55894CC0A5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D82F47-1FD7-40CE-94BE-A59FDB51D900}" srcId="{D668CD3C-AF17-4CD9-B735-DB89E7FC0FBD}" destId="{AA690BD0-CAAB-415B-A650-B55894CC0A5F}" srcOrd="2" destOrd="0" parTransId="{B283590A-EAEB-4EB8-A5D1-D12291CDBD2F}" sibTransId="{12237309-2507-40C8-97F3-63C5945B1811}"/>
    <dgm:cxn modelId="{8B32522A-4CFE-4E35-90EB-9E971E0B5D4F}" srcId="{42817054-074A-4F71-B1F8-50F11FAB6044}" destId="{D00D88B7-7B8F-4269-A169-2A09D9712FDD}" srcOrd="1" destOrd="0" parTransId="{86D99869-EEDB-4331-A0C4-03B110878A32}" sibTransId="{CD865660-8D92-4E30-A023-5797A3A7AB4A}"/>
    <dgm:cxn modelId="{AB723AB0-2D15-434D-949C-F838B4705C3F}" srcId="{05AB797F-01D2-4A74-941E-FCE9074F02E5}" destId="{0F07DF8C-3714-481D-8ED7-5CBC92D50CAF}" srcOrd="0" destOrd="0" parTransId="{66D60DEC-568C-4050-B329-ECFC5967BF67}" sibTransId="{066FFD9C-F45B-4314-8DC6-BBD33746EE40}"/>
    <dgm:cxn modelId="{0BDB4D25-6E45-4CE2-B371-8D867D187CF2}" srcId="{AA690BD0-CAAB-415B-A650-B55894CC0A5F}" destId="{8F79687D-D2CA-434D-BED0-3A80BF8A25ED}" srcOrd="0" destOrd="0" parTransId="{15ADC69F-70CD-40D9-AC1F-0D961E1DFAEA}" sibTransId="{9D5960CF-2553-41D7-BE58-17B4081CA649}"/>
    <dgm:cxn modelId="{89B3DD4E-E43E-4771-86AC-B1D78F7B1FB1}" type="presOf" srcId="{D668CD3C-AF17-4CD9-B735-DB89E7FC0FBD}" destId="{5D4A34FF-307E-4A46-9D0E-8D27437B996E}" srcOrd="0" destOrd="0" presId="urn:microsoft.com/office/officeart/2005/8/layout/vList5"/>
    <dgm:cxn modelId="{83F2311A-C21A-448A-AEAE-F62264DF0177}" srcId="{D668CD3C-AF17-4CD9-B735-DB89E7FC0FBD}" destId="{42817054-074A-4F71-B1F8-50F11FAB6044}" srcOrd="0" destOrd="0" parTransId="{4A4A0212-4B70-4B79-94C4-A954BD83E7C8}" sibTransId="{F3298B47-9C94-454B-88BB-0B61459C4553}"/>
    <dgm:cxn modelId="{0B5B3E05-7358-42A9-9C78-A4C354D36D84}" type="presOf" srcId="{AA690BD0-CAAB-415B-A650-B55894CC0A5F}" destId="{78AC0088-88B9-47CE-81D3-76831958471D}" srcOrd="0" destOrd="0" presId="urn:microsoft.com/office/officeart/2005/8/layout/vList5"/>
    <dgm:cxn modelId="{E3071153-1191-480D-B5B5-2AC228107324}" type="presOf" srcId="{FD6C4323-70DF-4A4A-BBC1-A3ABA5A7C4F7}" destId="{F8C1D2ED-AE9F-4BFD-92D4-27524D49F78C}" srcOrd="0" destOrd="0" presId="urn:microsoft.com/office/officeart/2005/8/layout/vList5"/>
    <dgm:cxn modelId="{640FA934-6F93-4C98-9A2C-60D2463A1A86}" type="presOf" srcId="{05AB797F-01D2-4A74-941E-FCE9074F02E5}" destId="{603CCC4F-EAD4-4A17-996E-9DC19E83CD8C}" srcOrd="0" destOrd="0" presId="urn:microsoft.com/office/officeart/2005/8/layout/vList5"/>
    <dgm:cxn modelId="{E30888BE-D5D6-4995-B6C1-9C0E5E8A1A4B}" srcId="{42817054-074A-4F71-B1F8-50F11FAB6044}" destId="{FD6C4323-70DF-4A4A-BBC1-A3ABA5A7C4F7}" srcOrd="0" destOrd="0" parTransId="{933618CD-8669-42D9-8E98-010A6E018CDD}" sibTransId="{71834174-C6AB-4E1F-AAA4-AB1209F03042}"/>
    <dgm:cxn modelId="{8D88587C-2FC6-4240-9A83-530F229B2974}" type="presOf" srcId="{42817054-074A-4F71-B1F8-50F11FAB6044}" destId="{349CC024-1597-4788-A916-007C21636691}" srcOrd="0" destOrd="0" presId="urn:microsoft.com/office/officeart/2005/8/layout/vList5"/>
    <dgm:cxn modelId="{F81D7E7C-BBB8-4090-92EF-EB9E40AD9524}" type="presOf" srcId="{0F07DF8C-3714-481D-8ED7-5CBC92D50CAF}" destId="{454C8E4C-C27F-43CA-BB5B-B718E07FED79}" srcOrd="0" destOrd="0" presId="urn:microsoft.com/office/officeart/2005/8/layout/vList5"/>
    <dgm:cxn modelId="{6343267B-18C2-4F34-A13A-6696B1C77F10}" type="presOf" srcId="{8F79687D-D2CA-434D-BED0-3A80BF8A25ED}" destId="{0AB1AA10-CE8C-42AD-87DD-F50A53EC4CE8}" srcOrd="0" destOrd="0" presId="urn:microsoft.com/office/officeart/2005/8/layout/vList5"/>
    <dgm:cxn modelId="{B871A603-11D4-42BC-B179-1B362504BE72}" srcId="{D668CD3C-AF17-4CD9-B735-DB89E7FC0FBD}" destId="{05AB797F-01D2-4A74-941E-FCE9074F02E5}" srcOrd="1" destOrd="0" parTransId="{FE82543D-763B-4700-8D24-454B2F7D85BB}" sibTransId="{889D9C17-C670-45D2-8D8C-A8BD489172E3}"/>
    <dgm:cxn modelId="{D4118693-51B2-4E1C-BF3A-D003CB8A2401}" type="presOf" srcId="{D00D88B7-7B8F-4269-A169-2A09D9712FDD}" destId="{F8C1D2ED-AE9F-4BFD-92D4-27524D49F78C}" srcOrd="0" destOrd="1" presId="urn:microsoft.com/office/officeart/2005/8/layout/vList5"/>
    <dgm:cxn modelId="{E063EDA5-211E-41F6-9845-DF3669ED276E}" type="presParOf" srcId="{5D4A34FF-307E-4A46-9D0E-8D27437B996E}" destId="{C35B4001-9ABB-4FF8-A4DD-C403A6382ECE}" srcOrd="0" destOrd="0" presId="urn:microsoft.com/office/officeart/2005/8/layout/vList5"/>
    <dgm:cxn modelId="{F66EE185-2CE6-4D87-86C4-88AF0A64ADDA}" type="presParOf" srcId="{C35B4001-9ABB-4FF8-A4DD-C403A6382ECE}" destId="{349CC024-1597-4788-A916-007C21636691}" srcOrd="0" destOrd="0" presId="urn:microsoft.com/office/officeart/2005/8/layout/vList5"/>
    <dgm:cxn modelId="{C4D9C978-E70A-40C7-8B16-D07E1FDF352F}" type="presParOf" srcId="{C35B4001-9ABB-4FF8-A4DD-C403A6382ECE}" destId="{F8C1D2ED-AE9F-4BFD-92D4-27524D49F78C}" srcOrd="1" destOrd="0" presId="urn:microsoft.com/office/officeart/2005/8/layout/vList5"/>
    <dgm:cxn modelId="{6C299E3E-6499-4BDA-91F2-0C35DB145A60}" type="presParOf" srcId="{5D4A34FF-307E-4A46-9D0E-8D27437B996E}" destId="{AFFB0B28-B56B-4C56-BD06-870D7FC44DE0}" srcOrd="1" destOrd="0" presId="urn:microsoft.com/office/officeart/2005/8/layout/vList5"/>
    <dgm:cxn modelId="{7E488860-7BA2-43BA-A97A-CA37FB311A8E}" type="presParOf" srcId="{5D4A34FF-307E-4A46-9D0E-8D27437B996E}" destId="{7A307E41-3910-465E-B299-5BE90050DC0F}" srcOrd="2" destOrd="0" presId="urn:microsoft.com/office/officeart/2005/8/layout/vList5"/>
    <dgm:cxn modelId="{E059369F-FD00-493D-AF91-2BAE0CF55D0B}" type="presParOf" srcId="{7A307E41-3910-465E-B299-5BE90050DC0F}" destId="{603CCC4F-EAD4-4A17-996E-9DC19E83CD8C}" srcOrd="0" destOrd="0" presId="urn:microsoft.com/office/officeart/2005/8/layout/vList5"/>
    <dgm:cxn modelId="{B9D79B1C-C7E7-4364-9A6A-DEEAA8B57ADE}" type="presParOf" srcId="{7A307E41-3910-465E-B299-5BE90050DC0F}" destId="{454C8E4C-C27F-43CA-BB5B-B718E07FED79}" srcOrd="1" destOrd="0" presId="urn:microsoft.com/office/officeart/2005/8/layout/vList5"/>
    <dgm:cxn modelId="{85E3605A-A67A-4BAF-865C-A80EA61EECC0}" type="presParOf" srcId="{5D4A34FF-307E-4A46-9D0E-8D27437B996E}" destId="{638AA83F-97F2-4758-90AF-14985DA7EB72}" srcOrd="3" destOrd="0" presId="urn:microsoft.com/office/officeart/2005/8/layout/vList5"/>
    <dgm:cxn modelId="{252B27D6-3FB8-433D-9EF8-9A2D521648A5}" type="presParOf" srcId="{5D4A34FF-307E-4A46-9D0E-8D27437B996E}" destId="{1F6B292D-3D6F-4EE5-9016-E86C0A06FDE1}" srcOrd="4" destOrd="0" presId="urn:microsoft.com/office/officeart/2005/8/layout/vList5"/>
    <dgm:cxn modelId="{AE17EE8F-501B-4966-BC38-D3136D3C6FCF}" type="presParOf" srcId="{1F6B292D-3D6F-4EE5-9016-E86C0A06FDE1}" destId="{78AC0088-88B9-47CE-81D3-76831958471D}" srcOrd="0" destOrd="0" presId="urn:microsoft.com/office/officeart/2005/8/layout/vList5"/>
    <dgm:cxn modelId="{B78B08F8-85F7-43BD-B063-8A6D0707D3F9}" type="presParOf" srcId="{1F6B292D-3D6F-4EE5-9016-E86C0A06FDE1}" destId="{0AB1AA10-CE8C-42AD-87DD-F50A53EC4CE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372C5D-7B3B-4FF8-B975-2EDF516E7385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ACC908-E1DE-4410-B5F7-B98F08C41B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Structural Linguistics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Language Characteristics </a:t>
            </a:r>
            <a:br>
              <a:rPr lang="en-US" dirty="0" smtClean="0"/>
            </a:br>
            <a:r>
              <a:rPr lang="en-US" dirty="0" smtClean="0"/>
              <a:t>by De </a:t>
            </a:r>
            <a:r>
              <a:rPr lang="en-US" dirty="0" smtClean="0"/>
              <a:t>Saussure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Language Characteristics </a:t>
            </a:r>
            <a:br>
              <a:rPr lang="en-US" dirty="0" smtClean="0"/>
            </a:br>
            <a:r>
              <a:rPr lang="en-US" dirty="0" smtClean="0"/>
              <a:t>by De Saussure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727427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Characteristics of Structural Linguistics </a:t>
            </a:r>
            <a:br>
              <a:rPr lang="en-US" sz="3200" dirty="0" smtClean="0"/>
            </a:br>
            <a:r>
              <a:rPr lang="en-US" sz="3200" dirty="0" smtClean="0"/>
              <a:t>(by </a:t>
            </a:r>
            <a:r>
              <a:rPr lang="en-US" sz="3200" dirty="0" err="1" smtClean="0"/>
              <a:t>Soeparno</a:t>
            </a:r>
            <a:r>
              <a:rPr lang="en-US" sz="3200" dirty="0" smtClean="0"/>
              <a:t> (2002: 48-51) </a:t>
            </a:r>
            <a:r>
              <a:rPr lang="en-US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Characteristics of Structural Linguistics </a:t>
            </a:r>
            <a:br>
              <a:rPr lang="en-US" sz="3200" dirty="0" smtClean="0"/>
            </a:br>
            <a:r>
              <a:rPr lang="en-US" sz="3200" dirty="0" smtClean="0"/>
              <a:t>(by </a:t>
            </a:r>
            <a:r>
              <a:rPr lang="en-US" sz="3200" dirty="0" err="1" smtClean="0"/>
              <a:t>Soeparno</a:t>
            </a:r>
            <a:r>
              <a:rPr lang="en-US" sz="3200" dirty="0" smtClean="0"/>
              <a:t> (2002: 48-51) )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Characteristics of Structural Linguistics </a:t>
            </a:r>
            <a:br>
              <a:rPr lang="en-US" sz="3200" dirty="0" smtClean="0"/>
            </a:br>
            <a:r>
              <a:rPr lang="en-US" sz="3200" dirty="0" smtClean="0"/>
              <a:t>(by </a:t>
            </a:r>
            <a:r>
              <a:rPr lang="en-US" sz="3200" dirty="0" err="1" smtClean="0"/>
              <a:t>Soeparno</a:t>
            </a:r>
            <a:r>
              <a:rPr lang="en-US" sz="3200" dirty="0" smtClean="0"/>
              <a:t> (2002: 48-51) )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07827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Carol Sanders, </a:t>
            </a:r>
            <a:r>
              <a:rPr lang="en-US" i="1" dirty="0" smtClean="0"/>
              <a:t>Saussure Today: The Cambridge Companion </a:t>
            </a:r>
            <a:r>
              <a:rPr lang="en-US" i="1" dirty="0" smtClean="0"/>
              <a:t>to Saussure </a:t>
            </a:r>
            <a:r>
              <a:rPr lang="en-US" i="1" dirty="0" smtClean="0"/>
              <a:t>Cambridge Companions, Cambridge </a:t>
            </a:r>
            <a:r>
              <a:rPr lang="en-US" i="1" dirty="0" smtClean="0"/>
              <a:t>University </a:t>
            </a:r>
            <a:r>
              <a:rPr lang="en-US" dirty="0" smtClean="0"/>
              <a:t>Press</a:t>
            </a:r>
            <a:r>
              <a:rPr lang="en-US" dirty="0" smtClean="0"/>
              <a:t>, England, 2006</a:t>
            </a:r>
          </a:p>
          <a:p>
            <a:r>
              <a:rPr lang="en-US" dirty="0" smtClean="0"/>
              <a:t>Carol Sanders, </a:t>
            </a:r>
            <a:r>
              <a:rPr lang="en-US" i="1" dirty="0" smtClean="0"/>
              <a:t>The Cambridge Companion to Saussure, (</a:t>
            </a:r>
            <a:r>
              <a:rPr lang="en-US" i="1" dirty="0" smtClean="0"/>
              <a:t>Cambridge </a:t>
            </a:r>
            <a:r>
              <a:rPr lang="en-US" dirty="0" smtClean="0"/>
              <a:t>Companions </a:t>
            </a:r>
            <a:r>
              <a:rPr lang="en-US" dirty="0" smtClean="0"/>
              <a:t>Online, Cambridge University </a:t>
            </a:r>
            <a:r>
              <a:rPr lang="en-US" dirty="0" smtClean="0"/>
              <a:t>Press, </a:t>
            </a:r>
            <a:r>
              <a:rPr lang="en-US" dirty="0" err="1" smtClean="0"/>
              <a:t>Massachuse!s</a:t>
            </a:r>
            <a:r>
              <a:rPr lang="en-US" dirty="0" smtClean="0"/>
              <a:t>, Boston, 2006</a:t>
            </a:r>
            <a:r>
              <a:rPr lang="en-US" dirty="0" smtClean="0"/>
              <a:t>)</a:t>
            </a:r>
          </a:p>
          <a:p>
            <a:r>
              <a:rPr lang="en-US" dirty="0" smtClean="0"/>
              <a:t>D. Terrence </a:t>
            </a:r>
            <a:r>
              <a:rPr lang="en-US" dirty="0" err="1" smtClean="0"/>
              <a:t>Langendoen</a:t>
            </a:r>
            <a:r>
              <a:rPr lang="en-US" dirty="0" smtClean="0"/>
              <a:t>, </a:t>
            </a:r>
            <a:r>
              <a:rPr lang="en-US" i="1" dirty="0" smtClean="0"/>
              <a:t>Bloomfield, (Department of Linguistics,</a:t>
            </a:r>
          </a:p>
          <a:p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sity</a:t>
            </a:r>
            <a:r>
              <a:rPr lang="en-US" dirty="0" smtClean="0"/>
              <a:t> of Arizona, MIT Press, 1998)</a:t>
            </a:r>
          </a:p>
          <a:p>
            <a:r>
              <a:rPr lang="en-US" dirty="0" smtClean="0"/>
              <a:t>David Crystal, </a:t>
            </a:r>
            <a:r>
              <a:rPr lang="en-US" i="1" dirty="0" smtClean="0"/>
              <a:t>The First Dictionary of Linguistics and Phonetics,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Westview</a:t>
            </a:r>
            <a:r>
              <a:rPr lang="en-US" dirty="0" smtClean="0"/>
              <a:t> Press, Boulder Colorado, 1980)</a:t>
            </a:r>
          </a:p>
          <a:p>
            <a:r>
              <a:rPr lang="en-US" dirty="0" smtClean="0"/>
              <a:t>Ferdinand de Saussure, </a:t>
            </a:r>
            <a:r>
              <a:rPr lang="en-US" i="1" dirty="0" smtClean="0"/>
              <a:t>Course on General Linguistics, (The</a:t>
            </a:r>
          </a:p>
          <a:p>
            <a:r>
              <a:rPr lang="en-US" dirty="0" smtClean="0"/>
              <a:t>Philosophical Library, Inc, New York City, 1959)</a:t>
            </a:r>
          </a:p>
          <a:p>
            <a:r>
              <a:rPr lang="en-US" dirty="0" err="1" smtClean="0"/>
              <a:t>Heddy</a:t>
            </a:r>
            <a:r>
              <a:rPr lang="en-US" dirty="0" smtClean="0"/>
              <a:t> </a:t>
            </a:r>
            <a:r>
              <a:rPr lang="en-US" dirty="0" err="1" smtClean="0"/>
              <a:t>Shri</a:t>
            </a:r>
            <a:r>
              <a:rPr lang="en-US" dirty="0" smtClean="0"/>
              <a:t> Ahimsa Putra, </a:t>
            </a:r>
            <a:r>
              <a:rPr lang="en-US" i="1" dirty="0" err="1" smtClean="0"/>
              <a:t>Strukturalisme</a:t>
            </a:r>
            <a:r>
              <a:rPr lang="en-US" i="1" dirty="0" smtClean="0"/>
              <a:t> Levi-Strauss; </a:t>
            </a:r>
            <a:r>
              <a:rPr lang="en-US" i="1" dirty="0" err="1" smtClean="0"/>
              <a:t>Mitos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endParaRPr lang="en-US" i="1" dirty="0" smtClean="0"/>
          </a:p>
          <a:p>
            <a:r>
              <a:rPr lang="en-US" i="1" dirty="0" err="1" smtClean="0"/>
              <a:t>Karya</a:t>
            </a:r>
            <a:endParaRPr lang="en-US" i="1" dirty="0" smtClean="0"/>
          </a:p>
          <a:p>
            <a:r>
              <a:rPr lang="en-US" dirty="0" smtClean="0"/>
              <a:t>Peter </a:t>
            </a:r>
            <a:r>
              <a:rPr lang="en-US" dirty="0" smtClean="0"/>
              <a:t>Mathews</a:t>
            </a:r>
            <a:r>
              <a:rPr lang="en-US" dirty="0" smtClean="0"/>
              <a:t>, </a:t>
            </a:r>
            <a:r>
              <a:rPr lang="en-US" i="1" dirty="0" smtClean="0"/>
              <a:t>A Short History of Structural Linguistics</a:t>
            </a:r>
          </a:p>
          <a:p>
            <a:r>
              <a:rPr lang="en-US" dirty="0" smtClean="0"/>
              <a:t>(University of Cambridge, Cambridge, 2003)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Linguistics is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 smtClean="0"/>
              <a:t>The Nature of Language</a:t>
            </a:r>
            <a:br>
              <a:rPr lang="en-US" sz="3500" dirty="0" smtClean="0"/>
            </a:br>
            <a:r>
              <a:rPr lang="en-US" sz="3500" dirty="0" smtClean="0"/>
              <a:t>(by </a:t>
            </a:r>
            <a:r>
              <a:rPr lang="en-US" sz="3500" dirty="0" smtClean="0"/>
              <a:t>Paul S. Anderson (1972: 35-36) </a:t>
            </a:r>
            <a:r>
              <a:rPr lang="en-US" sz="3500" dirty="0" smtClean="0"/>
              <a:t>)</a:t>
            </a:r>
            <a:endParaRPr lang="ru-RU" sz="3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81138"/>
          <a:ext cx="8186766" cy="501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 smtClean="0"/>
              <a:t>The Function of Language</a:t>
            </a:r>
            <a:br>
              <a:rPr lang="en-US" sz="3000" dirty="0" smtClean="0"/>
            </a:br>
            <a:r>
              <a:rPr lang="en-US" sz="3000" dirty="0" err="1" smtClean="0"/>
              <a:t>Halliday</a:t>
            </a:r>
            <a:r>
              <a:rPr lang="en-US" sz="3000" dirty="0" smtClean="0"/>
              <a:t> </a:t>
            </a:r>
            <a:r>
              <a:rPr lang="en-US" sz="3000" dirty="0" smtClean="0"/>
              <a:t>“</a:t>
            </a:r>
            <a:r>
              <a:rPr lang="en-US" sz="3000" i="1" dirty="0" smtClean="0"/>
              <a:t>Exploration in the Development of Language” (1975) </a:t>
            </a:r>
            <a:endParaRPr lang="ru-RU" sz="3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500174"/>
          <a:ext cx="735811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09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 smtClean="0"/>
              <a:t>The Function of Language</a:t>
            </a:r>
            <a:br>
              <a:rPr lang="en-US" sz="3000" dirty="0" smtClean="0"/>
            </a:br>
            <a:r>
              <a:rPr lang="en-US" sz="3000" dirty="0" err="1" smtClean="0"/>
              <a:t>Halliday</a:t>
            </a:r>
            <a:r>
              <a:rPr lang="en-US" sz="3000" dirty="0" smtClean="0"/>
              <a:t> “</a:t>
            </a:r>
            <a:r>
              <a:rPr lang="en-US" sz="3000" i="1" dirty="0" smtClean="0"/>
              <a:t>Exploration in the Development of Language” (1975) </a:t>
            </a:r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8944519" cy="508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701050" cy="456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Linguistics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Bookman Old Style" pitchFamily="18" charset="0"/>
              </a:rPr>
              <a:t>“A language is a system in which all the elements fit together, </a:t>
            </a:r>
            <a:r>
              <a:rPr lang="en-US" sz="3200" i="1" dirty="0" smtClean="0">
                <a:latin typeface="Bookman Old Style" pitchFamily="18" charset="0"/>
              </a:rPr>
              <a:t>and which </a:t>
            </a:r>
            <a:r>
              <a:rPr lang="en-US" sz="3200" i="1" dirty="0" smtClean="0">
                <a:latin typeface="Bookman Old Style" pitchFamily="18" charset="0"/>
              </a:rPr>
              <a:t>the value of any one element depends on the </a:t>
            </a:r>
            <a:r>
              <a:rPr lang="en-US" sz="3200" i="1" dirty="0" smtClean="0">
                <a:latin typeface="Bookman Old Style" pitchFamily="18" charset="0"/>
              </a:rPr>
              <a:t>simultaneous coexistence </a:t>
            </a:r>
            <a:r>
              <a:rPr lang="en-US" sz="3200" i="1" dirty="0" smtClean="0">
                <a:latin typeface="Bookman Old Style" pitchFamily="18" charset="0"/>
              </a:rPr>
              <a:t>of all the </a:t>
            </a:r>
            <a:r>
              <a:rPr lang="en-US" sz="3200" i="1" dirty="0" smtClean="0">
                <a:latin typeface="Bookman Old Style" pitchFamily="18" charset="0"/>
              </a:rPr>
              <a:t>others”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Ferdinand de </a:t>
            </a:r>
            <a:r>
              <a:rPr lang="en-US" dirty="0" smtClean="0"/>
              <a:t>Saussure: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944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Structural Linguistics</vt:lpstr>
      <vt:lpstr>Linguistics is</vt:lpstr>
      <vt:lpstr>The Nature of Language (by Paul S. Anderson (1972: 35-36) )</vt:lpstr>
      <vt:lpstr>The Function of Language Halliday “Exploration in the Development of Language” (1975) </vt:lpstr>
      <vt:lpstr>The Function of Language Halliday “Exploration in the Development of Language” (1975) </vt:lpstr>
      <vt:lpstr>Слайд 6</vt:lpstr>
      <vt:lpstr>Слайд 7</vt:lpstr>
      <vt:lpstr>Structural Linguistics</vt:lpstr>
      <vt:lpstr>Ferdinand de Saussure:</vt:lpstr>
      <vt:lpstr>Language Characteristics  by De Saussure</vt:lpstr>
      <vt:lpstr>Language Characteristics  by De Saussure</vt:lpstr>
      <vt:lpstr>Слайд 12</vt:lpstr>
      <vt:lpstr>Characteristics of Structural Linguistics  (by Soeparno (2002: 48-51) )</vt:lpstr>
      <vt:lpstr>Characteristics of Structural Linguistics  (by Soeparno (2002: 48-51) )</vt:lpstr>
      <vt:lpstr>Characteristics of Structural Linguistics  (by Soeparno (2002: 48-51) )</vt:lpstr>
      <vt:lpstr>Слайд 16</vt:lpstr>
      <vt:lpstr>References: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Linguistics</dc:title>
  <dc:creator>HP</dc:creator>
  <cp:lastModifiedBy>HP</cp:lastModifiedBy>
  <cp:revision>19</cp:revision>
  <dcterms:created xsi:type="dcterms:W3CDTF">2021-09-01T18:47:54Z</dcterms:created>
  <dcterms:modified xsi:type="dcterms:W3CDTF">2021-09-01T19:44:31Z</dcterms:modified>
</cp:coreProperties>
</file>