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3"/>
  </p:notesMasterIdLst>
  <p:sldIdLst>
    <p:sldId id="550" r:id="rId2"/>
    <p:sldId id="552" r:id="rId3"/>
    <p:sldId id="558" r:id="rId4"/>
    <p:sldId id="555" r:id="rId5"/>
    <p:sldId id="585" r:id="rId6"/>
    <p:sldId id="586" r:id="rId7"/>
    <p:sldId id="587" r:id="rId8"/>
    <p:sldId id="588" r:id="rId9"/>
    <p:sldId id="569" r:id="rId10"/>
    <p:sldId id="559" r:id="rId11"/>
    <p:sldId id="557" r:id="rId12"/>
    <p:sldId id="589" r:id="rId13"/>
    <p:sldId id="554" r:id="rId14"/>
    <p:sldId id="545" r:id="rId15"/>
    <p:sldId id="560" r:id="rId16"/>
    <p:sldId id="561" r:id="rId17"/>
    <p:sldId id="570" r:id="rId18"/>
    <p:sldId id="590" r:id="rId19"/>
    <p:sldId id="591" r:id="rId20"/>
    <p:sldId id="583" r:id="rId21"/>
    <p:sldId id="584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DA3"/>
    <a:srgbClr val="9933FF"/>
    <a:srgbClr val="D60093"/>
    <a:srgbClr val="357B5F"/>
    <a:srgbClr val="19972E"/>
    <a:srgbClr val="89275F"/>
    <a:srgbClr val="FF6600"/>
    <a:srgbClr val="0066FF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709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CEF2C9-B1F8-418C-9F80-F9E9D97BCC4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A64391-D62B-4187-BE31-74A547C902D8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структурою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73500C7-08C4-4D3C-BF86-B20A158A867B}" type="parTrans" cxnId="{80914324-ADA4-471A-887A-7975F3AFCAE4}">
      <dgm:prSet/>
      <dgm:spPr/>
      <dgm:t>
        <a:bodyPr/>
        <a:lstStyle/>
        <a:p>
          <a:endParaRPr lang="ru-RU"/>
        </a:p>
      </dgm:t>
    </dgm:pt>
    <dgm:pt modelId="{D7E40B9D-581C-46F0-890A-3C008BC6FEDA}" type="sibTrans" cxnId="{80914324-ADA4-471A-887A-7975F3AFCAE4}">
      <dgm:prSet/>
      <dgm:spPr/>
      <dgm:t>
        <a:bodyPr/>
        <a:lstStyle/>
        <a:p>
          <a:endParaRPr lang="ru-RU"/>
        </a:p>
      </dgm:t>
    </dgm:pt>
    <dgm:pt modelId="{FC7AC766-AE7C-46DC-AA2F-B550F6B78374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кількістю носіїв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FDFE934-F07E-4C24-B16A-4F2F9D910EAC}" type="parTrans" cxnId="{4120480F-DCCA-4F22-8970-4D41024B1875}">
      <dgm:prSet/>
      <dgm:spPr/>
      <dgm:t>
        <a:bodyPr/>
        <a:lstStyle/>
        <a:p>
          <a:endParaRPr lang="ru-RU"/>
        </a:p>
      </dgm:t>
    </dgm:pt>
    <dgm:pt modelId="{D1AD34FB-07E0-428F-8F1B-1D68E88F2FE5}" type="sibTrans" cxnId="{4120480F-DCCA-4F22-8970-4D41024B1875}">
      <dgm:prSet/>
      <dgm:spPr/>
      <dgm:t>
        <a:bodyPr/>
        <a:lstStyle/>
        <a:p>
          <a:endParaRPr lang="ru-RU"/>
        </a:p>
      </dgm:t>
    </dgm:pt>
    <dgm:pt modelId="{8CF376A8-52B3-412E-B8A0-86899E298834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наявністю писемності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62713AD-4176-4218-9209-305E6D091468}" type="parTrans" cxnId="{12EAE736-540B-4B51-B16A-F11A49377BBE}">
      <dgm:prSet/>
      <dgm:spPr/>
      <dgm:t>
        <a:bodyPr/>
        <a:lstStyle/>
        <a:p>
          <a:endParaRPr lang="ru-RU"/>
        </a:p>
      </dgm:t>
    </dgm:pt>
    <dgm:pt modelId="{1A410647-D60D-4A03-AF82-1A8453AC0551}" type="sibTrans" cxnId="{12EAE736-540B-4B51-B16A-F11A49377BBE}">
      <dgm:prSet/>
      <dgm:spPr/>
      <dgm:t>
        <a:bodyPr/>
        <a:lstStyle/>
        <a:p>
          <a:endParaRPr lang="ru-RU"/>
        </a:p>
      </dgm:t>
    </dgm:pt>
    <dgm:pt modelId="{2716E636-89E0-413C-A747-11B991CD71FF}">
      <dgm:prSet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ступенем їх вивчення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B728A40-AB4E-45A0-AD6F-167389DD9AE2}" type="parTrans" cxnId="{030B96FD-F097-43A6-8AC4-FC4A78940439}">
      <dgm:prSet/>
      <dgm:spPr/>
      <dgm:t>
        <a:bodyPr/>
        <a:lstStyle/>
        <a:p>
          <a:endParaRPr lang="ru-RU"/>
        </a:p>
      </dgm:t>
    </dgm:pt>
    <dgm:pt modelId="{17598CB9-EADD-42B0-872E-52938A2CF393}" type="sibTrans" cxnId="{030B96FD-F097-43A6-8AC4-FC4A78940439}">
      <dgm:prSet/>
      <dgm:spPr/>
      <dgm:t>
        <a:bodyPr/>
        <a:lstStyle/>
        <a:p>
          <a:endParaRPr lang="ru-RU"/>
        </a:p>
      </dgm:t>
    </dgm:pt>
    <dgm:pt modelId="{1EAE3209-7A8D-4C7D-AAEA-540763A9BD65}">
      <dgm:prSet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суспільними функціями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D8549E5-CC73-4482-AE20-B18A1D5E17F1}" type="parTrans" cxnId="{A7FCBD44-0DA4-4D49-B0B7-15AE81D34EF9}">
      <dgm:prSet/>
      <dgm:spPr/>
      <dgm:t>
        <a:bodyPr/>
        <a:lstStyle/>
        <a:p>
          <a:endParaRPr lang="ru-RU"/>
        </a:p>
      </dgm:t>
    </dgm:pt>
    <dgm:pt modelId="{B1457DA4-1E94-497A-8B37-380F135C0073}" type="sibTrans" cxnId="{A7FCBD44-0DA4-4D49-B0B7-15AE81D34EF9}">
      <dgm:prSet/>
      <dgm:spPr/>
      <dgm:t>
        <a:bodyPr/>
        <a:lstStyle/>
        <a:p>
          <a:endParaRPr lang="ru-RU"/>
        </a:p>
      </dgm:t>
    </dgm:pt>
    <dgm:pt modelId="{DB024DF0-CBE2-45F5-BED9-2F83552AE463}" type="pres">
      <dgm:prSet presAssocID="{A2CEF2C9-B1F8-418C-9F80-F9E9D97BCC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EAA6F0-F320-4011-92C1-BFA1BB04ED34}" type="pres">
      <dgm:prSet presAssocID="{39A64391-D62B-4187-BE31-74A547C902D8}" presName="parentLin" presStyleCnt="0"/>
      <dgm:spPr/>
    </dgm:pt>
    <dgm:pt modelId="{6275035C-DC1F-46C6-A384-5B07A7810790}" type="pres">
      <dgm:prSet presAssocID="{39A64391-D62B-4187-BE31-74A547C902D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13D770B-3AB0-42BA-A0FE-2CB078380C7D}" type="pres">
      <dgm:prSet presAssocID="{39A64391-D62B-4187-BE31-74A547C902D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572C5-9FF2-48DA-A8FC-287845247C25}" type="pres">
      <dgm:prSet presAssocID="{39A64391-D62B-4187-BE31-74A547C902D8}" presName="negativeSpace" presStyleCnt="0"/>
      <dgm:spPr/>
    </dgm:pt>
    <dgm:pt modelId="{BBE22EE1-DF86-42BE-8960-2F9BF75DB726}" type="pres">
      <dgm:prSet presAssocID="{39A64391-D62B-4187-BE31-74A547C902D8}" presName="childText" presStyleLbl="conFgAcc1" presStyleIdx="0" presStyleCnt="5">
        <dgm:presLayoutVars>
          <dgm:bulletEnabled val="1"/>
        </dgm:presLayoutVars>
      </dgm:prSet>
      <dgm:spPr/>
    </dgm:pt>
    <dgm:pt modelId="{0356F942-BD16-4880-A83C-28B17D038B1E}" type="pres">
      <dgm:prSet presAssocID="{D7E40B9D-581C-46F0-890A-3C008BC6FEDA}" presName="spaceBetweenRectangles" presStyleCnt="0"/>
      <dgm:spPr/>
    </dgm:pt>
    <dgm:pt modelId="{8FD7FD10-F2CC-43CA-A7AE-AB67F39EA5D2}" type="pres">
      <dgm:prSet presAssocID="{FC7AC766-AE7C-46DC-AA2F-B550F6B78374}" presName="parentLin" presStyleCnt="0"/>
      <dgm:spPr/>
    </dgm:pt>
    <dgm:pt modelId="{01EFDCD1-2834-421D-AA87-DE6ED094F8C3}" type="pres">
      <dgm:prSet presAssocID="{FC7AC766-AE7C-46DC-AA2F-B550F6B7837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DB295AE-4063-415E-BFAB-F4C880A14B59}" type="pres">
      <dgm:prSet presAssocID="{FC7AC766-AE7C-46DC-AA2F-B550F6B7837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BC3E3-EB91-4010-B0D0-424D704E5A40}" type="pres">
      <dgm:prSet presAssocID="{FC7AC766-AE7C-46DC-AA2F-B550F6B78374}" presName="negativeSpace" presStyleCnt="0"/>
      <dgm:spPr/>
    </dgm:pt>
    <dgm:pt modelId="{76C8F7B3-7EEE-437E-B264-269F2659E3A9}" type="pres">
      <dgm:prSet presAssocID="{FC7AC766-AE7C-46DC-AA2F-B550F6B78374}" presName="childText" presStyleLbl="conFgAcc1" presStyleIdx="1" presStyleCnt="5">
        <dgm:presLayoutVars>
          <dgm:bulletEnabled val="1"/>
        </dgm:presLayoutVars>
      </dgm:prSet>
      <dgm:spPr/>
    </dgm:pt>
    <dgm:pt modelId="{7E5A8295-9614-40D0-8D35-5D7B6DE3ECFA}" type="pres">
      <dgm:prSet presAssocID="{D1AD34FB-07E0-428F-8F1B-1D68E88F2FE5}" presName="spaceBetweenRectangles" presStyleCnt="0"/>
      <dgm:spPr/>
    </dgm:pt>
    <dgm:pt modelId="{17BD853E-D464-42C6-BB77-E2B5A2EB311E}" type="pres">
      <dgm:prSet presAssocID="{8CF376A8-52B3-412E-B8A0-86899E298834}" presName="parentLin" presStyleCnt="0"/>
      <dgm:spPr/>
    </dgm:pt>
    <dgm:pt modelId="{B6C206D8-8A42-4403-966F-EACD379D7D03}" type="pres">
      <dgm:prSet presAssocID="{8CF376A8-52B3-412E-B8A0-86899E298834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3551374-DDAA-4BB8-857D-8C4B70D54B31}" type="pres">
      <dgm:prSet presAssocID="{8CF376A8-52B3-412E-B8A0-86899E29883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BF837-42C8-48A1-A73C-CD5519D097DE}" type="pres">
      <dgm:prSet presAssocID="{8CF376A8-52B3-412E-B8A0-86899E298834}" presName="negativeSpace" presStyleCnt="0"/>
      <dgm:spPr/>
    </dgm:pt>
    <dgm:pt modelId="{A12BD284-264E-436D-9FEB-4BD1EE7E11D9}" type="pres">
      <dgm:prSet presAssocID="{8CF376A8-52B3-412E-B8A0-86899E298834}" presName="childText" presStyleLbl="conFgAcc1" presStyleIdx="2" presStyleCnt="5">
        <dgm:presLayoutVars>
          <dgm:bulletEnabled val="1"/>
        </dgm:presLayoutVars>
      </dgm:prSet>
      <dgm:spPr/>
    </dgm:pt>
    <dgm:pt modelId="{4581118E-78E1-4A33-AE0D-6ACEFD2BC532}" type="pres">
      <dgm:prSet presAssocID="{1A410647-D60D-4A03-AF82-1A8453AC0551}" presName="spaceBetweenRectangles" presStyleCnt="0"/>
      <dgm:spPr/>
    </dgm:pt>
    <dgm:pt modelId="{45C3859D-114C-410C-AF9A-CBCE675A3ACD}" type="pres">
      <dgm:prSet presAssocID="{2716E636-89E0-413C-A747-11B991CD71FF}" presName="parentLin" presStyleCnt="0"/>
      <dgm:spPr/>
    </dgm:pt>
    <dgm:pt modelId="{1F261D28-931A-4CFF-A734-10469E93C456}" type="pres">
      <dgm:prSet presAssocID="{2716E636-89E0-413C-A747-11B991CD71F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ED3664C-5543-4982-A45C-743059634B87}" type="pres">
      <dgm:prSet presAssocID="{2716E636-89E0-413C-A747-11B991CD71F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5D1C1-6580-4B3D-BCC5-58CDCF8616E3}" type="pres">
      <dgm:prSet presAssocID="{2716E636-89E0-413C-A747-11B991CD71FF}" presName="negativeSpace" presStyleCnt="0"/>
      <dgm:spPr/>
    </dgm:pt>
    <dgm:pt modelId="{506F8B40-80F1-4955-8FFD-5974272C7A3D}" type="pres">
      <dgm:prSet presAssocID="{2716E636-89E0-413C-A747-11B991CD71FF}" presName="childText" presStyleLbl="conFgAcc1" presStyleIdx="3" presStyleCnt="5">
        <dgm:presLayoutVars>
          <dgm:bulletEnabled val="1"/>
        </dgm:presLayoutVars>
      </dgm:prSet>
      <dgm:spPr/>
    </dgm:pt>
    <dgm:pt modelId="{9DB66548-8463-40AE-8812-812AFF5921B6}" type="pres">
      <dgm:prSet presAssocID="{17598CB9-EADD-42B0-872E-52938A2CF393}" presName="spaceBetweenRectangles" presStyleCnt="0"/>
      <dgm:spPr/>
    </dgm:pt>
    <dgm:pt modelId="{B212B09A-A897-48D8-A672-17911C9B5082}" type="pres">
      <dgm:prSet presAssocID="{1EAE3209-7A8D-4C7D-AAEA-540763A9BD65}" presName="parentLin" presStyleCnt="0"/>
      <dgm:spPr/>
    </dgm:pt>
    <dgm:pt modelId="{7972ADD5-35FD-4448-A92D-156A949C1034}" type="pres">
      <dgm:prSet presAssocID="{1EAE3209-7A8D-4C7D-AAEA-540763A9BD6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9BE153A7-D1C0-4693-AB50-1D3DBCBA6E03}" type="pres">
      <dgm:prSet presAssocID="{1EAE3209-7A8D-4C7D-AAEA-540763A9BD6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A09A9-22D5-471C-8F6B-74E9B29AF189}" type="pres">
      <dgm:prSet presAssocID="{1EAE3209-7A8D-4C7D-AAEA-540763A9BD65}" presName="negativeSpace" presStyleCnt="0"/>
      <dgm:spPr/>
    </dgm:pt>
    <dgm:pt modelId="{1423CC38-94CB-47D8-91F5-65B1FCE3CFB9}" type="pres">
      <dgm:prSet presAssocID="{1EAE3209-7A8D-4C7D-AAEA-540763A9BD6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30B96FD-F097-43A6-8AC4-FC4A78940439}" srcId="{A2CEF2C9-B1F8-418C-9F80-F9E9D97BCC4E}" destId="{2716E636-89E0-413C-A747-11B991CD71FF}" srcOrd="3" destOrd="0" parTransId="{6B728A40-AB4E-45A0-AD6F-167389DD9AE2}" sibTransId="{17598CB9-EADD-42B0-872E-52938A2CF393}"/>
    <dgm:cxn modelId="{E4794C1C-5DD3-4358-947E-FB7972F19984}" type="presOf" srcId="{A2CEF2C9-B1F8-418C-9F80-F9E9D97BCC4E}" destId="{DB024DF0-CBE2-45F5-BED9-2F83552AE463}" srcOrd="0" destOrd="0" presId="urn:microsoft.com/office/officeart/2005/8/layout/list1"/>
    <dgm:cxn modelId="{4120480F-DCCA-4F22-8970-4D41024B1875}" srcId="{A2CEF2C9-B1F8-418C-9F80-F9E9D97BCC4E}" destId="{FC7AC766-AE7C-46DC-AA2F-B550F6B78374}" srcOrd="1" destOrd="0" parTransId="{7FDFE934-F07E-4C24-B16A-4F2F9D910EAC}" sibTransId="{D1AD34FB-07E0-428F-8F1B-1D68E88F2FE5}"/>
    <dgm:cxn modelId="{EE227C12-CDBF-441E-BD9A-931F8A0BAC24}" type="presOf" srcId="{FC7AC766-AE7C-46DC-AA2F-B550F6B78374}" destId="{01EFDCD1-2834-421D-AA87-DE6ED094F8C3}" srcOrd="0" destOrd="0" presId="urn:microsoft.com/office/officeart/2005/8/layout/list1"/>
    <dgm:cxn modelId="{A7FCBD44-0DA4-4D49-B0B7-15AE81D34EF9}" srcId="{A2CEF2C9-B1F8-418C-9F80-F9E9D97BCC4E}" destId="{1EAE3209-7A8D-4C7D-AAEA-540763A9BD65}" srcOrd="4" destOrd="0" parTransId="{6D8549E5-CC73-4482-AE20-B18A1D5E17F1}" sibTransId="{B1457DA4-1E94-497A-8B37-380F135C0073}"/>
    <dgm:cxn modelId="{000F625C-2E80-4C6D-942F-973700CD37F4}" type="presOf" srcId="{1EAE3209-7A8D-4C7D-AAEA-540763A9BD65}" destId="{7972ADD5-35FD-4448-A92D-156A949C1034}" srcOrd="0" destOrd="0" presId="urn:microsoft.com/office/officeart/2005/8/layout/list1"/>
    <dgm:cxn modelId="{FE718EDC-7642-4643-9FAD-F36E56B632A8}" type="presOf" srcId="{8CF376A8-52B3-412E-B8A0-86899E298834}" destId="{B6C206D8-8A42-4403-966F-EACD379D7D03}" srcOrd="0" destOrd="0" presId="urn:microsoft.com/office/officeart/2005/8/layout/list1"/>
    <dgm:cxn modelId="{12EAE736-540B-4B51-B16A-F11A49377BBE}" srcId="{A2CEF2C9-B1F8-418C-9F80-F9E9D97BCC4E}" destId="{8CF376A8-52B3-412E-B8A0-86899E298834}" srcOrd="2" destOrd="0" parTransId="{262713AD-4176-4218-9209-305E6D091468}" sibTransId="{1A410647-D60D-4A03-AF82-1A8453AC0551}"/>
    <dgm:cxn modelId="{ED94ABE7-060A-4A55-9A0A-7D4466D93526}" type="presOf" srcId="{39A64391-D62B-4187-BE31-74A547C902D8}" destId="{813D770B-3AB0-42BA-A0FE-2CB078380C7D}" srcOrd="1" destOrd="0" presId="urn:microsoft.com/office/officeart/2005/8/layout/list1"/>
    <dgm:cxn modelId="{1D2F45F8-8AB6-4B9D-9E1A-32811254D4F0}" type="presOf" srcId="{39A64391-D62B-4187-BE31-74A547C902D8}" destId="{6275035C-DC1F-46C6-A384-5B07A7810790}" srcOrd="0" destOrd="0" presId="urn:microsoft.com/office/officeart/2005/8/layout/list1"/>
    <dgm:cxn modelId="{7EF187EC-53B4-495D-8D85-F06E6FA8DEA5}" type="presOf" srcId="{2716E636-89E0-413C-A747-11B991CD71FF}" destId="{1F261D28-931A-4CFF-A734-10469E93C456}" srcOrd="0" destOrd="0" presId="urn:microsoft.com/office/officeart/2005/8/layout/list1"/>
    <dgm:cxn modelId="{11AA8D89-7AB8-4E11-B938-3FD03FBDBB38}" type="presOf" srcId="{8CF376A8-52B3-412E-B8A0-86899E298834}" destId="{A3551374-DDAA-4BB8-857D-8C4B70D54B31}" srcOrd="1" destOrd="0" presId="urn:microsoft.com/office/officeart/2005/8/layout/list1"/>
    <dgm:cxn modelId="{80914324-ADA4-471A-887A-7975F3AFCAE4}" srcId="{A2CEF2C9-B1F8-418C-9F80-F9E9D97BCC4E}" destId="{39A64391-D62B-4187-BE31-74A547C902D8}" srcOrd="0" destOrd="0" parTransId="{573500C7-08C4-4D3C-BF86-B20A158A867B}" sibTransId="{D7E40B9D-581C-46F0-890A-3C008BC6FEDA}"/>
    <dgm:cxn modelId="{C06F4637-E324-442D-8822-EE89E454B767}" type="presOf" srcId="{FC7AC766-AE7C-46DC-AA2F-B550F6B78374}" destId="{CDB295AE-4063-415E-BFAB-F4C880A14B59}" srcOrd="1" destOrd="0" presId="urn:microsoft.com/office/officeart/2005/8/layout/list1"/>
    <dgm:cxn modelId="{767D5EEB-B6B2-4BD3-BBCB-11369FB19F6C}" type="presOf" srcId="{1EAE3209-7A8D-4C7D-AAEA-540763A9BD65}" destId="{9BE153A7-D1C0-4693-AB50-1D3DBCBA6E03}" srcOrd="1" destOrd="0" presId="urn:microsoft.com/office/officeart/2005/8/layout/list1"/>
    <dgm:cxn modelId="{C88F4BE1-2271-4B15-847D-05704E4DA629}" type="presOf" srcId="{2716E636-89E0-413C-A747-11B991CD71FF}" destId="{9ED3664C-5543-4982-A45C-743059634B87}" srcOrd="1" destOrd="0" presId="urn:microsoft.com/office/officeart/2005/8/layout/list1"/>
    <dgm:cxn modelId="{1D33093A-2A11-4B6C-B370-D3BDF0603ED0}" type="presParOf" srcId="{DB024DF0-CBE2-45F5-BED9-2F83552AE463}" destId="{12EAA6F0-F320-4011-92C1-BFA1BB04ED34}" srcOrd="0" destOrd="0" presId="urn:microsoft.com/office/officeart/2005/8/layout/list1"/>
    <dgm:cxn modelId="{90F3FE61-C0A1-497C-9BF9-C58AD04D148F}" type="presParOf" srcId="{12EAA6F0-F320-4011-92C1-BFA1BB04ED34}" destId="{6275035C-DC1F-46C6-A384-5B07A7810790}" srcOrd="0" destOrd="0" presId="urn:microsoft.com/office/officeart/2005/8/layout/list1"/>
    <dgm:cxn modelId="{B0969D6C-4CA4-458B-B837-902CEFBC2CBD}" type="presParOf" srcId="{12EAA6F0-F320-4011-92C1-BFA1BB04ED34}" destId="{813D770B-3AB0-42BA-A0FE-2CB078380C7D}" srcOrd="1" destOrd="0" presId="urn:microsoft.com/office/officeart/2005/8/layout/list1"/>
    <dgm:cxn modelId="{877E0BFC-3769-4735-8B3C-5C24C95A2DEF}" type="presParOf" srcId="{DB024DF0-CBE2-45F5-BED9-2F83552AE463}" destId="{BDD572C5-9FF2-48DA-A8FC-287845247C25}" srcOrd="1" destOrd="0" presId="urn:microsoft.com/office/officeart/2005/8/layout/list1"/>
    <dgm:cxn modelId="{50B4AFE7-B0E4-47D6-A3F5-11BDA90A468F}" type="presParOf" srcId="{DB024DF0-CBE2-45F5-BED9-2F83552AE463}" destId="{BBE22EE1-DF86-42BE-8960-2F9BF75DB726}" srcOrd="2" destOrd="0" presId="urn:microsoft.com/office/officeart/2005/8/layout/list1"/>
    <dgm:cxn modelId="{87B04786-17D1-4153-919C-0F96AC0B0BBF}" type="presParOf" srcId="{DB024DF0-CBE2-45F5-BED9-2F83552AE463}" destId="{0356F942-BD16-4880-A83C-28B17D038B1E}" srcOrd="3" destOrd="0" presId="urn:microsoft.com/office/officeart/2005/8/layout/list1"/>
    <dgm:cxn modelId="{BDB0F55F-3DC1-4880-85D5-F146B6C02AC5}" type="presParOf" srcId="{DB024DF0-CBE2-45F5-BED9-2F83552AE463}" destId="{8FD7FD10-F2CC-43CA-A7AE-AB67F39EA5D2}" srcOrd="4" destOrd="0" presId="urn:microsoft.com/office/officeart/2005/8/layout/list1"/>
    <dgm:cxn modelId="{B3068ADF-26D8-4AD9-B014-A06E010D30D4}" type="presParOf" srcId="{8FD7FD10-F2CC-43CA-A7AE-AB67F39EA5D2}" destId="{01EFDCD1-2834-421D-AA87-DE6ED094F8C3}" srcOrd="0" destOrd="0" presId="urn:microsoft.com/office/officeart/2005/8/layout/list1"/>
    <dgm:cxn modelId="{CEF86A8A-5175-49EC-8777-7D47FEABEF46}" type="presParOf" srcId="{8FD7FD10-F2CC-43CA-A7AE-AB67F39EA5D2}" destId="{CDB295AE-4063-415E-BFAB-F4C880A14B59}" srcOrd="1" destOrd="0" presId="urn:microsoft.com/office/officeart/2005/8/layout/list1"/>
    <dgm:cxn modelId="{D6D3DADE-42E3-47E4-BEDD-042D2D1BB1B1}" type="presParOf" srcId="{DB024DF0-CBE2-45F5-BED9-2F83552AE463}" destId="{F27BC3E3-EB91-4010-B0D0-424D704E5A40}" srcOrd="5" destOrd="0" presId="urn:microsoft.com/office/officeart/2005/8/layout/list1"/>
    <dgm:cxn modelId="{BAE7B16F-7ACD-4880-8A73-6DC7BB0E8A69}" type="presParOf" srcId="{DB024DF0-CBE2-45F5-BED9-2F83552AE463}" destId="{76C8F7B3-7EEE-437E-B264-269F2659E3A9}" srcOrd="6" destOrd="0" presId="urn:microsoft.com/office/officeart/2005/8/layout/list1"/>
    <dgm:cxn modelId="{456E1F03-CD23-438E-BCEB-168D557A3995}" type="presParOf" srcId="{DB024DF0-CBE2-45F5-BED9-2F83552AE463}" destId="{7E5A8295-9614-40D0-8D35-5D7B6DE3ECFA}" srcOrd="7" destOrd="0" presId="urn:microsoft.com/office/officeart/2005/8/layout/list1"/>
    <dgm:cxn modelId="{FD07D6A0-E12D-4A97-8B31-FE4D2205D03C}" type="presParOf" srcId="{DB024DF0-CBE2-45F5-BED9-2F83552AE463}" destId="{17BD853E-D464-42C6-BB77-E2B5A2EB311E}" srcOrd="8" destOrd="0" presId="urn:microsoft.com/office/officeart/2005/8/layout/list1"/>
    <dgm:cxn modelId="{962B8787-6B1C-46D1-9AF0-C4715D9AEDCA}" type="presParOf" srcId="{17BD853E-D464-42C6-BB77-E2B5A2EB311E}" destId="{B6C206D8-8A42-4403-966F-EACD379D7D03}" srcOrd="0" destOrd="0" presId="urn:microsoft.com/office/officeart/2005/8/layout/list1"/>
    <dgm:cxn modelId="{CBDE7627-FF6F-46F3-8E30-FF4D3416F29A}" type="presParOf" srcId="{17BD853E-D464-42C6-BB77-E2B5A2EB311E}" destId="{A3551374-DDAA-4BB8-857D-8C4B70D54B31}" srcOrd="1" destOrd="0" presId="urn:microsoft.com/office/officeart/2005/8/layout/list1"/>
    <dgm:cxn modelId="{1454BCE4-387B-4818-A9D4-429A5610D243}" type="presParOf" srcId="{DB024DF0-CBE2-45F5-BED9-2F83552AE463}" destId="{69BBF837-42C8-48A1-A73C-CD5519D097DE}" srcOrd="9" destOrd="0" presId="urn:microsoft.com/office/officeart/2005/8/layout/list1"/>
    <dgm:cxn modelId="{8CE82559-08E7-4826-A84B-B32DE68782F6}" type="presParOf" srcId="{DB024DF0-CBE2-45F5-BED9-2F83552AE463}" destId="{A12BD284-264E-436D-9FEB-4BD1EE7E11D9}" srcOrd="10" destOrd="0" presId="urn:microsoft.com/office/officeart/2005/8/layout/list1"/>
    <dgm:cxn modelId="{CDEBC1FB-D6A2-4653-9186-85FC1C1CBE4E}" type="presParOf" srcId="{DB024DF0-CBE2-45F5-BED9-2F83552AE463}" destId="{4581118E-78E1-4A33-AE0D-6ACEFD2BC532}" srcOrd="11" destOrd="0" presId="urn:microsoft.com/office/officeart/2005/8/layout/list1"/>
    <dgm:cxn modelId="{6F7B5518-812B-40FE-B2E0-B92F2406C4BE}" type="presParOf" srcId="{DB024DF0-CBE2-45F5-BED9-2F83552AE463}" destId="{45C3859D-114C-410C-AF9A-CBCE675A3ACD}" srcOrd="12" destOrd="0" presId="urn:microsoft.com/office/officeart/2005/8/layout/list1"/>
    <dgm:cxn modelId="{74AFAB55-ADCF-447D-BB01-87382DA1272A}" type="presParOf" srcId="{45C3859D-114C-410C-AF9A-CBCE675A3ACD}" destId="{1F261D28-931A-4CFF-A734-10469E93C456}" srcOrd="0" destOrd="0" presId="urn:microsoft.com/office/officeart/2005/8/layout/list1"/>
    <dgm:cxn modelId="{9750669D-88A6-4910-AA0E-9CE2AA48EAE5}" type="presParOf" srcId="{45C3859D-114C-410C-AF9A-CBCE675A3ACD}" destId="{9ED3664C-5543-4982-A45C-743059634B87}" srcOrd="1" destOrd="0" presId="urn:microsoft.com/office/officeart/2005/8/layout/list1"/>
    <dgm:cxn modelId="{42D25642-BBB5-4F25-B886-0C6DBF34F708}" type="presParOf" srcId="{DB024DF0-CBE2-45F5-BED9-2F83552AE463}" destId="{C685D1C1-6580-4B3D-BCC5-58CDCF8616E3}" srcOrd="13" destOrd="0" presId="urn:microsoft.com/office/officeart/2005/8/layout/list1"/>
    <dgm:cxn modelId="{22B5674B-BFB7-45FF-AE7C-7FC8BE6A4252}" type="presParOf" srcId="{DB024DF0-CBE2-45F5-BED9-2F83552AE463}" destId="{506F8B40-80F1-4955-8FFD-5974272C7A3D}" srcOrd="14" destOrd="0" presId="urn:microsoft.com/office/officeart/2005/8/layout/list1"/>
    <dgm:cxn modelId="{CB2EA701-5C65-4558-9D21-706EB2B6A626}" type="presParOf" srcId="{DB024DF0-CBE2-45F5-BED9-2F83552AE463}" destId="{9DB66548-8463-40AE-8812-812AFF5921B6}" srcOrd="15" destOrd="0" presId="urn:microsoft.com/office/officeart/2005/8/layout/list1"/>
    <dgm:cxn modelId="{630431CE-686B-46CC-8324-2C8784DBA94C}" type="presParOf" srcId="{DB024DF0-CBE2-45F5-BED9-2F83552AE463}" destId="{B212B09A-A897-48D8-A672-17911C9B5082}" srcOrd="16" destOrd="0" presId="urn:microsoft.com/office/officeart/2005/8/layout/list1"/>
    <dgm:cxn modelId="{256D553C-7D42-4013-AAC2-5DFE29EF0DBE}" type="presParOf" srcId="{B212B09A-A897-48D8-A672-17911C9B5082}" destId="{7972ADD5-35FD-4448-A92D-156A949C1034}" srcOrd="0" destOrd="0" presId="urn:microsoft.com/office/officeart/2005/8/layout/list1"/>
    <dgm:cxn modelId="{AD867BDA-319B-4793-8DDC-497CA3A8757F}" type="presParOf" srcId="{B212B09A-A897-48D8-A672-17911C9B5082}" destId="{9BE153A7-D1C0-4693-AB50-1D3DBCBA6E03}" srcOrd="1" destOrd="0" presId="urn:microsoft.com/office/officeart/2005/8/layout/list1"/>
    <dgm:cxn modelId="{7E6058AD-189F-4CCC-8809-9FA63FC8D65C}" type="presParOf" srcId="{DB024DF0-CBE2-45F5-BED9-2F83552AE463}" destId="{37DA09A9-22D5-471C-8F6B-74E9B29AF189}" srcOrd="17" destOrd="0" presId="urn:microsoft.com/office/officeart/2005/8/layout/list1"/>
    <dgm:cxn modelId="{4948B849-D904-4A71-9480-0CB454271973}" type="presParOf" srcId="{DB024DF0-CBE2-45F5-BED9-2F83552AE463}" destId="{1423CC38-94CB-47D8-91F5-65B1FCE3CFB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4DCF4B-2408-4841-B6E5-4FC9B4495B8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E520B9-46C1-4C4D-8003-1FE7F90ED000}">
      <dgm:prSet phldrT="[Текст]"/>
      <dgm:spPr/>
      <dgm:t>
        <a:bodyPr/>
        <a:lstStyle/>
        <a:p>
          <a:r>
            <a:rPr lang="uk-UA" dirty="0" smtClean="0"/>
            <a:t>Сім</a:t>
          </a:r>
          <a:r>
            <a:rPr lang="en-US" dirty="0" smtClean="0"/>
            <a:t>’</a:t>
          </a:r>
          <a:r>
            <a:rPr lang="uk-UA" dirty="0" smtClean="0"/>
            <a:t>я</a:t>
          </a:r>
          <a:endParaRPr lang="ru-RU" dirty="0"/>
        </a:p>
      </dgm:t>
    </dgm:pt>
    <dgm:pt modelId="{C608E8CE-7594-4D54-BE1A-BC17A76E1F87}" type="parTrans" cxnId="{06BC24DA-B404-4F10-8770-EE23BB8B35C4}">
      <dgm:prSet/>
      <dgm:spPr/>
      <dgm:t>
        <a:bodyPr/>
        <a:lstStyle/>
        <a:p>
          <a:endParaRPr lang="ru-RU"/>
        </a:p>
      </dgm:t>
    </dgm:pt>
    <dgm:pt modelId="{B345251F-9698-46C2-B12B-6609F4213E91}" type="sibTrans" cxnId="{06BC24DA-B404-4F10-8770-EE23BB8B35C4}">
      <dgm:prSet/>
      <dgm:spPr/>
      <dgm:t>
        <a:bodyPr/>
        <a:lstStyle/>
        <a:p>
          <a:endParaRPr lang="ru-RU"/>
        </a:p>
      </dgm:t>
    </dgm:pt>
    <dgm:pt modelId="{6C31F7AE-303B-48A9-ACCC-489B3F5ABB5F}">
      <dgm:prSet phldrT="[Текст]"/>
      <dgm:spPr/>
      <dgm:t>
        <a:bodyPr/>
        <a:lstStyle/>
        <a:p>
          <a:r>
            <a:rPr lang="uk-UA" dirty="0" smtClean="0"/>
            <a:t>Група</a:t>
          </a:r>
          <a:endParaRPr lang="ru-RU" dirty="0"/>
        </a:p>
      </dgm:t>
    </dgm:pt>
    <dgm:pt modelId="{7E7B2A25-0481-4B99-9AAD-E48CC3C3CB38}" type="parTrans" cxnId="{E2D85478-6EF7-47D6-92A2-961B89F10B62}">
      <dgm:prSet/>
      <dgm:spPr/>
      <dgm:t>
        <a:bodyPr/>
        <a:lstStyle/>
        <a:p>
          <a:endParaRPr lang="ru-RU"/>
        </a:p>
      </dgm:t>
    </dgm:pt>
    <dgm:pt modelId="{20045D2F-CFA3-4F21-AB3C-3EC783F42BA0}" type="sibTrans" cxnId="{E2D85478-6EF7-47D6-92A2-961B89F10B62}">
      <dgm:prSet/>
      <dgm:spPr/>
      <dgm:t>
        <a:bodyPr/>
        <a:lstStyle/>
        <a:p>
          <a:endParaRPr lang="ru-RU"/>
        </a:p>
      </dgm:t>
    </dgm:pt>
    <dgm:pt modelId="{513579B1-70FB-48E8-AA1B-3823FB371DF1}">
      <dgm:prSet phldrT="[Текст]"/>
      <dgm:spPr/>
      <dgm:t>
        <a:bodyPr/>
        <a:lstStyle/>
        <a:p>
          <a:r>
            <a:rPr lang="uk-UA" dirty="0" smtClean="0"/>
            <a:t>Підгрупа</a:t>
          </a:r>
          <a:endParaRPr lang="ru-RU" dirty="0"/>
        </a:p>
      </dgm:t>
    </dgm:pt>
    <dgm:pt modelId="{D12390D3-BB04-4FA2-80A8-A377BB7D05ED}" type="parTrans" cxnId="{E58C1383-65BA-418A-A27D-E60B0D13F228}">
      <dgm:prSet/>
      <dgm:spPr/>
      <dgm:t>
        <a:bodyPr/>
        <a:lstStyle/>
        <a:p>
          <a:endParaRPr lang="ru-RU"/>
        </a:p>
      </dgm:t>
    </dgm:pt>
    <dgm:pt modelId="{C59DE5DA-5687-4A4B-86BA-4C2244273E89}" type="sibTrans" cxnId="{E58C1383-65BA-418A-A27D-E60B0D13F228}">
      <dgm:prSet/>
      <dgm:spPr/>
      <dgm:t>
        <a:bodyPr/>
        <a:lstStyle/>
        <a:p>
          <a:endParaRPr lang="ru-RU"/>
        </a:p>
      </dgm:t>
    </dgm:pt>
    <dgm:pt modelId="{EDC7CA8D-DB75-4AC2-BE9B-E2F13D1DF218}">
      <dgm:prSet phldrT="[Текст]"/>
      <dgm:spPr/>
      <dgm:t>
        <a:bodyPr/>
        <a:lstStyle/>
        <a:p>
          <a:r>
            <a:rPr lang="uk-UA" dirty="0" smtClean="0"/>
            <a:t>Підгрупа</a:t>
          </a:r>
          <a:endParaRPr lang="ru-RU" dirty="0"/>
        </a:p>
      </dgm:t>
    </dgm:pt>
    <dgm:pt modelId="{BA37B2FA-F21B-4B65-BF1A-C3872453A00D}" type="parTrans" cxnId="{EA878C0A-208D-4C6E-AF07-EBED556D5242}">
      <dgm:prSet/>
      <dgm:spPr/>
      <dgm:t>
        <a:bodyPr/>
        <a:lstStyle/>
        <a:p>
          <a:endParaRPr lang="ru-RU"/>
        </a:p>
      </dgm:t>
    </dgm:pt>
    <dgm:pt modelId="{DC9848B9-114E-405C-84BE-900B4BFC9033}" type="sibTrans" cxnId="{EA878C0A-208D-4C6E-AF07-EBED556D5242}">
      <dgm:prSet/>
      <dgm:spPr/>
      <dgm:t>
        <a:bodyPr/>
        <a:lstStyle/>
        <a:p>
          <a:endParaRPr lang="ru-RU"/>
        </a:p>
      </dgm:t>
    </dgm:pt>
    <dgm:pt modelId="{DBFFA1F6-8A51-4911-BC7B-F3FE36F1F25D}">
      <dgm:prSet phldrT="[Текст]"/>
      <dgm:spPr/>
      <dgm:t>
        <a:bodyPr/>
        <a:lstStyle/>
        <a:p>
          <a:r>
            <a:rPr lang="uk-UA" dirty="0" smtClean="0"/>
            <a:t>Група</a:t>
          </a:r>
          <a:endParaRPr lang="ru-RU" dirty="0"/>
        </a:p>
      </dgm:t>
    </dgm:pt>
    <dgm:pt modelId="{B9ABD274-7E7E-4BC8-9F95-4D56D13E93B1}" type="parTrans" cxnId="{C79BB98D-68E8-41AA-A0DB-44CA0CAA67A9}">
      <dgm:prSet/>
      <dgm:spPr/>
      <dgm:t>
        <a:bodyPr/>
        <a:lstStyle/>
        <a:p>
          <a:endParaRPr lang="ru-RU"/>
        </a:p>
      </dgm:t>
    </dgm:pt>
    <dgm:pt modelId="{AF6E062D-1A97-437A-BA9D-07B74A3BF4F7}" type="sibTrans" cxnId="{C79BB98D-68E8-41AA-A0DB-44CA0CAA67A9}">
      <dgm:prSet/>
      <dgm:spPr/>
      <dgm:t>
        <a:bodyPr/>
        <a:lstStyle/>
        <a:p>
          <a:endParaRPr lang="ru-RU"/>
        </a:p>
      </dgm:t>
    </dgm:pt>
    <dgm:pt modelId="{351E64FB-AA2F-4AB2-8880-035A22D3BADC}">
      <dgm:prSet phldrT="[Текст]"/>
      <dgm:spPr/>
      <dgm:t>
        <a:bodyPr/>
        <a:lstStyle/>
        <a:p>
          <a:r>
            <a:rPr lang="uk-UA" dirty="0" smtClean="0"/>
            <a:t>Підгрупа</a:t>
          </a:r>
          <a:endParaRPr lang="ru-RU" dirty="0"/>
        </a:p>
      </dgm:t>
    </dgm:pt>
    <dgm:pt modelId="{EDBE4F1C-9C2B-4AF5-A5D7-3B181ED9C72C}" type="parTrans" cxnId="{7F4F3941-29D1-4F5D-A835-DC1C4FF7BC6E}">
      <dgm:prSet/>
      <dgm:spPr/>
      <dgm:t>
        <a:bodyPr/>
        <a:lstStyle/>
        <a:p>
          <a:endParaRPr lang="ru-RU"/>
        </a:p>
      </dgm:t>
    </dgm:pt>
    <dgm:pt modelId="{8E101BDC-3477-4D7C-8040-B975EF39499A}" type="sibTrans" cxnId="{7F4F3941-29D1-4F5D-A835-DC1C4FF7BC6E}">
      <dgm:prSet/>
      <dgm:spPr/>
      <dgm:t>
        <a:bodyPr/>
        <a:lstStyle/>
        <a:p>
          <a:endParaRPr lang="ru-RU"/>
        </a:p>
      </dgm:t>
    </dgm:pt>
    <dgm:pt modelId="{0D988BC0-5F64-4A24-9402-3FF8D633746C}">
      <dgm:prSet/>
      <dgm:spPr/>
      <dgm:t>
        <a:bodyPr/>
        <a:lstStyle/>
        <a:p>
          <a:r>
            <a:rPr lang="uk-UA" dirty="0" smtClean="0"/>
            <a:t>Підгрупа</a:t>
          </a:r>
          <a:endParaRPr lang="ru-RU" dirty="0"/>
        </a:p>
      </dgm:t>
    </dgm:pt>
    <dgm:pt modelId="{D6F0FCC6-0B89-450D-8732-4D3C2401A1F9}" type="parTrans" cxnId="{CBB7A63B-73D8-4DCF-98B6-6518829B356C}">
      <dgm:prSet/>
      <dgm:spPr/>
      <dgm:t>
        <a:bodyPr/>
        <a:lstStyle/>
        <a:p>
          <a:endParaRPr lang="ru-RU"/>
        </a:p>
      </dgm:t>
    </dgm:pt>
    <dgm:pt modelId="{FE2A77D8-E792-4AB4-B6EB-4CB061A2C26E}" type="sibTrans" cxnId="{CBB7A63B-73D8-4DCF-98B6-6518829B356C}">
      <dgm:prSet/>
      <dgm:spPr/>
      <dgm:t>
        <a:bodyPr/>
        <a:lstStyle/>
        <a:p>
          <a:endParaRPr lang="ru-RU"/>
        </a:p>
      </dgm:t>
    </dgm:pt>
    <dgm:pt modelId="{FBEF458F-8D73-4132-A808-852C86093653}">
      <dgm:prSet/>
      <dgm:spPr/>
      <dgm:t>
        <a:bodyPr/>
        <a:lstStyle/>
        <a:p>
          <a:r>
            <a:rPr lang="uk-UA" dirty="0" smtClean="0"/>
            <a:t>Мова</a:t>
          </a:r>
          <a:endParaRPr lang="ru-RU" dirty="0"/>
        </a:p>
      </dgm:t>
    </dgm:pt>
    <dgm:pt modelId="{CE662FA8-C917-4AD9-9990-FD14F8394595}" type="parTrans" cxnId="{A6983799-5C16-4BDE-8396-4CF018FBA939}">
      <dgm:prSet/>
      <dgm:spPr/>
      <dgm:t>
        <a:bodyPr/>
        <a:lstStyle/>
        <a:p>
          <a:endParaRPr lang="ru-RU"/>
        </a:p>
      </dgm:t>
    </dgm:pt>
    <dgm:pt modelId="{44D8201B-FE0B-4464-AFC2-84EA3CC34E30}" type="sibTrans" cxnId="{A6983799-5C16-4BDE-8396-4CF018FBA939}">
      <dgm:prSet/>
      <dgm:spPr/>
      <dgm:t>
        <a:bodyPr/>
        <a:lstStyle/>
        <a:p>
          <a:endParaRPr lang="ru-RU"/>
        </a:p>
      </dgm:t>
    </dgm:pt>
    <dgm:pt modelId="{FF4F789C-6DF4-4D1B-9A1C-30CEB7BB21B2}">
      <dgm:prSet/>
      <dgm:spPr/>
      <dgm:t>
        <a:bodyPr/>
        <a:lstStyle/>
        <a:p>
          <a:r>
            <a:rPr lang="uk-UA" dirty="0" smtClean="0"/>
            <a:t>Мова</a:t>
          </a:r>
          <a:endParaRPr lang="ru-RU" dirty="0"/>
        </a:p>
      </dgm:t>
    </dgm:pt>
    <dgm:pt modelId="{EC1E7269-7398-4A93-B20F-A124756CCD4A}" type="parTrans" cxnId="{F27745F5-40BC-48EE-86F4-222B651AEBEA}">
      <dgm:prSet/>
      <dgm:spPr/>
      <dgm:t>
        <a:bodyPr/>
        <a:lstStyle/>
        <a:p>
          <a:endParaRPr lang="ru-RU"/>
        </a:p>
      </dgm:t>
    </dgm:pt>
    <dgm:pt modelId="{4AEAB07D-A4F4-4DF9-BB9C-1F4AF6A84FDD}" type="sibTrans" cxnId="{F27745F5-40BC-48EE-86F4-222B651AEBEA}">
      <dgm:prSet/>
      <dgm:spPr/>
      <dgm:t>
        <a:bodyPr/>
        <a:lstStyle/>
        <a:p>
          <a:endParaRPr lang="ru-RU"/>
        </a:p>
      </dgm:t>
    </dgm:pt>
    <dgm:pt modelId="{36E7AE5E-0F5C-45C4-912B-894783113F30}">
      <dgm:prSet/>
      <dgm:spPr/>
      <dgm:t>
        <a:bodyPr/>
        <a:lstStyle/>
        <a:p>
          <a:r>
            <a:rPr lang="uk-UA" dirty="0" smtClean="0"/>
            <a:t>Мова</a:t>
          </a:r>
          <a:endParaRPr lang="ru-RU" dirty="0"/>
        </a:p>
      </dgm:t>
    </dgm:pt>
    <dgm:pt modelId="{84E553F0-4139-44C1-B156-EC767034FA6B}" type="parTrans" cxnId="{229E99D9-513A-4934-944B-8B33C555D275}">
      <dgm:prSet/>
      <dgm:spPr/>
      <dgm:t>
        <a:bodyPr/>
        <a:lstStyle/>
        <a:p>
          <a:endParaRPr lang="ru-RU"/>
        </a:p>
      </dgm:t>
    </dgm:pt>
    <dgm:pt modelId="{B8625FEA-DBA3-4509-914B-39CB54C7D8A7}" type="sibTrans" cxnId="{229E99D9-513A-4934-944B-8B33C555D275}">
      <dgm:prSet/>
      <dgm:spPr/>
      <dgm:t>
        <a:bodyPr/>
        <a:lstStyle/>
        <a:p>
          <a:endParaRPr lang="ru-RU"/>
        </a:p>
      </dgm:t>
    </dgm:pt>
    <dgm:pt modelId="{3690DB1B-AD01-4BE7-8BF3-4166A32B1572}">
      <dgm:prSet/>
      <dgm:spPr/>
      <dgm:t>
        <a:bodyPr/>
        <a:lstStyle/>
        <a:p>
          <a:r>
            <a:rPr lang="uk-UA" dirty="0" smtClean="0"/>
            <a:t>Мова</a:t>
          </a:r>
          <a:endParaRPr lang="ru-RU" dirty="0"/>
        </a:p>
      </dgm:t>
    </dgm:pt>
    <dgm:pt modelId="{3828386F-2319-4F6E-97DC-2BBDF3E301F0}" type="parTrans" cxnId="{D1930998-2996-4391-80D1-79A264DE281C}">
      <dgm:prSet/>
      <dgm:spPr/>
      <dgm:t>
        <a:bodyPr/>
        <a:lstStyle/>
        <a:p>
          <a:endParaRPr lang="ru-RU"/>
        </a:p>
      </dgm:t>
    </dgm:pt>
    <dgm:pt modelId="{026F73DC-5CD9-4BAB-A2D7-923CC3327B29}" type="sibTrans" cxnId="{D1930998-2996-4391-80D1-79A264DE281C}">
      <dgm:prSet/>
      <dgm:spPr/>
      <dgm:t>
        <a:bodyPr/>
        <a:lstStyle/>
        <a:p>
          <a:endParaRPr lang="ru-RU"/>
        </a:p>
      </dgm:t>
    </dgm:pt>
    <dgm:pt modelId="{22CCCCE2-DCDD-4409-9EDB-BCA1FDECADA7}" type="pres">
      <dgm:prSet presAssocID="{D34DCF4B-2408-4841-B6E5-4FC9B4495B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EC88FB1-8435-426A-A267-DD01D62B0590}" type="pres">
      <dgm:prSet presAssocID="{2FE520B9-46C1-4C4D-8003-1FE7F90ED000}" presName="hierRoot1" presStyleCnt="0"/>
      <dgm:spPr/>
    </dgm:pt>
    <dgm:pt modelId="{9EF9BB15-7F76-45F3-8381-034B2DE2DB48}" type="pres">
      <dgm:prSet presAssocID="{2FE520B9-46C1-4C4D-8003-1FE7F90ED000}" presName="composite" presStyleCnt="0"/>
      <dgm:spPr/>
    </dgm:pt>
    <dgm:pt modelId="{A0E85DD6-2192-4A0D-BBC0-AD21127B4F90}" type="pres">
      <dgm:prSet presAssocID="{2FE520B9-46C1-4C4D-8003-1FE7F90ED000}" presName="background" presStyleLbl="node0" presStyleIdx="0" presStyleCnt="1"/>
      <dgm:spPr/>
    </dgm:pt>
    <dgm:pt modelId="{EC468B34-75BB-482D-8549-29DAC927F1FA}" type="pres">
      <dgm:prSet presAssocID="{2FE520B9-46C1-4C4D-8003-1FE7F90ED00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8B862D-1774-4A2C-97A9-4C1C4C78DFB0}" type="pres">
      <dgm:prSet presAssocID="{2FE520B9-46C1-4C4D-8003-1FE7F90ED000}" presName="hierChild2" presStyleCnt="0"/>
      <dgm:spPr/>
    </dgm:pt>
    <dgm:pt modelId="{77AA9C3F-ACD2-4F31-B3BD-FC4EE4463CE5}" type="pres">
      <dgm:prSet presAssocID="{7E7B2A25-0481-4B99-9AAD-E48CC3C3CB3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35FCE76-79C1-4CCE-B0FE-95743148D96D}" type="pres">
      <dgm:prSet presAssocID="{6C31F7AE-303B-48A9-ACCC-489B3F5ABB5F}" presName="hierRoot2" presStyleCnt="0"/>
      <dgm:spPr/>
    </dgm:pt>
    <dgm:pt modelId="{969990A2-3E2C-4175-8E78-E3A59200C54F}" type="pres">
      <dgm:prSet presAssocID="{6C31F7AE-303B-48A9-ACCC-489B3F5ABB5F}" presName="composite2" presStyleCnt="0"/>
      <dgm:spPr/>
    </dgm:pt>
    <dgm:pt modelId="{3B9C20E6-4A38-4DC6-AFB5-BBA2D5FB875D}" type="pres">
      <dgm:prSet presAssocID="{6C31F7AE-303B-48A9-ACCC-489B3F5ABB5F}" presName="background2" presStyleLbl="node2" presStyleIdx="0" presStyleCnt="2"/>
      <dgm:spPr/>
    </dgm:pt>
    <dgm:pt modelId="{03F87986-CAF1-4022-A239-E90A43F4F2EA}" type="pres">
      <dgm:prSet presAssocID="{6C31F7AE-303B-48A9-ACCC-489B3F5ABB5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BFFAFE-2A2B-4705-8169-CC327C6C3520}" type="pres">
      <dgm:prSet presAssocID="{6C31F7AE-303B-48A9-ACCC-489B3F5ABB5F}" presName="hierChild3" presStyleCnt="0"/>
      <dgm:spPr/>
    </dgm:pt>
    <dgm:pt modelId="{562E0546-E78D-47A4-99BF-D5B06A5519EF}" type="pres">
      <dgm:prSet presAssocID="{D12390D3-BB04-4FA2-80A8-A377BB7D05ED}" presName="Name17" presStyleLbl="parChTrans1D3" presStyleIdx="0" presStyleCnt="4"/>
      <dgm:spPr/>
      <dgm:t>
        <a:bodyPr/>
        <a:lstStyle/>
        <a:p>
          <a:endParaRPr lang="ru-RU"/>
        </a:p>
      </dgm:t>
    </dgm:pt>
    <dgm:pt modelId="{4969D7D2-2310-47FC-BD12-926D62DBC4A3}" type="pres">
      <dgm:prSet presAssocID="{513579B1-70FB-48E8-AA1B-3823FB371DF1}" presName="hierRoot3" presStyleCnt="0"/>
      <dgm:spPr/>
    </dgm:pt>
    <dgm:pt modelId="{27D84E51-0322-48B6-AA3B-4E0E46FD57D5}" type="pres">
      <dgm:prSet presAssocID="{513579B1-70FB-48E8-AA1B-3823FB371DF1}" presName="composite3" presStyleCnt="0"/>
      <dgm:spPr/>
    </dgm:pt>
    <dgm:pt modelId="{3C3E1F8C-FFE7-4788-A7C8-B57FE11D7FB4}" type="pres">
      <dgm:prSet presAssocID="{513579B1-70FB-48E8-AA1B-3823FB371DF1}" presName="background3" presStyleLbl="node3" presStyleIdx="0" presStyleCnt="4"/>
      <dgm:spPr/>
    </dgm:pt>
    <dgm:pt modelId="{1FEE613C-0566-42BA-AC02-4228DE25A30C}" type="pres">
      <dgm:prSet presAssocID="{513579B1-70FB-48E8-AA1B-3823FB371DF1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6FA652-3B91-41B8-B55A-59DF470AD83B}" type="pres">
      <dgm:prSet presAssocID="{513579B1-70FB-48E8-AA1B-3823FB371DF1}" presName="hierChild4" presStyleCnt="0"/>
      <dgm:spPr/>
    </dgm:pt>
    <dgm:pt modelId="{ECC9D685-A200-46C8-B6A5-19D030DF682A}" type="pres">
      <dgm:prSet presAssocID="{CE662FA8-C917-4AD9-9990-FD14F8394595}" presName="Name23" presStyleLbl="parChTrans1D4" presStyleIdx="0" presStyleCnt="4"/>
      <dgm:spPr/>
      <dgm:t>
        <a:bodyPr/>
        <a:lstStyle/>
        <a:p>
          <a:endParaRPr lang="ru-RU"/>
        </a:p>
      </dgm:t>
    </dgm:pt>
    <dgm:pt modelId="{28DC0535-2595-4E5E-B455-52FF90EEC9A0}" type="pres">
      <dgm:prSet presAssocID="{FBEF458F-8D73-4132-A808-852C86093653}" presName="hierRoot4" presStyleCnt="0"/>
      <dgm:spPr/>
    </dgm:pt>
    <dgm:pt modelId="{B6ED281E-132A-42C4-B439-17E368E45EA8}" type="pres">
      <dgm:prSet presAssocID="{FBEF458F-8D73-4132-A808-852C86093653}" presName="composite4" presStyleCnt="0"/>
      <dgm:spPr/>
    </dgm:pt>
    <dgm:pt modelId="{424FE3C3-A9D0-4F09-9BF1-A64152452A20}" type="pres">
      <dgm:prSet presAssocID="{FBEF458F-8D73-4132-A808-852C86093653}" presName="background4" presStyleLbl="node4" presStyleIdx="0" presStyleCnt="4"/>
      <dgm:spPr/>
    </dgm:pt>
    <dgm:pt modelId="{F1BCBA43-13CC-42DE-8AAE-6B3A28322C79}" type="pres">
      <dgm:prSet presAssocID="{FBEF458F-8D73-4132-A808-852C86093653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DD6338-9C7C-4A04-8A5D-CDB2094D5853}" type="pres">
      <dgm:prSet presAssocID="{FBEF458F-8D73-4132-A808-852C86093653}" presName="hierChild5" presStyleCnt="0"/>
      <dgm:spPr/>
    </dgm:pt>
    <dgm:pt modelId="{E4BF6393-4A42-4E9C-9B40-B5BADAFF458D}" type="pres">
      <dgm:prSet presAssocID="{BA37B2FA-F21B-4B65-BF1A-C3872453A00D}" presName="Name17" presStyleLbl="parChTrans1D3" presStyleIdx="1" presStyleCnt="4"/>
      <dgm:spPr/>
      <dgm:t>
        <a:bodyPr/>
        <a:lstStyle/>
        <a:p>
          <a:endParaRPr lang="ru-RU"/>
        </a:p>
      </dgm:t>
    </dgm:pt>
    <dgm:pt modelId="{7EEFA79B-831D-432E-935A-827BBC3FB9E7}" type="pres">
      <dgm:prSet presAssocID="{EDC7CA8D-DB75-4AC2-BE9B-E2F13D1DF218}" presName="hierRoot3" presStyleCnt="0"/>
      <dgm:spPr/>
    </dgm:pt>
    <dgm:pt modelId="{F797665E-086E-49FD-9E28-AC2883936508}" type="pres">
      <dgm:prSet presAssocID="{EDC7CA8D-DB75-4AC2-BE9B-E2F13D1DF218}" presName="composite3" presStyleCnt="0"/>
      <dgm:spPr/>
    </dgm:pt>
    <dgm:pt modelId="{C3D48158-B125-4224-8158-391159EFE328}" type="pres">
      <dgm:prSet presAssocID="{EDC7CA8D-DB75-4AC2-BE9B-E2F13D1DF218}" presName="background3" presStyleLbl="node3" presStyleIdx="1" presStyleCnt="4"/>
      <dgm:spPr/>
    </dgm:pt>
    <dgm:pt modelId="{D67E8E70-7633-404C-9BB8-7226E67167D9}" type="pres">
      <dgm:prSet presAssocID="{EDC7CA8D-DB75-4AC2-BE9B-E2F13D1DF21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4DAF45-86DE-4FF5-BA21-22C20AD0DEC8}" type="pres">
      <dgm:prSet presAssocID="{EDC7CA8D-DB75-4AC2-BE9B-E2F13D1DF218}" presName="hierChild4" presStyleCnt="0"/>
      <dgm:spPr/>
    </dgm:pt>
    <dgm:pt modelId="{71FBA5ED-1992-4BFA-923A-A8337D97A2CA}" type="pres">
      <dgm:prSet presAssocID="{EC1E7269-7398-4A93-B20F-A124756CCD4A}" presName="Name23" presStyleLbl="parChTrans1D4" presStyleIdx="1" presStyleCnt="4"/>
      <dgm:spPr/>
      <dgm:t>
        <a:bodyPr/>
        <a:lstStyle/>
        <a:p>
          <a:endParaRPr lang="ru-RU"/>
        </a:p>
      </dgm:t>
    </dgm:pt>
    <dgm:pt modelId="{F49309CE-0431-472D-8662-5967EAA66636}" type="pres">
      <dgm:prSet presAssocID="{FF4F789C-6DF4-4D1B-9A1C-30CEB7BB21B2}" presName="hierRoot4" presStyleCnt="0"/>
      <dgm:spPr/>
    </dgm:pt>
    <dgm:pt modelId="{30EF332E-DA83-4A84-9D0C-E6C44123149C}" type="pres">
      <dgm:prSet presAssocID="{FF4F789C-6DF4-4D1B-9A1C-30CEB7BB21B2}" presName="composite4" presStyleCnt="0"/>
      <dgm:spPr/>
    </dgm:pt>
    <dgm:pt modelId="{1AF96EC8-AED5-4B2B-814A-0D1D4885E1D0}" type="pres">
      <dgm:prSet presAssocID="{FF4F789C-6DF4-4D1B-9A1C-30CEB7BB21B2}" presName="background4" presStyleLbl="node4" presStyleIdx="1" presStyleCnt="4"/>
      <dgm:spPr/>
    </dgm:pt>
    <dgm:pt modelId="{45F3C144-A56A-4917-B015-47BD31275E74}" type="pres">
      <dgm:prSet presAssocID="{FF4F789C-6DF4-4D1B-9A1C-30CEB7BB21B2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C2A200-ED1B-497A-A209-605B4182D537}" type="pres">
      <dgm:prSet presAssocID="{FF4F789C-6DF4-4D1B-9A1C-30CEB7BB21B2}" presName="hierChild5" presStyleCnt="0"/>
      <dgm:spPr/>
    </dgm:pt>
    <dgm:pt modelId="{242154BF-6EA3-482D-A6EB-1E11B7FBD399}" type="pres">
      <dgm:prSet presAssocID="{B9ABD274-7E7E-4BC8-9F95-4D56D13E93B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4CFDB2B-ED5D-47BD-BF12-ACA16849529A}" type="pres">
      <dgm:prSet presAssocID="{DBFFA1F6-8A51-4911-BC7B-F3FE36F1F25D}" presName="hierRoot2" presStyleCnt="0"/>
      <dgm:spPr/>
    </dgm:pt>
    <dgm:pt modelId="{F4F60BC5-1CAD-40A2-8BF4-B4344D879C60}" type="pres">
      <dgm:prSet presAssocID="{DBFFA1F6-8A51-4911-BC7B-F3FE36F1F25D}" presName="composite2" presStyleCnt="0"/>
      <dgm:spPr/>
    </dgm:pt>
    <dgm:pt modelId="{E9DE4822-220D-4F2F-9992-45F18728FC13}" type="pres">
      <dgm:prSet presAssocID="{DBFFA1F6-8A51-4911-BC7B-F3FE36F1F25D}" presName="background2" presStyleLbl="node2" presStyleIdx="1" presStyleCnt="2"/>
      <dgm:spPr/>
    </dgm:pt>
    <dgm:pt modelId="{55E66158-5D75-4233-936B-3DCC8E03A691}" type="pres">
      <dgm:prSet presAssocID="{DBFFA1F6-8A51-4911-BC7B-F3FE36F1F25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9B2FF8-A352-4CAB-ADF2-F4A37EFA6092}" type="pres">
      <dgm:prSet presAssocID="{DBFFA1F6-8A51-4911-BC7B-F3FE36F1F25D}" presName="hierChild3" presStyleCnt="0"/>
      <dgm:spPr/>
    </dgm:pt>
    <dgm:pt modelId="{2EFB326E-9805-43D9-A692-E248B066A463}" type="pres">
      <dgm:prSet presAssocID="{EDBE4F1C-9C2B-4AF5-A5D7-3B181ED9C72C}" presName="Name17" presStyleLbl="parChTrans1D3" presStyleIdx="2" presStyleCnt="4"/>
      <dgm:spPr/>
      <dgm:t>
        <a:bodyPr/>
        <a:lstStyle/>
        <a:p>
          <a:endParaRPr lang="ru-RU"/>
        </a:p>
      </dgm:t>
    </dgm:pt>
    <dgm:pt modelId="{40D965A8-0EC2-4E23-AE62-2DAEFE1548AD}" type="pres">
      <dgm:prSet presAssocID="{351E64FB-AA2F-4AB2-8880-035A22D3BADC}" presName="hierRoot3" presStyleCnt="0"/>
      <dgm:spPr/>
    </dgm:pt>
    <dgm:pt modelId="{872D3CBB-BF1B-4575-80F1-E76E2018E068}" type="pres">
      <dgm:prSet presAssocID="{351E64FB-AA2F-4AB2-8880-035A22D3BADC}" presName="composite3" presStyleCnt="0"/>
      <dgm:spPr/>
    </dgm:pt>
    <dgm:pt modelId="{F97082FF-0702-4143-A1D3-30EDC7C5702C}" type="pres">
      <dgm:prSet presAssocID="{351E64FB-AA2F-4AB2-8880-035A22D3BADC}" presName="background3" presStyleLbl="node3" presStyleIdx="2" presStyleCnt="4"/>
      <dgm:spPr/>
    </dgm:pt>
    <dgm:pt modelId="{E8B217A9-2B68-4C91-A2FF-5C6DF0A5DA8B}" type="pres">
      <dgm:prSet presAssocID="{351E64FB-AA2F-4AB2-8880-035A22D3BADC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FF9650-C36B-48FA-A8FB-D93C1C7421DB}" type="pres">
      <dgm:prSet presAssocID="{351E64FB-AA2F-4AB2-8880-035A22D3BADC}" presName="hierChild4" presStyleCnt="0"/>
      <dgm:spPr/>
    </dgm:pt>
    <dgm:pt modelId="{218BAAEF-AC99-4AF3-8845-2200771237C8}" type="pres">
      <dgm:prSet presAssocID="{84E553F0-4139-44C1-B156-EC767034FA6B}" presName="Name23" presStyleLbl="parChTrans1D4" presStyleIdx="2" presStyleCnt="4"/>
      <dgm:spPr/>
      <dgm:t>
        <a:bodyPr/>
        <a:lstStyle/>
        <a:p>
          <a:endParaRPr lang="ru-RU"/>
        </a:p>
      </dgm:t>
    </dgm:pt>
    <dgm:pt modelId="{FB2AF180-A31E-4732-A1DB-5D7728A86C87}" type="pres">
      <dgm:prSet presAssocID="{36E7AE5E-0F5C-45C4-912B-894783113F30}" presName="hierRoot4" presStyleCnt="0"/>
      <dgm:spPr/>
    </dgm:pt>
    <dgm:pt modelId="{E39B624E-9EA4-4590-B03B-3A49C2EBFF97}" type="pres">
      <dgm:prSet presAssocID="{36E7AE5E-0F5C-45C4-912B-894783113F30}" presName="composite4" presStyleCnt="0"/>
      <dgm:spPr/>
    </dgm:pt>
    <dgm:pt modelId="{4628BD32-EE4B-4169-8A85-934DB905780F}" type="pres">
      <dgm:prSet presAssocID="{36E7AE5E-0F5C-45C4-912B-894783113F30}" presName="background4" presStyleLbl="node4" presStyleIdx="2" presStyleCnt="4"/>
      <dgm:spPr/>
    </dgm:pt>
    <dgm:pt modelId="{0CF3B977-D758-4E1C-9A2F-BBB375609FD4}" type="pres">
      <dgm:prSet presAssocID="{36E7AE5E-0F5C-45C4-912B-894783113F30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E96886-5EEF-44DF-AFEC-59568B05062A}" type="pres">
      <dgm:prSet presAssocID="{36E7AE5E-0F5C-45C4-912B-894783113F30}" presName="hierChild5" presStyleCnt="0"/>
      <dgm:spPr/>
    </dgm:pt>
    <dgm:pt modelId="{5FBE285E-5E7D-42D6-BF4B-2D54933586B2}" type="pres">
      <dgm:prSet presAssocID="{D6F0FCC6-0B89-450D-8732-4D3C2401A1F9}" presName="Name17" presStyleLbl="parChTrans1D3" presStyleIdx="3" presStyleCnt="4"/>
      <dgm:spPr/>
      <dgm:t>
        <a:bodyPr/>
        <a:lstStyle/>
        <a:p>
          <a:endParaRPr lang="ru-RU"/>
        </a:p>
      </dgm:t>
    </dgm:pt>
    <dgm:pt modelId="{B76D7413-2EA0-409E-86F0-091E1E7434AD}" type="pres">
      <dgm:prSet presAssocID="{0D988BC0-5F64-4A24-9402-3FF8D633746C}" presName="hierRoot3" presStyleCnt="0"/>
      <dgm:spPr/>
    </dgm:pt>
    <dgm:pt modelId="{7539526D-D754-4D7F-BB93-E2BA0AC47077}" type="pres">
      <dgm:prSet presAssocID="{0D988BC0-5F64-4A24-9402-3FF8D633746C}" presName="composite3" presStyleCnt="0"/>
      <dgm:spPr/>
    </dgm:pt>
    <dgm:pt modelId="{1A6E3C3E-EBE2-46E5-B7C2-ADBF52C4A4D7}" type="pres">
      <dgm:prSet presAssocID="{0D988BC0-5F64-4A24-9402-3FF8D633746C}" presName="background3" presStyleLbl="node3" presStyleIdx="3" presStyleCnt="4"/>
      <dgm:spPr/>
    </dgm:pt>
    <dgm:pt modelId="{9562A555-3F95-4C59-875D-B998B4824DA1}" type="pres">
      <dgm:prSet presAssocID="{0D988BC0-5F64-4A24-9402-3FF8D633746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1653C3-8DF2-4464-83F1-C0E0D2911FDB}" type="pres">
      <dgm:prSet presAssocID="{0D988BC0-5F64-4A24-9402-3FF8D633746C}" presName="hierChild4" presStyleCnt="0"/>
      <dgm:spPr/>
    </dgm:pt>
    <dgm:pt modelId="{473052A6-D008-4DC1-B7D1-81D7CB7F795F}" type="pres">
      <dgm:prSet presAssocID="{3828386F-2319-4F6E-97DC-2BBDF3E301F0}" presName="Name23" presStyleLbl="parChTrans1D4" presStyleIdx="3" presStyleCnt="4"/>
      <dgm:spPr/>
      <dgm:t>
        <a:bodyPr/>
        <a:lstStyle/>
        <a:p>
          <a:endParaRPr lang="ru-RU"/>
        </a:p>
      </dgm:t>
    </dgm:pt>
    <dgm:pt modelId="{07D1CD23-FDF6-4F4E-825A-07172917FE53}" type="pres">
      <dgm:prSet presAssocID="{3690DB1B-AD01-4BE7-8BF3-4166A32B1572}" presName="hierRoot4" presStyleCnt="0"/>
      <dgm:spPr/>
    </dgm:pt>
    <dgm:pt modelId="{04BDC531-667E-4542-92C1-2A67AEF3C5A6}" type="pres">
      <dgm:prSet presAssocID="{3690DB1B-AD01-4BE7-8BF3-4166A32B1572}" presName="composite4" presStyleCnt="0"/>
      <dgm:spPr/>
    </dgm:pt>
    <dgm:pt modelId="{32805C61-3BC9-4DF1-8C4A-DB7CFDB335FA}" type="pres">
      <dgm:prSet presAssocID="{3690DB1B-AD01-4BE7-8BF3-4166A32B1572}" presName="background4" presStyleLbl="node4" presStyleIdx="3" presStyleCnt="4"/>
      <dgm:spPr/>
    </dgm:pt>
    <dgm:pt modelId="{E2B008D7-F6EA-4655-A6DB-4DB444044513}" type="pres">
      <dgm:prSet presAssocID="{3690DB1B-AD01-4BE7-8BF3-4166A32B1572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AF7038-2C79-461C-AE80-1EF40353E0DD}" type="pres">
      <dgm:prSet presAssocID="{3690DB1B-AD01-4BE7-8BF3-4166A32B1572}" presName="hierChild5" presStyleCnt="0"/>
      <dgm:spPr/>
    </dgm:pt>
  </dgm:ptLst>
  <dgm:cxnLst>
    <dgm:cxn modelId="{DBF022F4-9619-4EB4-8037-0806E2241DFF}" type="presOf" srcId="{6C31F7AE-303B-48A9-ACCC-489B3F5ABB5F}" destId="{03F87986-CAF1-4022-A239-E90A43F4F2EA}" srcOrd="0" destOrd="0" presId="urn:microsoft.com/office/officeart/2005/8/layout/hierarchy1"/>
    <dgm:cxn modelId="{6B1512D8-F579-4E43-9918-95170B7CD1DD}" type="presOf" srcId="{B9ABD274-7E7E-4BC8-9F95-4D56D13E93B1}" destId="{242154BF-6EA3-482D-A6EB-1E11B7FBD399}" srcOrd="0" destOrd="0" presId="urn:microsoft.com/office/officeart/2005/8/layout/hierarchy1"/>
    <dgm:cxn modelId="{74BBE9BB-4D54-43BA-BD3B-1D4CEA6C75C6}" type="presOf" srcId="{3828386F-2319-4F6E-97DC-2BBDF3E301F0}" destId="{473052A6-D008-4DC1-B7D1-81D7CB7F795F}" srcOrd="0" destOrd="0" presId="urn:microsoft.com/office/officeart/2005/8/layout/hierarchy1"/>
    <dgm:cxn modelId="{A6983799-5C16-4BDE-8396-4CF018FBA939}" srcId="{513579B1-70FB-48E8-AA1B-3823FB371DF1}" destId="{FBEF458F-8D73-4132-A808-852C86093653}" srcOrd="0" destOrd="0" parTransId="{CE662FA8-C917-4AD9-9990-FD14F8394595}" sibTransId="{44D8201B-FE0B-4464-AFC2-84EA3CC34E30}"/>
    <dgm:cxn modelId="{229E99D9-513A-4934-944B-8B33C555D275}" srcId="{351E64FB-AA2F-4AB2-8880-035A22D3BADC}" destId="{36E7AE5E-0F5C-45C4-912B-894783113F30}" srcOrd="0" destOrd="0" parTransId="{84E553F0-4139-44C1-B156-EC767034FA6B}" sibTransId="{B8625FEA-DBA3-4509-914B-39CB54C7D8A7}"/>
    <dgm:cxn modelId="{06BC24DA-B404-4F10-8770-EE23BB8B35C4}" srcId="{D34DCF4B-2408-4841-B6E5-4FC9B4495B8F}" destId="{2FE520B9-46C1-4C4D-8003-1FE7F90ED000}" srcOrd="0" destOrd="0" parTransId="{C608E8CE-7594-4D54-BE1A-BC17A76E1F87}" sibTransId="{B345251F-9698-46C2-B12B-6609F4213E91}"/>
    <dgm:cxn modelId="{6ABFE9CB-DB06-4967-97F7-546FCCFE43BA}" type="presOf" srcId="{DBFFA1F6-8A51-4911-BC7B-F3FE36F1F25D}" destId="{55E66158-5D75-4233-936B-3DCC8E03A691}" srcOrd="0" destOrd="0" presId="urn:microsoft.com/office/officeart/2005/8/layout/hierarchy1"/>
    <dgm:cxn modelId="{E2D85478-6EF7-47D6-92A2-961B89F10B62}" srcId="{2FE520B9-46C1-4C4D-8003-1FE7F90ED000}" destId="{6C31F7AE-303B-48A9-ACCC-489B3F5ABB5F}" srcOrd="0" destOrd="0" parTransId="{7E7B2A25-0481-4B99-9AAD-E48CC3C3CB38}" sibTransId="{20045D2F-CFA3-4F21-AB3C-3EC783F42BA0}"/>
    <dgm:cxn modelId="{AB775877-C2B3-40CE-9568-8C9B8B28EA72}" type="presOf" srcId="{351E64FB-AA2F-4AB2-8880-035A22D3BADC}" destId="{E8B217A9-2B68-4C91-A2FF-5C6DF0A5DA8B}" srcOrd="0" destOrd="0" presId="urn:microsoft.com/office/officeart/2005/8/layout/hierarchy1"/>
    <dgm:cxn modelId="{C79BB98D-68E8-41AA-A0DB-44CA0CAA67A9}" srcId="{2FE520B9-46C1-4C4D-8003-1FE7F90ED000}" destId="{DBFFA1F6-8A51-4911-BC7B-F3FE36F1F25D}" srcOrd="1" destOrd="0" parTransId="{B9ABD274-7E7E-4BC8-9F95-4D56D13E93B1}" sibTransId="{AF6E062D-1A97-437A-BA9D-07B74A3BF4F7}"/>
    <dgm:cxn modelId="{CBCC31C3-E61D-4687-BBB8-C65B24AEDFAE}" type="presOf" srcId="{CE662FA8-C917-4AD9-9990-FD14F8394595}" destId="{ECC9D685-A200-46C8-B6A5-19D030DF682A}" srcOrd="0" destOrd="0" presId="urn:microsoft.com/office/officeart/2005/8/layout/hierarchy1"/>
    <dgm:cxn modelId="{97D13739-D697-46CB-9E08-0D294A325CFD}" type="presOf" srcId="{FF4F789C-6DF4-4D1B-9A1C-30CEB7BB21B2}" destId="{45F3C144-A56A-4917-B015-47BD31275E74}" srcOrd="0" destOrd="0" presId="urn:microsoft.com/office/officeart/2005/8/layout/hierarchy1"/>
    <dgm:cxn modelId="{E58C1383-65BA-418A-A27D-E60B0D13F228}" srcId="{6C31F7AE-303B-48A9-ACCC-489B3F5ABB5F}" destId="{513579B1-70FB-48E8-AA1B-3823FB371DF1}" srcOrd="0" destOrd="0" parTransId="{D12390D3-BB04-4FA2-80A8-A377BB7D05ED}" sibTransId="{C59DE5DA-5687-4A4B-86BA-4C2244273E89}"/>
    <dgm:cxn modelId="{0B676131-7385-4024-A4D1-50BF6675F86B}" type="presOf" srcId="{D34DCF4B-2408-4841-B6E5-4FC9B4495B8F}" destId="{22CCCCE2-DCDD-4409-9EDB-BCA1FDECADA7}" srcOrd="0" destOrd="0" presId="urn:microsoft.com/office/officeart/2005/8/layout/hierarchy1"/>
    <dgm:cxn modelId="{90318FA4-F819-4560-8A84-9FF1E069F508}" type="presOf" srcId="{2FE520B9-46C1-4C4D-8003-1FE7F90ED000}" destId="{EC468B34-75BB-482D-8549-29DAC927F1FA}" srcOrd="0" destOrd="0" presId="urn:microsoft.com/office/officeart/2005/8/layout/hierarchy1"/>
    <dgm:cxn modelId="{04E9BF97-4568-4B09-AF84-5F37ACB53ECC}" type="presOf" srcId="{36E7AE5E-0F5C-45C4-912B-894783113F30}" destId="{0CF3B977-D758-4E1C-9A2F-BBB375609FD4}" srcOrd="0" destOrd="0" presId="urn:microsoft.com/office/officeart/2005/8/layout/hierarchy1"/>
    <dgm:cxn modelId="{6802AC27-2191-4DEE-A761-2BAD28BA84D4}" type="presOf" srcId="{3690DB1B-AD01-4BE7-8BF3-4166A32B1572}" destId="{E2B008D7-F6EA-4655-A6DB-4DB444044513}" srcOrd="0" destOrd="0" presId="urn:microsoft.com/office/officeart/2005/8/layout/hierarchy1"/>
    <dgm:cxn modelId="{3135B6AA-0F44-4B99-8680-2483FD8B50F3}" type="presOf" srcId="{EC1E7269-7398-4A93-B20F-A124756CCD4A}" destId="{71FBA5ED-1992-4BFA-923A-A8337D97A2CA}" srcOrd="0" destOrd="0" presId="urn:microsoft.com/office/officeart/2005/8/layout/hierarchy1"/>
    <dgm:cxn modelId="{32644697-DBFA-47B7-8EE7-6664DC0D7E5C}" type="presOf" srcId="{EDBE4F1C-9C2B-4AF5-A5D7-3B181ED9C72C}" destId="{2EFB326E-9805-43D9-A692-E248B066A463}" srcOrd="0" destOrd="0" presId="urn:microsoft.com/office/officeart/2005/8/layout/hierarchy1"/>
    <dgm:cxn modelId="{DDB3B593-D2D5-427D-9E65-57344A84608B}" type="presOf" srcId="{FBEF458F-8D73-4132-A808-852C86093653}" destId="{F1BCBA43-13CC-42DE-8AAE-6B3A28322C79}" srcOrd="0" destOrd="0" presId="urn:microsoft.com/office/officeart/2005/8/layout/hierarchy1"/>
    <dgm:cxn modelId="{CBB7A63B-73D8-4DCF-98B6-6518829B356C}" srcId="{DBFFA1F6-8A51-4911-BC7B-F3FE36F1F25D}" destId="{0D988BC0-5F64-4A24-9402-3FF8D633746C}" srcOrd="1" destOrd="0" parTransId="{D6F0FCC6-0B89-450D-8732-4D3C2401A1F9}" sibTransId="{FE2A77D8-E792-4AB4-B6EB-4CB061A2C26E}"/>
    <dgm:cxn modelId="{85D13AE7-8404-4D91-8E97-0DE3518E305A}" type="presOf" srcId="{D6F0FCC6-0B89-450D-8732-4D3C2401A1F9}" destId="{5FBE285E-5E7D-42D6-BF4B-2D54933586B2}" srcOrd="0" destOrd="0" presId="urn:microsoft.com/office/officeart/2005/8/layout/hierarchy1"/>
    <dgm:cxn modelId="{EA878C0A-208D-4C6E-AF07-EBED556D5242}" srcId="{6C31F7AE-303B-48A9-ACCC-489B3F5ABB5F}" destId="{EDC7CA8D-DB75-4AC2-BE9B-E2F13D1DF218}" srcOrd="1" destOrd="0" parTransId="{BA37B2FA-F21B-4B65-BF1A-C3872453A00D}" sibTransId="{DC9848B9-114E-405C-84BE-900B4BFC9033}"/>
    <dgm:cxn modelId="{8084AF1D-31A4-4D52-92F0-BC5691CC154C}" type="presOf" srcId="{0D988BC0-5F64-4A24-9402-3FF8D633746C}" destId="{9562A555-3F95-4C59-875D-B998B4824DA1}" srcOrd="0" destOrd="0" presId="urn:microsoft.com/office/officeart/2005/8/layout/hierarchy1"/>
    <dgm:cxn modelId="{F27745F5-40BC-48EE-86F4-222B651AEBEA}" srcId="{EDC7CA8D-DB75-4AC2-BE9B-E2F13D1DF218}" destId="{FF4F789C-6DF4-4D1B-9A1C-30CEB7BB21B2}" srcOrd="0" destOrd="0" parTransId="{EC1E7269-7398-4A93-B20F-A124756CCD4A}" sibTransId="{4AEAB07D-A4F4-4DF9-BB9C-1F4AF6A84FDD}"/>
    <dgm:cxn modelId="{7F4F3941-29D1-4F5D-A835-DC1C4FF7BC6E}" srcId="{DBFFA1F6-8A51-4911-BC7B-F3FE36F1F25D}" destId="{351E64FB-AA2F-4AB2-8880-035A22D3BADC}" srcOrd="0" destOrd="0" parTransId="{EDBE4F1C-9C2B-4AF5-A5D7-3B181ED9C72C}" sibTransId="{8E101BDC-3477-4D7C-8040-B975EF39499A}"/>
    <dgm:cxn modelId="{DE94CF12-A38A-41BC-93B3-B735A487897D}" type="presOf" srcId="{BA37B2FA-F21B-4B65-BF1A-C3872453A00D}" destId="{E4BF6393-4A42-4E9C-9B40-B5BADAFF458D}" srcOrd="0" destOrd="0" presId="urn:microsoft.com/office/officeart/2005/8/layout/hierarchy1"/>
    <dgm:cxn modelId="{C2147BB3-625D-4593-AFAA-B9DA13D79C8D}" type="presOf" srcId="{D12390D3-BB04-4FA2-80A8-A377BB7D05ED}" destId="{562E0546-E78D-47A4-99BF-D5B06A5519EF}" srcOrd="0" destOrd="0" presId="urn:microsoft.com/office/officeart/2005/8/layout/hierarchy1"/>
    <dgm:cxn modelId="{3EB3CF32-A415-489B-AFC0-24B121940A76}" type="presOf" srcId="{513579B1-70FB-48E8-AA1B-3823FB371DF1}" destId="{1FEE613C-0566-42BA-AC02-4228DE25A30C}" srcOrd="0" destOrd="0" presId="urn:microsoft.com/office/officeart/2005/8/layout/hierarchy1"/>
    <dgm:cxn modelId="{D1930998-2996-4391-80D1-79A264DE281C}" srcId="{0D988BC0-5F64-4A24-9402-3FF8D633746C}" destId="{3690DB1B-AD01-4BE7-8BF3-4166A32B1572}" srcOrd="0" destOrd="0" parTransId="{3828386F-2319-4F6E-97DC-2BBDF3E301F0}" sibTransId="{026F73DC-5CD9-4BAB-A2D7-923CC3327B29}"/>
    <dgm:cxn modelId="{1D57F46E-05A8-49A5-A657-4CF3C787CC57}" type="presOf" srcId="{84E553F0-4139-44C1-B156-EC767034FA6B}" destId="{218BAAEF-AC99-4AF3-8845-2200771237C8}" srcOrd="0" destOrd="0" presId="urn:microsoft.com/office/officeart/2005/8/layout/hierarchy1"/>
    <dgm:cxn modelId="{E0835C67-11CD-421F-A747-A4783D02322E}" type="presOf" srcId="{EDC7CA8D-DB75-4AC2-BE9B-E2F13D1DF218}" destId="{D67E8E70-7633-404C-9BB8-7226E67167D9}" srcOrd="0" destOrd="0" presId="urn:microsoft.com/office/officeart/2005/8/layout/hierarchy1"/>
    <dgm:cxn modelId="{EA491201-8815-4172-BE43-C7708B4A8050}" type="presOf" srcId="{7E7B2A25-0481-4B99-9AAD-E48CC3C3CB38}" destId="{77AA9C3F-ACD2-4F31-B3BD-FC4EE4463CE5}" srcOrd="0" destOrd="0" presId="urn:microsoft.com/office/officeart/2005/8/layout/hierarchy1"/>
    <dgm:cxn modelId="{11D31D2D-07E0-45B2-A1C2-45A23A2ECD9D}" type="presParOf" srcId="{22CCCCE2-DCDD-4409-9EDB-BCA1FDECADA7}" destId="{3EC88FB1-8435-426A-A267-DD01D62B0590}" srcOrd="0" destOrd="0" presId="urn:microsoft.com/office/officeart/2005/8/layout/hierarchy1"/>
    <dgm:cxn modelId="{3A57B9DB-7DE4-405D-B2F4-462710CC0657}" type="presParOf" srcId="{3EC88FB1-8435-426A-A267-DD01D62B0590}" destId="{9EF9BB15-7F76-45F3-8381-034B2DE2DB48}" srcOrd="0" destOrd="0" presId="urn:microsoft.com/office/officeart/2005/8/layout/hierarchy1"/>
    <dgm:cxn modelId="{01566BEA-95A5-4E2E-82F8-A77AEF7E966F}" type="presParOf" srcId="{9EF9BB15-7F76-45F3-8381-034B2DE2DB48}" destId="{A0E85DD6-2192-4A0D-BBC0-AD21127B4F90}" srcOrd="0" destOrd="0" presId="urn:microsoft.com/office/officeart/2005/8/layout/hierarchy1"/>
    <dgm:cxn modelId="{057AB2DF-9447-44ED-A9CA-54D7C4403EE3}" type="presParOf" srcId="{9EF9BB15-7F76-45F3-8381-034B2DE2DB48}" destId="{EC468B34-75BB-482D-8549-29DAC927F1FA}" srcOrd="1" destOrd="0" presId="urn:microsoft.com/office/officeart/2005/8/layout/hierarchy1"/>
    <dgm:cxn modelId="{1D09ACE8-B9AA-4EB7-B5F9-3F372BE7F09C}" type="presParOf" srcId="{3EC88FB1-8435-426A-A267-DD01D62B0590}" destId="{E28B862D-1774-4A2C-97A9-4C1C4C78DFB0}" srcOrd="1" destOrd="0" presId="urn:microsoft.com/office/officeart/2005/8/layout/hierarchy1"/>
    <dgm:cxn modelId="{CE9CE1E5-4D1B-4073-8512-9E5E93F2C828}" type="presParOf" srcId="{E28B862D-1774-4A2C-97A9-4C1C4C78DFB0}" destId="{77AA9C3F-ACD2-4F31-B3BD-FC4EE4463CE5}" srcOrd="0" destOrd="0" presId="urn:microsoft.com/office/officeart/2005/8/layout/hierarchy1"/>
    <dgm:cxn modelId="{644658F7-2631-4A14-8E1F-715EB594B9A4}" type="presParOf" srcId="{E28B862D-1774-4A2C-97A9-4C1C4C78DFB0}" destId="{035FCE76-79C1-4CCE-B0FE-95743148D96D}" srcOrd="1" destOrd="0" presId="urn:microsoft.com/office/officeart/2005/8/layout/hierarchy1"/>
    <dgm:cxn modelId="{CA893B1D-3BB1-4548-918D-DCEB93CEA48C}" type="presParOf" srcId="{035FCE76-79C1-4CCE-B0FE-95743148D96D}" destId="{969990A2-3E2C-4175-8E78-E3A59200C54F}" srcOrd="0" destOrd="0" presId="urn:microsoft.com/office/officeart/2005/8/layout/hierarchy1"/>
    <dgm:cxn modelId="{04237B2F-3EA0-4DD1-9BEC-8A6EBCD3A5E8}" type="presParOf" srcId="{969990A2-3E2C-4175-8E78-E3A59200C54F}" destId="{3B9C20E6-4A38-4DC6-AFB5-BBA2D5FB875D}" srcOrd="0" destOrd="0" presId="urn:microsoft.com/office/officeart/2005/8/layout/hierarchy1"/>
    <dgm:cxn modelId="{DDFC1078-493E-4B1C-9085-5C347FFE375A}" type="presParOf" srcId="{969990A2-3E2C-4175-8E78-E3A59200C54F}" destId="{03F87986-CAF1-4022-A239-E90A43F4F2EA}" srcOrd="1" destOrd="0" presId="urn:microsoft.com/office/officeart/2005/8/layout/hierarchy1"/>
    <dgm:cxn modelId="{A293EA97-1CAC-4BDE-9937-48C6698F4BCC}" type="presParOf" srcId="{035FCE76-79C1-4CCE-B0FE-95743148D96D}" destId="{E7BFFAFE-2A2B-4705-8169-CC327C6C3520}" srcOrd="1" destOrd="0" presId="urn:microsoft.com/office/officeart/2005/8/layout/hierarchy1"/>
    <dgm:cxn modelId="{57E75CF6-8E40-4488-AB42-9AE69DF632F6}" type="presParOf" srcId="{E7BFFAFE-2A2B-4705-8169-CC327C6C3520}" destId="{562E0546-E78D-47A4-99BF-D5B06A5519EF}" srcOrd="0" destOrd="0" presId="urn:microsoft.com/office/officeart/2005/8/layout/hierarchy1"/>
    <dgm:cxn modelId="{36700759-C3C4-4D44-9DA0-C6EDB253D3CD}" type="presParOf" srcId="{E7BFFAFE-2A2B-4705-8169-CC327C6C3520}" destId="{4969D7D2-2310-47FC-BD12-926D62DBC4A3}" srcOrd="1" destOrd="0" presId="urn:microsoft.com/office/officeart/2005/8/layout/hierarchy1"/>
    <dgm:cxn modelId="{A55A5C67-1EF9-4E0E-BE92-9E6CED636E28}" type="presParOf" srcId="{4969D7D2-2310-47FC-BD12-926D62DBC4A3}" destId="{27D84E51-0322-48B6-AA3B-4E0E46FD57D5}" srcOrd="0" destOrd="0" presId="urn:microsoft.com/office/officeart/2005/8/layout/hierarchy1"/>
    <dgm:cxn modelId="{421A7B81-425E-4CEE-AB19-8DAA7E1833BF}" type="presParOf" srcId="{27D84E51-0322-48B6-AA3B-4E0E46FD57D5}" destId="{3C3E1F8C-FFE7-4788-A7C8-B57FE11D7FB4}" srcOrd="0" destOrd="0" presId="urn:microsoft.com/office/officeart/2005/8/layout/hierarchy1"/>
    <dgm:cxn modelId="{D496814E-EDD0-4318-9A9F-8BC03423A3BB}" type="presParOf" srcId="{27D84E51-0322-48B6-AA3B-4E0E46FD57D5}" destId="{1FEE613C-0566-42BA-AC02-4228DE25A30C}" srcOrd="1" destOrd="0" presId="urn:microsoft.com/office/officeart/2005/8/layout/hierarchy1"/>
    <dgm:cxn modelId="{BA384486-4983-44ED-91FA-54C9E6F22482}" type="presParOf" srcId="{4969D7D2-2310-47FC-BD12-926D62DBC4A3}" destId="{2E6FA652-3B91-41B8-B55A-59DF470AD83B}" srcOrd="1" destOrd="0" presId="urn:microsoft.com/office/officeart/2005/8/layout/hierarchy1"/>
    <dgm:cxn modelId="{4411AE9A-B5BD-47F7-B7B7-9133291819C6}" type="presParOf" srcId="{2E6FA652-3B91-41B8-B55A-59DF470AD83B}" destId="{ECC9D685-A200-46C8-B6A5-19D030DF682A}" srcOrd="0" destOrd="0" presId="urn:microsoft.com/office/officeart/2005/8/layout/hierarchy1"/>
    <dgm:cxn modelId="{37B2AF27-DBB8-4433-B0A6-A2E9FE0C6F48}" type="presParOf" srcId="{2E6FA652-3B91-41B8-B55A-59DF470AD83B}" destId="{28DC0535-2595-4E5E-B455-52FF90EEC9A0}" srcOrd="1" destOrd="0" presId="urn:microsoft.com/office/officeart/2005/8/layout/hierarchy1"/>
    <dgm:cxn modelId="{78E39939-7CCD-4740-A050-AD46AB400718}" type="presParOf" srcId="{28DC0535-2595-4E5E-B455-52FF90EEC9A0}" destId="{B6ED281E-132A-42C4-B439-17E368E45EA8}" srcOrd="0" destOrd="0" presId="urn:microsoft.com/office/officeart/2005/8/layout/hierarchy1"/>
    <dgm:cxn modelId="{F96B3B87-9041-4175-9212-FA7FC92348B5}" type="presParOf" srcId="{B6ED281E-132A-42C4-B439-17E368E45EA8}" destId="{424FE3C3-A9D0-4F09-9BF1-A64152452A20}" srcOrd="0" destOrd="0" presId="urn:microsoft.com/office/officeart/2005/8/layout/hierarchy1"/>
    <dgm:cxn modelId="{F41384A4-76D4-4DDB-A037-147E851493B3}" type="presParOf" srcId="{B6ED281E-132A-42C4-B439-17E368E45EA8}" destId="{F1BCBA43-13CC-42DE-8AAE-6B3A28322C79}" srcOrd="1" destOrd="0" presId="urn:microsoft.com/office/officeart/2005/8/layout/hierarchy1"/>
    <dgm:cxn modelId="{30D73151-3D67-4C7D-A300-591F9F3B590A}" type="presParOf" srcId="{28DC0535-2595-4E5E-B455-52FF90EEC9A0}" destId="{96DD6338-9C7C-4A04-8A5D-CDB2094D5853}" srcOrd="1" destOrd="0" presId="urn:microsoft.com/office/officeart/2005/8/layout/hierarchy1"/>
    <dgm:cxn modelId="{1F46B26E-05B1-4EF3-8F21-9863E2A997D1}" type="presParOf" srcId="{E7BFFAFE-2A2B-4705-8169-CC327C6C3520}" destId="{E4BF6393-4A42-4E9C-9B40-B5BADAFF458D}" srcOrd="2" destOrd="0" presId="urn:microsoft.com/office/officeart/2005/8/layout/hierarchy1"/>
    <dgm:cxn modelId="{872751B7-91EE-4A5D-B499-B247E7F2DDC7}" type="presParOf" srcId="{E7BFFAFE-2A2B-4705-8169-CC327C6C3520}" destId="{7EEFA79B-831D-432E-935A-827BBC3FB9E7}" srcOrd="3" destOrd="0" presId="urn:microsoft.com/office/officeart/2005/8/layout/hierarchy1"/>
    <dgm:cxn modelId="{763BE146-5515-49B0-9AB6-3E29875A6201}" type="presParOf" srcId="{7EEFA79B-831D-432E-935A-827BBC3FB9E7}" destId="{F797665E-086E-49FD-9E28-AC2883936508}" srcOrd="0" destOrd="0" presId="urn:microsoft.com/office/officeart/2005/8/layout/hierarchy1"/>
    <dgm:cxn modelId="{2101EB93-49D4-4C96-94DF-BA8D9A87BD87}" type="presParOf" srcId="{F797665E-086E-49FD-9E28-AC2883936508}" destId="{C3D48158-B125-4224-8158-391159EFE328}" srcOrd="0" destOrd="0" presId="urn:microsoft.com/office/officeart/2005/8/layout/hierarchy1"/>
    <dgm:cxn modelId="{23A29ADE-E467-466A-AD56-D12B04010440}" type="presParOf" srcId="{F797665E-086E-49FD-9E28-AC2883936508}" destId="{D67E8E70-7633-404C-9BB8-7226E67167D9}" srcOrd="1" destOrd="0" presId="urn:microsoft.com/office/officeart/2005/8/layout/hierarchy1"/>
    <dgm:cxn modelId="{97145F43-87D2-4041-B828-8E0BEE76E6AF}" type="presParOf" srcId="{7EEFA79B-831D-432E-935A-827BBC3FB9E7}" destId="{8E4DAF45-86DE-4FF5-BA21-22C20AD0DEC8}" srcOrd="1" destOrd="0" presId="urn:microsoft.com/office/officeart/2005/8/layout/hierarchy1"/>
    <dgm:cxn modelId="{64B70022-27AB-4972-BADC-A8CCCC7D651F}" type="presParOf" srcId="{8E4DAF45-86DE-4FF5-BA21-22C20AD0DEC8}" destId="{71FBA5ED-1992-4BFA-923A-A8337D97A2CA}" srcOrd="0" destOrd="0" presId="urn:microsoft.com/office/officeart/2005/8/layout/hierarchy1"/>
    <dgm:cxn modelId="{584FC8E4-7066-4F6D-9F6F-60A9C26688BB}" type="presParOf" srcId="{8E4DAF45-86DE-4FF5-BA21-22C20AD0DEC8}" destId="{F49309CE-0431-472D-8662-5967EAA66636}" srcOrd="1" destOrd="0" presId="urn:microsoft.com/office/officeart/2005/8/layout/hierarchy1"/>
    <dgm:cxn modelId="{6F9C09CD-6078-408E-B178-3FE33F1902E6}" type="presParOf" srcId="{F49309CE-0431-472D-8662-5967EAA66636}" destId="{30EF332E-DA83-4A84-9D0C-E6C44123149C}" srcOrd="0" destOrd="0" presId="urn:microsoft.com/office/officeart/2005/8/layout/hierarchy1"/>
    <dgm:cxn modelId="{12AB9F92-3C80-4348-B5AD-04A8BB71CE4B}" type="presParOf" srcId="{30EF332E-DA83-4A84-9D0C-E6C44123149C}" destId="{1AF96EC8-AED5-4B2B-814A-0D1D4885E1D0}" srcOrd="0" destOrd="0" presId="urn:microsoft.com/office/officeart/2005/8/layout/hierarchy1"/>
    <dgm:cxn modelId="{28015E1D-3658-4DC4-9ED2-A36975B83539}" type="presParOf" srcId="{30EF332E-DA83-4A84-9D0C-E6C44123149C}" destId="{45F3C144-A56A-4917-B015-47BD31275E74}" srcOrd="1" destOrd="0" presId="urn:microsoft.com/office/officeart/2005/8/layout/hierarchy1"/>
    <dgm:cxn modelId="{5C2115EC-313A-489C-B83D-530C3D0A5685}" type="presParOf" srcId="{F49309CE-0431-472D-8662-5967EAA66636}" destId="{BFC2A200-ED1B-497A-A209-605B4182D537}" srcOrd="1" destOrd="0" presId="urn:microsoft.com/office/officeart/2005/8/layout/hierarchy1"/>
    <dgm:cxn modelId="{42E60E74-4FFC-425B-B037-3719271C69EE}" type="presParOf" srcId="{E28B862D-1774-4A2C-97A9-4C1C4C78DFB0}" destId="{242154BF-6EA3-482D-A6EB-1E11B7FBD399}" srcOrd="2" destOrd="0" presId="urn:microsoft.com/office/officeart/2005/8/layout/hierarchy1"/>
    <dgm:cxn modelId="{F5ECE285-A5FC-4462-8425-3FC944984788}" type="presParOf" srcId="{E28B862D-1774-4A2C-97A9-4C1C4C78DFB0}" destId="{F4CFDB2B-ED5D-47BD-BF12-ACA16849529A}" srcOrd="3" destOrd="0" presId="urn:microsoft.com/office/officeart/2005/8/layout/hierarchy1"/>
    <dgm:cxn modelId="{EE96D709-6B74-4C05-87A8-6394F544878F}" type="presParOf" srcId="{F4CFDB2B-ED5D-47BD-BF12-ACA16849529A}" destId="{F4F60BC5-1CAD-40A2-8BF4-B4344D879C60}" srcOrd="0" destOrd="0" presId="urn:microsoft.com/office/officeart/2005/8/layout/hierarchy1"/>
    <dgm:cxn modelId="{61E62228-9251-403B-89AE-12CA8B37E572}" type="presParOf" srcId="{F4F60BC5-1CAD-40A2-8BF4-B4344D879C60}" destId="{E9DE4822-220D-4F2F-9992-45F18728FC13}" srcOrd="0" destOrd="0" presId="urn:microsoft.com/office/officeart/2005/8/layout/hierarchy1"/>
    <dgm:cxn modelId="{0695DD3B-951B-4EE6-BC31-E9D221B27949}" type="presParOf" srcId="{F4F60BC5-1CAD-40A2-8BF4-B4344D879C60}" destId="{55E66158-5D75-4233-936B-3DCC8E03A691}" srcOrd="1" destOrd="0" presId="urn:microsoft.com/office/officeart/2005/8/layout/hierarchy1"/>
    <dgm:cxn modelId="{044D5995-4D3F-4825-B981-06FAF10CA057}" type="presParOf" srcId="{F4CFDB2B-ED5D-47BD-BF12-ACA16849529A}" destId="{FA9B2FF8-A352-4CAB-ADF2-F4A37EFA6092}" srcOrd="1" destOrd="0" presId="urn:microsoft.com/office/officeart/2005/8/layout/hierarchy1"/>
    <dgm:cxn modelId="{4B94E10F-0026-4421-A34F-47DCDA61D9B0}" type="presParOf" srcId="{FA9B2FF8-A352-4CAB-ADF2-F4A37EFA6092}" destId="{2EFB326E-9805-43D9-A692-E248B066A463}" srcOrd="0" destOrd="0" presId="urn:microsoft.com/office/officeart/2005/8/layout/hierarchy1"/>
    <dgm:cxn modelId="{5BD5348E-55F0-4F51-BD52-0AAB341E496C}" type="presParOf" srcId="{FA9B2FF8-A352-4CAB-ADF2-F4A37EFA6092}" destId="{40D965A8-0EC2-4E23-AE62-2DAEFE1548AD}" srcOrd="1" destOrd="0" presId="urn:microsoft.com/office/officeart/2005/8/layout/hierarchy1"/>
    <dgm:cxn modelId="{AF2FCB18-0372-4D27-96CC-C9AC5FCE54BF}" type="presParOf" srcId="{40D965A8-0EC2-4E23-AE62-2DAEFE1548AD}" destId="{872D3CBB-BF1B-4575-80F1-E76E2018E068}" srcOrd="0" destOrd="0" presId="urn:microsoft.com/office/officeart/2005/8/layout/hierarchy1"/>
    <dgm:cxn modelId="{084DFFEC-90B0-47C7-A4FC-A05077895C80}" type="presParOf" srcId="{872D3CBB-BF1B-4575-80F1-E76E2018E068}" destId="{F97082FF-0702-4143-A1D3-30EDC7C5702C}" srcOrd="0" destOrd="0" presId="urn:microsoft.com/office/officeart/2005/8/layout/hierarchy1"/>
    <dgm:cxn modelId="{3B48F6FC-9CFA-45B6-85B6-9DF219ABD96D}" type="presParOf" srcId="{872D3CBB-BF1B-4575-80F1-E76E2018E068}" destId="{E8B217A9-2B68-4C91-A2FF-5C6DF0A5DA8B}" srcOrd="1" destOrd="0" presId="urn:microsoft.com/office/officeart/2005/8/layout/hierarchy1"/>
    <dgm:cxn modelId="{875F1A1C-AF2D-451B-AFB8-2943DEC3A5E9}" type="presParOf" srcId="{40D965A8-0EC2-4E23-AE62-2DAEFE1548AD}" destId="{AEFF9650-C36B-48FA-A8FB-D93C1C7421DB}" srcOrd="1" destOrd="0" presId="urn:microsoft.com/office/officeart/2005/8/layout/hierarchy1"/>
    <dgm:cxn modelId="{38FE93B1-A981-4DD4-92DA-F42DE1601FA2}" type="presParOf" srcId="{AEFF9650-C36B-48FA-A8FB-D93C1C7421DB}" destId="{218BAAEF-AC99-4AF3-8845-2200771237C8}" srcOrd="0" destOrd="0" presId="urn:microsoft.com/office/officeart/2005/8/layout/hierarchy1"/>
    <dgm:cxn modelId="{9A9636B1-91E0-4DC2-AFC4-5979BC22CBEB}" type="presParOf" srcId="{AEFF9650-C36B-48FA-A8FB-D93C1C7421DB}" destId="{FB2AF180-A31E-4732-A1DB-5D7728A86C87}" srcOrd="1" destOrd="0" presId="urn:microsoft.com/office/officeart/2005/8/layout/hierarchy1"/>
    <dgm:cxn modelId="{CD26E22F-3F90-4D32-BE2B-EB9606DCC2F4}" type="presParOf" srcId="{FB2AF180-A31E-4732-A1DB-5D7728A86C87}" destId="{E39B624E-9EA4-4590-B03B-3A49C2EBFF97}" srcOrd="0" destOrd="0" presId="urn:microsoft.com/office/officeart/2005/8/layout/hierarchy1"/>
    <dgm:cxn modelId="{1BB3961E-EAA8-452B-B915-0F5368A395ED}" type="presParOf" srcId="{E39B624E-9EA4-4590-B03B-3A49C2EBFF97}" destId="{4628BD32-EE4B-4169-8A85-934DB905780F}" srcOrd="0" destOrd="0" presId="urn:microsoft.com/office/officeart/2005/8/layout/hierarchy1"/>
    <dgm:cxn modelId="{3E92C8B3-D5B3-408F-B953-B32659385211}" type="presParOf" srcId="{E39B624E-9EA4-4590-B03B-3A49C2EBFF97}" destId="{0CF3B977-D758-4E1C-9A2F-BBB375609FD4}" srcOrd="1" destOrd="0" presId="urn:microsoft.com/office/officeart/2005/8/layout/hierarchy1"/>
    <dgm:cxn modelId="{1862C187-61ED-4F64-9DD6-ACEB0F4E2BD4}" type="presParOf" srcId="{FB2AF180-A31E-4732-A1DB-5D7728A86C87}" destId="{2EE96886-5EEF-44DF-AFEC-59568B05062A}" srcOrd="1" destOrd="0" presId="urn:microsoft.com/office/officeart/2005/8/layout/hierarchy1"/>
    <dgm:cxn modelId="{4E36F21E-FF9D-44EB-A94F-6C4DF8AA516A}" type="presParOf" srcId="{FA9B2FF8-A352-4CAB-ADF2-F4A37EFA6092}" destId="{5FBE285E-5E7D-42D6-BF4B-2D54933586B2}" srcOrd="2" destOrd="0" presId="urn:microsoft.com/office/officeart/2005/8/layout/hierarchy1"/>
    <dgm:cxn modelId="{2D5517DD-406A-4529-B1D6-19A42FA10EA3}" type="presParOf" srcId="{FA9B2FF8-A352-4CAB-ADF2-F4A37EFA6092}" destId="{B76D7413-2EA0-409E-86F0-091E1E7434AD}" srcOrd="3" destOrd="0" presId="urn:microsoft.com/office/officeart/2005/8/layout/hierarchy1"/>
    <dgm:cxn modelId="{64F275AC-290D-4F67-A968-877AF11AEE64}" type="presParOf" srcId="{B76D7413-2EA0-409E-86F0-091E1E7434AD}" destId="{7539526D-D754-4D7F-BB93-E2BA0AC47077}" srcOrd="0" destOrd="0" presId="urn:microsoft.com/office/officeart/2005/8/layout/hierarchy1"/>
    <dgm:cxn modelId="{B1AE1B1D-F663-4298-A60C-F425462138CE}" type="presParOf" srcId="{7539526D-D754-4D7F-BB93-E2BA0AC47077}" destId="{1A6E3C3E-EBE2-46E5-B7C2-ADBF52C4A4D7}" srcOrd="0" destOrd="0" presId="urn:microsoft.com/office/officeart/2005/8/layout/hierarchy1"/>
    <dgm:cxn modelId="{F3B6D7CB-7793-4E48-A76F-3DAE81159D76}" type="presParOf" srcId="{7539526D-D754-4D7F-BB93-E2BA0AC47077}" destId="{9562A555-3F95-4C59-875D-B998B4824DA1}" srcOrd="1" destOrd="0" presId="urn:microsoft.com/office/officeart/2005/8/layout/hierarchy1"/>
    <dgm:cxn modelId="{BED77E44-556B-490F-BDCA-C99892CAD050}" type="presParOf" srcId="{B76D7413-2EA0-409E-86F0-091E1E7434AD}" destId="{DB1653C3-8DF2-4464-83F1-C0E0D2911FDB}" srcOrd="1" destOrd="0" presId="urn:microsoft.com/office/officeart/2005/8/layout/hierarchy1"/>
    <dgm:cxn modelId="{D9FA548A-F28E-4917-8383-34E09DEFC6D8}" type="presParOf" srcId="{DB1653C3-8DF2-4464-83F1-C0E0D2911FDB}" destId="{473052A6-D008-4DC1-B7D1-81D7CB7F795F}" srcOrd="0" destOrd="0" presId="urn:microsoft.com/office/officeart/2005/8/layout/hierarchy1"/>
    <dgm:cxn modelId="{61892EA1-EBAA-4239-B7F0-26E146D2AE8F}" type="presParOf" srcId="{DB1653C3-8DF2-4464-83F1-C0E0D2911FDB}" destId="{07D1CD23-FDF6-4F4E-825A-07172917FE53}" srcOrd="1" destOrd="0" presId="urn:microsoft.com/office/officeart/2005/8/layout/hierarchy1"/>
    <dgm:cxn modelId="{FAE9DADF-EE48-4E6C-A934-88F817A93E64}" type="presParOf" srcId="{07D1CD23-FDF6-4F4E-825A-07172917FE53}" destId="{04BDC531-667E-4542-92C1-2A67AEF3C5A6}" srcOrd="0" destOrd="0" presId="urn:microsoft.com/office/officeart/2005/8/layout/hierarchy1"/>
    <dgm:cxn modelId="{473CF419-516F-40DA-B36C-F3E89965E80D}" type="presParOf" srcId="{04BDC531-667E-4542-92C1-2A67AEF3C5A6}" destId="{32805C61-3BC9-4DF1-8C4A-DB7CFDB335FA}" srcOrd="0" destOrd="0" presId="urn:microsoft.com/office/officeart/2005/8/layout/hierarchy1"/>
    <dgm:cxn modelId="{EC25F5A4-B4BA-4A4C-B711-79A4D368E7CA}" type="presParOf" srcId="{04BDC531-667E-4542-92C1-2A67AEF3C5A6}" destId="{E2B008D7-F6EA-4655-A6DB-4DB444044513}" srcOrd="1" destOrd="0" presId="urn:microsoft.com/office/officeart/2005/8/layout/hierarchy1"/>
    <dgm:cxn modelId="{3D5FAB4F-F871-4E60-9538-2D5A3B6C8099}" type="presParOf" srcId="{07D1CD23-FDF6-4F4E-825A-07172917FE53}" destId="{49AF7038-2C79-461C-AE80-1EF40353E0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D150F-C39D-46F4-8571-5CC2735DCD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267FCE-5B31-44EF-A593-1112777E3640}">
      <dgm:prSet phldrT="[Текст]"/>
      <dgm:spPr/>
      <dgm:t>
        <a:bodyPr/>
        <a:lstStyle/>
        <a:p>
          <a:r>
            <a:rPr lang="uk-UA" dirty="0" smtClean="0"/>
            <a:t>Кореневі (</a:t>
          </a:r>
          <a:r>
            <a:rPr lang="uk-UA" dirty="0" err="1" smtClean="0"/>
            <a:t>ізолятивні</a:t>
          </a:r>
          <a:r>
            <a:rPr lang="uk-UA" dirty="0" smtClean="0"/>
            <a:t>)</a:t>
          </a:r>
          <a:endParaRPr lang="ru-RU" dirty="0"/>
        </a:p>
      </dgm:t>
    </dgm:pt>
    <dgm:pt modelId="{0ED64E03-58FE-4B9D-98A5-F9EF13068617}" type="parTrans" cxnId="{16268EE8-DD8E-4CDD-8878-D86710380CC7}">
      <dgm:prSet/>
      <dgm:spPr/>
      <dgm:t>
        <a:bodyPr/>
        <a:lstStyle/>
        <a:p>
          <a:endParaRPr lang="ru-RU"/>
        </a:p>
      </dgm:t>
    </dgm:pt>
    <dgm:pt modelId="{5E812C6A-5DC1-4F4A-90F2-2031B819C8D3}" type="sibTrans" cxnId="{16268EE8-DD8E-4CDD-8878-D86710380CC7}">
      <dgm:prSet/>
      <dgm:spPr/>
      <dgm:t>
        <a:bodyPr/>
        <a:lstStyle/>
        <a:p>
          <a:endParaRPr lang="ru-RU"/>
        </a:p>
      </dgm:t>
    </dgm:pt>
    <dgm:pt modelId="{0227E2C4-D92C-4776-8780-115A8E102DFA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мови, які не мають афіксів і граматичні значення виражають способом прилягання одних слів до інших або за допомогою службових слів.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3ECEF4A-ABA4-4AC1-8B4A-7D3B18900616}" type="parTrans" cxnId="{D9273D8B-DCEB-4FCA-8C01-0D8F2C3FB76A}">
      <dgm:prSet/>
      <dgm:spPr/>
      <dgm:t>
        <a:bodyPr/>
        <a:lstStyle/>
        <a:p>
          <a:endParaRPr lang="ru-RU"/>
        </a:p>
      </dgm:t>
    </dgm:pt>
    <dgm:pt modelId="{D7D963A7-15B0-4807-9A33-55D111A47F24}" type="sibTrans" cxnId="{D9273D8B-DCEB-4FCA-8C01-0D8F2C3FB76A}">
      <dgm:prSet/>
      <dgm:spPr/>
      <dgm:t>
        <a:bodyPr/>
        <a:lstStyle/>
        <a:p>
          <a:endParaRPr lang="ru-RU"/>
        </a:p>
      </dgm:t>
    </dgm:pt>
    <dgm:pt modelId="{8566CBC2-AFBF-4329-B189-E462DF78734E}">
      <dgm:prSet phldrT="[Текст]"/>
      <dgm:spPr/>
      <dgm:t>
        <a:bodyPr/>
        <a:lstStyle/>
        <a:p>
          <a:r>
            <a:rPr lang="uk-UA" dirty="0" smtClean="0"/>
            <a:t>Аглютинативні</a:t>
          </a:r>
        </a:p>
        <a:p>
          <a:r>
            <a:rPr lang="uk-UA" dirty="0" smtClean="0"/>
            <a:t> </a:t>
          </a:r>
          <a:endParaRPr lang="ru-RU" dirty="0"/>
        </a:p>
      </dgm:t>
    </dgm:pt>
    <dgm:pt modelId="{67FBBDF0-C886-40EE-B00C-F1452D987F8F}" type="parTrans" cxnId="{E2AF9211-2476-452D-B379-13D2783B8A8F}">
      <dgm:prSet/>
      <dgm:spPr/>
      <dgm:t>
        <a:bodyPr/>
        <a:lstStyle/>
        <a:p>
          <a:endParaRPr lang="ru-RU"/>
        </a:p>
      </dgm:t>
    </dgm:pt>
    <dgm:pt modelId="{371E01A8-34D8-4FBA-9EF4-DB54A7EF01D9}" type="sibTrans" cxnId="{E2AF9211-2476-452D-B379-13D2783B8A8F}">
      <dgm:prSet/>
      <dgm:spPr/>
      <dgm:t>
        <a:bodyPr/>
        <a:lstStyle/>
        <a:p>
          <a:endParaRPr lang="ru-RU"/>
        </a:p>
      </dgm:t>
    </dgm:pt>
    <dgm:pt modelId="{30EBF70C-2D29-47FE-B6C7-DDC3098077B3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(від лат.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gluten ‘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клей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agglutino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‘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приклеюю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) – мови, в яких граматичні значення виражаються особливими афіксами – приклейками.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5BAD517-1E24-4B08-BD66-7F43A733A799}" type="parTrans" cxnId="{7A77041C-5509-4114-B35A-77E98A72D7D1}">
      <dgm:prSet/>
      <dgm:spPr/>
      <dgm:t>
        <a:bodyPr/>
        <a:lstStyle/>
        <a:p>
          <a:endParaRPr lang="ru-RU"/>
        </a:p>
      </dgm:t>
    </dgm:pt>
    <dgm:pt modelId="{DAAF81E9-ABE5-4ECE-83E7-63003C0CCBF9}" type="sibTrans" cxnId="{7A77041C-5509-4114-B35A-77E98A72D7D1}">
      <dgm:prSet/>
      <dgm:spPr/>
      <dgm:t>
        <a:bodyPr/>
        <a:lstStyle/>
        <a:p>
          <a:endParaRPr lang="ru-RU"/>
        </a:p>
      </dgm:t>
    </dgm:pt>
    <dgm:pt modelId="{A4633192-C369-4D44-A52A-70BC8F6D0BD7}">
      <dgm:prSet phldrT="[Текст]"/>
      <dgm:spPr/>
      <dgm:t>
        <a:bodyPr/>
        <a:lstStyle/>
        <a:p>
          <a:r>
            <a:rPr lang="uk-UA" dirty="0" err="1" smtClean="0"/>
            <a:t>Інкорпоративні</a:t>
          </a:r>
          <a:endParaRPr lang="uk-UA" dirty="0" smtClean="0"/>
        </a:p>
        <a:p>
          <a:r>
            <a:rPr lang="uk-UA" dirty="0" smtClean="0"/>
            <a:t>(полісинтетичні)</a:t>
          </a:r>
          <a:endParaRPr lang="ru-RU" dirty="0"/>
        </a:p>
      </dgm:t>
    </dgm:pt>
    <dgm:pt modelId="{D4B68F5D-37F8-4DA1-BB6F-5CDFAF5C9AC5}" type="parTrans" cxnId="{2AB389AB-3E0F-420A-A78C-E25C945316EA}">
      <dgm:prSet/>
      <dgm:spPr/>
      <dgm:t>
        <a:bodyPr/>
        <a:lstStyle/>
        <a:p>
          <a:endParaRPr lang="ru-RU"/>
        </a:p>
      </dgm:t>
    </dgm:pt>
    <dgm:pt modelId="{3D25BF85-08D6-421D-84D6-DD06BD687356}" type="sibTrans" cxnId="{2AB389AB-3E0F-420A-A78C-E25C945316EA}">
      <dgm:prSet/>
      <dgm:spPr/>
      <dgm:t>
        <a:bodyPr/>
        <a:lstStyle/>
        <a:p>
          <a:endParaRPr lang="ru-RU"/>
        </a:p>
      </dgm:t>
    </dgm:pt>
    <dgm:pt modelId="{03914377-ACC5-4E6F-890B-7FDE1D32525B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(від лат. </a:t>
          </a:r>
          <a:r>
            <a:rPr lang="en-US" sz="2000" dirty="0" err="1" smtClean="0">
              <a:latin typeface="Times New Roman" pitchFamily="18" charset="0"/>
              <a:cs typeface="Times New Roman" pitchFamily="18" charset="0"/>
            </a:rPr>
            <a:t>incorporatio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‘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включення до складу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мови, в яких різні частини висловлення у вигляді аморфних слів-основ (коренів) об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000" dirty="0" err="1" smtClean="0">
              <a:latin typeface="Times New Roman" pitchFamily="18" charset="0"/>
              <a:cs typeface="Times New Roman" pitchFamily="18" charset="0"/>
            </a:rPr>
            <a:t>єднані</a:t>
          </a:r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 в єдині складні комплекси, сукупність яких оформляється службовими елементами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9E25F2E-BE9F-4B0D-BCAE-DDD355974905}" type="parTrans" cxnId="{327E6320-0399-4474-95AA-63320D925C3C}">
      <dgm:prSet/>
      <dgm:spPr/>
      <dgm:t>
        <a:bodyPr/>
        <a:lstStyle/>
        <a:p>
          <a:endParaRPr lang="ru-RU"/>
        </a:p>
      </dgm:t>
    </dgm:pt>
    <dgm:pt modelId="{07071113-2B6D-4326-9741-F84FE5C07893}" type="sibTrans" cxnId="{327E6320-0399-4474-95AA-63320D925C3C}">
      <dgm:prSet/>
      <dgm:spPr/>
      <dgm:t>
        <a:bodyPr/>
        <a:lstStyle/>
        <a:p>
          <a:endParaRPr lang="ru-RU"/>
        </a:p>
      </dgm:t>
    </dgm:pt>
    <dgm:pt modelId="{0ECF5288-0B10-4D1F-BB44-FD4A813E4254}">
      <dgm:prSet/>
      <dgm:spPr/>
      <dgm:t>
        <a:bodyPr/>
        <a:lstStyle/>
        <a:p>
          <a:r>
            <a:rPr lang="uk-UA" dirty="0" smtClean="0"/>
            <a:t>Флективні (синтетичні та аналітичні)</a:t>
          </a:r>
          <a:endParaRPr lang="ru-RU" dirty="0"/>
        </a:p>
      </dgm:t>
    </dgm:pt>
    <dgm:pt modelId="{7F205E39-DBCA-40B5-8BDD-3AFC4F9D80D8}" type="parTrans" cxnId="{5CA368E0-BCD4-4003-B84A-1B03F21A7D21}">
      <dgm:prSet/>
      <dgm:spPr/>
      <dgm:t>
        <a:bodyPr/>
        <a:lstStyle/>
        <a:p>
          <a:endParaRPr lang="ru-RU"/>
        </a:p>
      </dgm:t>
    </dgm:pt>
    <dgm:pt modelId="{95B691DB-4C92-476B-A2B5-D5B57FBAF73A}" type="sibTrans" cxnId="{5CA368E0-BCD4-4003-B84A-1B03F21A7D21}">
      <dgm:prSet/>
      <dgm:spPr/>
      <dgm:t>
        <a:bodyPr/>
        <a:lstStyle/>
        <a:p>
          <a:endParaRPr lang="ru-RU"/>
        </a:p>
      </dgm:t>
    </dgm:pt>
    <dgm:pt modelId="{12E58B32-5BB6-43BE-933A-EB73E9255099}">
      <dgm:prSet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мови,  в яких у вираженні граматичних значень провідну роль відіграє флексія (закінчення)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E4C2842-F35F-4CA9-8846-F2BE861F1317}" type="parTrans" cxnId="{2AB6D861-4B73-414C-9A9D-C02BDB9E7282}">
      <dgm:prSet/>
      <dgm:spPr/>
      <dgm:t>
        <a:bodyPr/>
        <a:lstStyle/>
        <a:p>
          <a:endParaRPr lang="ru-RU"/>
        </a:p>
      </dgm:t>
    </dgm:pt>
    <dgm:pt modelId="{2458F423-5097-4739-BF2A-44CEE0CC9A39}" type="sibTrans" cxnId="{2AB6D861-4B73-414C-9A9D-C02BDB9E7282}">
      <dgm:prSet/>
      <dgm:spPr/>
      <dgm:t>
        <a:bodyPr/>
        <a:lstStyle/>
        <a:p>
          <a:endParaRPr lang="ru-RU"/>
        </a:p>
      </dgm:t>
    </dgm:pt>
    <dgm:pt modelId="{33C42D92-A10B-4EEE-804D-A6CADA76F8F6}" type="pres">
      <dgm:prSet presAssocID="{37ED150F-C39D-46F4-8571-5CC2735DCD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F97A0-DE9E-4B62-912D-CD3DA58F1DF2}" type="pres">
      <dgm:prSet presAssocID="{1F267FCE-5B31-44EF-A593-1112777E3640}" presName="linNode" presStyleCnt="0"/>
      <dgm:spPr/>
    </dgm:pt>
    <dgm:pt modelId="{1C91F674-39FC-41E9-8835-55F869C905E7}" type="pres">
      <dgm:prSet presAssocID="{1F267FCE-5B31-44EF-A593-1112777E364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6417E-8D77-4475-A85B-8A2010B899BD}" type="pres">
      <dgm:prSet presAssocID="{1F267FCE-5B31-44EF-A593-1112777E364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C44B2-5F67-4888-938C-F653BC1F3334}" type="pres">
      <dgm:prSet presAssocID="{5E812C6A-5DC1-4F4A-90F2-2031B819C8D3}" presName="sp" presStyleCnt="0"/>
      <dgm:spPr/>
    </dgm:pt>
    <dgm:pt modelId="{C66369F2-62E3-451F-BEC1-37A4B1E042E9}" type="pres">
      <dgm:prSet presAssocID="{8566CBC2-AFBF-4329-B189-E462DF78734E}" presName="linNode" presStyleCnt="0"/>
      <dgm:spPr/>
    </dgm:pt>
    <dgm:pt modelId="{03C25406-1DED-4E76-9EB3-1D24A757B0C0}" type="pres">
      <dgm:prSet presAssocID="{8566CBC2-AFBF-4329-B189-E462DF78734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5BCD5-53DB-41FC-9678-3E27C8F75E82}" type="pres">
      <dgm:prSet presAssocID="{8566CBC2-AFBF-4329-B189-E462DF78734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0DF53-8295-4E7C-9236-5A7A3A700507}" type="pres">
      <dgm:prSet presAssocID="{371E01A8-34D8-4FBA-9EF4-DB54A7EF01D9}" presName="sp" presStyleCnt="0"/>
      <dgm:spPr/>
    </dgm:pt>
    <dgm:pt modelId="{ED44CC9D-EC87-42DF-8E44-AF62429F3990}" type="pres">
      <dgm:prSet presAssocID="{A4633192-C369-4D44-A52A-70BC8F6D0BD7}" presName="linNode" presStyleCnt="0"/>
      <dgm:spPr/>
    </dgm:pt>
    <dgm:pt modelId="{9AB993AC-2D5D-4C57-81C3-E835BFF1591F}" type="pres">
      <dgm:prSet presAssocID="{A4633192-C369-4D44-A52A-70BC8F6D0BD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7710F-968D-4293-BA9C-0EA0193A1E8E}" type="pres">
      <dgm:prSet presAssocID="{A4633192-C369-4D44-A52A-70BC8F6D0BD7}" presName="descendantText" presStyleLbl="alignAccFollowNode1" presStyleIdx="2" presStyleCnt="4" custScaleY="155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62924-7B49-4BF9-BFE2-FA63E547BF6E}" type="pres">
      <dgm:prSet presAssocID="{3D25BF85-08D6-421D-84D6-DD06BD687356}" presName="sp" presStyleCnt="0"/>
      <dgm:spPr/>
    </dgm:pt>
    <dgm:pt modelId="{91001ECA-0905-4A8E-AE32-1675FCBC018B}" type="pres">
      <dgm:prSet presAssocID="{0ECF5288-0B10-4D1F-BB44-FD4A813E4254}" presName="linNode" presStyleCnt="0"/>
      <dgm:spPr/>
    </dgm:pt>
    <dgm:pt modelId="{130E49D3-3F0C-4C8D-9867-CE1D2E851717}" type="pres">
      <dgm:prSet presAssocID="{0ECF5288-0B10-4D1F-BB44-FD4A813E425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86AED-D766-4FE7-8772-17D0F3EAC43F}" type="pres">
      <dgm:prSet presAssocID="{0ECF5288-0B10-4D1F-BB44-FD4A813E425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1A0D71-462F-4B1A-9C2B-DA30E18E7C82}" type="presOf" srcId="{0ECF5288-0B10-4D1F-BB44-FD4A813E4254}" destId="{130E49D3-3F0C-4C8D-9867-CE1D2E851717}" srcOrd="0" destOrd="0" presId="urn:microsoft.com/office/officeart/2005/8/layout/vList5"/>
    <dgm:cxn modelId="{16268EE8-DD8E-4CDD-8878-D86710380CC7}" srcId="{37ED150F-C39D-46F4-8571-5CC2735DCDE9}" destId="{1F267FCE-5B31-44EF-A593-1112777E3640}" srcOrd="0" destOrd="0" parTransId="{0ED64E03-58FE-4B9D-98A5-F9EF13068617}" sibTransId="{5E812C6A-5DC1-4F4A-90F2-2031B819C8D3}"/>
    <dgm:cxn modelId="{D3E4C7F2-B10C-400D-89FB-AFFDBE5163FA}" type="presOf" srcId="{A4633192-C369-4D44-A52A-70BC8F6D0BD7}" destId="{9AB993AC-2D5D-4C57-81C3-E835BFF1591F}" srcOrd="0" destOrd="0" presId="urn:microsoft.com/office/officeart/2005/8/layout/vList5"/>
    <dgm:cxn modelId="{2AB6D861-4B73-414C-9A9D-C02BDB9E7282}" srcId="{0ECF5288-0B10-4D1F-BB44-FD4A813E4254}" destId="{12E58B32-5BB6-43BE-933A-EB73E9255099}" srcOrd="0" destOrd="0" parTransId="{AE4C2842-F35F-4CA9-8846-F2BE861F1317}" sibTransId="{2458F423-5097-4739-BF2A-44CEE0CC9A39}"/>
    <dgm:cxn modelId="{2EAC6FB1-D8D7-497E-8246-35B07C9284CC}" type="presOf" srcId="{03914377-ACC5-4E6F-890B-7FDE1D32525B}" destId="{5BC7710F-968D-4293-BA9C-0EA0193A1E8E}" srcOrd="0" destOrd="0" presId="urn:microsoft.com/office/officeart/2005/8/layout/vList5"/>
    <dgm:cxn modelId="{5CA368E0-BCD4-4003-B84A-1B03F21A7D21}" srcId="{37ED150F-C39D-46F4-8571-5CC2735DCDE9}" destId="{0ECF5288-0B10-4D1F-BB44-FD4A813E4254}" srcOrd="3" destOrd="0" parTransId="{7F205E39-DBCA-40B5-8BDD-3AFC4F9D80D8}" sibTransId="{95B691DB-4C92-476B-A2B5-D5B57FBAF73A}"/>
    <dgm:cxn modelId="{2AB389AB-3E0F-420A-A78C-E25C945316EA}" srcId="{37ED150F-C39D-46F4-8571-5CC2735DCDE9}" destId="{A4633192-C369-4D44-A52A-70BC8F6D0BD7}" srcOrd="2" destOrd="0" parTransId="{D4B68F5D-37F8-4DA1-BB6F-5CDFAF5C9AC5}" sibTransId="{3D25BF85-08D6-421D-84D6-DD06BD687356}"/>
    <dgm:cxn modelId="{D8060FA3-23D7-4608-888F-F9FAAD566402}" type="presOf" srcId="{12E58B32-5BB6-43BE-933A-EB73E9255099}" destId="{21586AED-D766-4FE7-8772-17D0F3EAC43F}" srcOrd="0" destOrd="0" presId="urn:microsoft.com/office/officeart/2005/8/layout/vList5"/>
    <dgm:cxn modelId="{11380649-B41D-495B-9791-AFA7E9DDE6D2}" type="presOf" srcId="{30EBF70C-2D29-47FE-B6C7-DDC3098077B3}" destId="{F1F5BCD5-53DB-41FC-9678-3E27C8F75E82}" srcOrd="0" destOrd="0" presId="urn:microsoft.com/office/officeart/2005/8/layout/vList5"/>
    <dgm:cxn modelId="{177828C0-E10E-4245-BA63-1F1DD7A2F928}" type="presOf" srcId="{8566CBC2-AFBF-4329-B189-E462DF78734E}" destId="{03C25406-1DED-4E76-9EB3-1D24A757B0C0}" srcOrd="0" destOrd="0" presId="urn:microsoft.com/office/officeart/2005/8/layout/vList5"/>
    <dgm:cxn modelId="{327E6320-0399-4474-95AA-63320D925C3C}" srcId="{A4633192-C369-4D44-A52A-70BC8F6D0BD7}" destId="{03914377-ACC5-4E6F-890B-7FDE1D32525B}" srcOrd="0" destOrd="0" parTransId="{C9E25F2E-BE9F-4B0D-BCAE-DDD355974905}" sibTransId="{07071113-2B6D-4326-9741-F84FE5C07893}"/>
    <dgm:cxn modelId="{D9273D8B-DCEB-4FCA-8C01-0D8F2C3FB76A}" srcId="{1F267FCE-5B31-44EF-A593-1112777E3640}" destId="{0227E2C4-D92C-4776-8780-115A8E102DFA}" srcOrd="0" destOrd="0" parTransId="{73ECEF4A-ABA4-4AC1-8B4A-7D3B18900616}" sibTransId="{D7D963A7-15B0-4807-9A33-55D111A47F24}"/>
    <dgm:cxn modelId="{BAC2499F-2001-443F-B19D-4324DDF345BE}" type="presOf" srcId="{0227E2C4-D92C-4776-8780-115A8E102DFA}" destId="{9056417E-8D77-4475-A85B-8A2010B899BD}" srcOrd="0" destOrd="0" presId="urn:microsoft.com/office/officeart/2005/8/layout/vList5"/>
    <dgm:cxn modelId="{654F7F85-8AEC-43CD-8E8F-0174D3EA90F2}" type="presOf" srcId="{37ED150F-C39D-46F4-8571-5CC2735DCDE9}" destId="{33C42D92-A10B-4EEE-804D-A6CADA76F8F6}" srcOrd="0" destOrd="0" presId="urn:microsoft.com/office/officeart/2005/8/layout/vList5"/>
    <dgm:cxn modelId="{7A77041C-5509-4114-B35A-77E98A72D7D1}" srcId="{8566CBC2-AFBF-4329-B189-E462DF78734E}" destId="{30EBF70C-2D29-47FE-B6C7-DDC3098077B3}" srcOrd="0" destOrd="0" parTransId="{45BAD517-1E24-4B08-BD66-7F43A733A799}" sibTransId="{DAAF81E9-ABE5-4ECE-83E7-63003C0CCBF9}"/>
    <dgm:cxn modelId="{E2AF9211-2476-452D-B379-13D2783B8A8F}" srcId="{37ED150F-C39D-46F4-8571-5CC2735DCDE9}" destId="{8566CBC2-AFBF-4329-B189-E462DF78734E}" srcOrd="1" destOrd="0" parTransId="{67FBBDF0-C886-40EE-B00C-F1452D987F8F}" sibTransId="{371E01A8-34D8-4FBA-9EF4-DB54A7EF01D9}"/>
    <dgm:cxn modelId="{2F89F665-3991-4788-B09D-ED6326E96E36}" type="presOf" srcId="{1F267FCE-5B31-44EF-A593-1112777E3640}" destId="{1C91F674-39FC-41E9-8835-55F869C905E7}" srcOrd="0" destOrd="0" presId="urn:microsoft.com/office/officeart/2005/8/layout/vList5"/>
    <dgm:cxn modelId="{462FD072-C47F-4C5C-8E40-CBB442B2FB66}" type="presParOf" srcId="{33C42D92-A10B-4EEE-804D-A6CADA76F8F6}" destId="{D6CF97A0-DE9E-4B62-912D-CD3DA58F1DF2}" srcOrd="0" destOrd="0" presId="urn:microsoft.com/office/officeart/2005/8/layout/vList5"/>
    <dgm:cxn modelId="{CFBF694C-897F-4328-95FF-E32D7D01C0F9}" type="presParOf" srcId="{D6CF97A0-DE9E-4B62-912D-CD3DA58F1DF2}" destId="{1C91F674-39FC-41E9-8835-55F869C905E7}" srcOrd="0" destOrd="0" presId="urn:microsoft.com/office/officeart/2005/8/layout/vList5"/>
    <dgm:cxn modelId="{980757AB-9BF1-4DCD-BC63-66907B3F7D80}" type="presParOf" srcId="{D6CF97A0-DE9E-4B62-912D-CD3DA58F1DF2}" destId="{9056417E-8D77-4475-A85B-8A2010B899BD}" srcOrd="1" destOrd="0" presId="urn:microsoft.com/office/officeart/2005/8/layout/vList5"/>
    <dgm:cxn modelId="{BCD8AC52-FDD8-4DE1-9D06-06C55647A75C}" type="presParOf" srcId="{33C42D92-A10B-4EEE-804D-A6CADA76F8F6}" destId="{320C44B2-5F67-4888-938C-F653BC1F3334}" srcOrd="1" destOrd="0" presId="urn:microsoft.com/office/officeart/2005/8/layout/vList5"/>
    <dgm:cxn modelId="{2C0E2AB2-FE91-4D5C-BCBF-FE32E1BC61D3}" type="presParOf" srcId="{33C42D92-A10B-4EEE-804D-A6CADA76F8F6}" destId="{C66369F2-62E3-451F-BEC1-37A4B1E042E9}" srcOrd="2" destOrd="0" presId="urn:microsoft.com/office/officeart/2005/8/layout/vList5"/>
    <dgm:cxn modelId="{F49A3D0A-E52E-4770-A736-3077E598D388}" type="presParOf" srcId="{C66369F2-62E3-451F-BEC1-37A4B1E042E9}" destId="{03C25406-1DED-4E76-9EB3-1D24A757B0C0}" srcOrd="0" destOrd="0" presId="urn:microsoft.com/office/officeart/2005/8/layout/vList5"/>
    <dgm:cxn modelId="{D0B58310-916E-49D8-AEE2-D49ED590511E}" type="presParOf" srcId="{C66369F2-62E3-451F-BEC1-37A4B1E042E9}" destId="{F1F5BCD5-53DB-41FC-9678-3E27C8F75E82}" srcOrd="1" destOrd="0" presId="urn:microsoft.com/office/officeart/2005/8/layout/vList5"/>
    <dgm:cxn modelId="{EA44DD07-C1D1-4468-87C0-68F9C9B053C7}" type="presParOf" srcId="{33C42D92-A10B-4EEE-804D-A6CADA76F8F6}" destId="{E550DF53-8295-4E7C-9236-5A7A3A700507}" srcOrd="3" destOrd="0" presId="urn:microsoft.com/office/officeart/2005/8/layout/vList5"/>
    <dgm:cxn modelId="{E594443A-044D-445D-82D8-867E90FFEB59}" type="presParOf" srcId="{33C42D92-A10B-4EEE-804D-A6CADA76F8F6}" destId="{ED44CC9D-EC87-42DF-8E44-AF62429F3990}" srcOrd="4" destOrd="0" presId="urn:microsoft.com/office/officeart/2005/8/layout/vList5"/>
    <dgm:cxn modelId="{51E2E1A8-6458-4EAF-9361-E3C2607BA744}" type="presParOf" srcId="{ED44CC9D-EC87-42DF-8E44-AF62429F3990}" destId="{9AB993AC-2D5D-4C57-81C3-E835BFF1591F}" srcOrd="0" destOrd="0" presId="urn:microsoft.com/office/officeart/2005/8/layout/vList5"/>
    <dgm:cxn modelId="{3CD67B29-C802-4D81-AF2B-FCEA507AD6AD}" type="presParOf" srcId="{ED44CC9D-EC87-42DF-8E44-AF62429F3990}" destId="{5BC7710F-968D-4293-BA9C-0EA0193A1E8E}" srcOrd="1" destOrd="0" presId="urn:microsoft.com/office/officeart/2005/8/layout/vList5"/>
    <dgm:cxn modelId="{ED0F1319-0F59-4AB5-8540-93014D05FE35}" type="presParOf" srcId="{33C42D92-A10B-4EEE-804D-A6CADA76F8F6}" destId="{17462924-7B49-4BF9-BFE2-FA63E547BF6E}" srcOrd="5" destOrd="0" presId="urn:microsoft.com/office/officeart/2005/8/layout/vList5"/>
    <dgm:cxn modelId="{29C3330B-509A-4FE8-8F4E-7206B3C5DA5F}" type="presParOf" srcId="{33C42D92-A10B-4EEE-804D-A6CADA76F8F6}" destId="{91001ECA-0905-4A8E-AE32-1675FCBC018B}" srcOrd="6" destOrd="0" presId="urn:microsoft.com/office/officeart/2005/8/layout/vList5"/>
    <dgm:cxn modelId="{CB133577-F87F-4D10-90EA-357CDB1C8C64}" type="presParOf" srcId="{91001ECA-0905-4A8E-AE32-1675FCBC018B}" destId="{130E49D3-3F0C-4C8D-9867-CE1D2E851717}" srcOrd="0" destOrd="0" presId="urn:microsoft.com/office/officeart/2005/8/layout/vList5"/>
    <dgm:cxn modelId="{D83011E5-95F0-4B88-9C5E-22A752206392}" type="presParOf" srcId="{91001ECA-0905-4A8E-AE32-1675FCBC018B}" destId="{21586AED-D766-4FE7-8772-17D0F3EAC4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22EE1-DF86-42BE-8960-2F9BF75DB726}">
      <dsp:nvSpPr>
        <dsp:cNvPr id="0" name=""/>
        <dsp:cNvSpPr/>
      </dsp:nvSpPr>
      <dsp:spPr>
        <a:xfrm>
          <a:off x="0" y="386254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D770B-3AB0-42BA-A0FE-2CB078380C7D}">
      <dsp:nvSpPr>
        <dsp:cNvPr id="0" name=""/>
        <dsp:cNvSpPr/>
      </dsp:nvSpPr>
      <dsp:spPr>
        <a:xfrm>
          <a:off x="411480" y="91054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структурою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301" y="119875"/>
        <a:ext cx="5703078" cy="532758"/>
      </dsp:txXfrm>
    </dsp:sp>
    <dsp:sp modelId="{76C8F7B3-7EEE-437E-B264-269F2659E3A9}">
      <dsp:nvSpPr>
        <dsp:cNvPr id="0" name=""/>
        <dsp:cNvSpPr/>
      </dsp:nvSpPr>
      <dsp:spPr>
        <a:xfrm>
          <a:off x="0" y="1293454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295AE-4063-415E-BFAB-F4C880A14B59}">
      <dsp:nvSpPr>
        <dsp:cNvPr id="0" name=""/>
        <dsp:cNvSpPr/>
      </dsp:nvSpPr>
      <dsp:spPr>
        <a:xfrm>
          <a:off x="411480" y="998254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кількістю носіїв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301" y="1027075"/>
        <a:ext cx="5703078" cy="532758"/>
      </dsp:txXfrm>
    </dsp:sp>
    <dsp:sp modelId="{A12BD284-264E-436D-9FEB-4BD1EE7E11D9}">
      <dsp:nvSpPr>
        <dsp:cNvPr id="0" name=""/>
        <dsp:cNvSpPr/>
      </dsp:nvSpPr>
      <dsp:spPr>
        <a:xfrm>
          <a:off x="0" y="2200655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51374-DDAA-4BB8-857D-8C4B70D54B31}">
      <dsp:nvSpPr>
        <dsp:cNvPr id="0" name=""/>
        <dsp:cNvSpPr/>
      </dsp:nvSpPr>
      <dsp:spPr>
        <a:xfrm>
          <a:off x="411480" y="1905455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наявністю писемності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301" y="1934276"/>
        <a:ext cx="5703078" cy="532758"/>
      </dsp:txXfrm>
    </dsp:sp>
    <dsp:sp modelId="{506F8B40-80F1-4955-8FFD-5974272C7A3D}">
      <dsp:nvSpPr>
        <dsp:cNvPr id="0" name=""/>
        <dsp:cNvSpPr/>
      </dsp:nvSpPr>
      <dsp:spPr>
        <a:xfrm>
          <a:off x="0" y="3107854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3664C-5543-4982-A45C-743059634B87}">
      <dsp:nvSpPr>
        <dsp:cNvPr id="0" name=""/>
        <dsp:cNvSpPr/>
      </dsp:nvSpPr>
      <dsp:spPr>
        <a:xfrm>
          <a:off x="411480" y="2812655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ступенем їх вивчення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301" y="2841476"/>
        <a:ext cx="5703078" cy="532758"/>
      </dsp:txXfrm>
    </dsp:sp>
    <dsp:sp modelId="{1423CC38-94CB-47D8-91F5-65B1FCE3CFB9}">
      <dsp:nvSpPr>
        <dsp:cNvPr id="0" name=""/>
        <dsp:cNvSpPr/>
      </dsp:nvSpPr>
      <dsp:spPr>
        <a:xfrm>
          <a:off x="0" y="4015055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153A7-D1C0-4693-AB50-1D3DBCBA6E03}">
      <dsp:nvSpPr>
        <dsp:cNvPr id="0" name=""/>
        <dsp:cNvSpPr/>
      </dsp:nvSpPr>
      <dsp:spPr>
        <a:xfrm>
          <a:off x="411480" y="3719855"/>
          <a:ext cx="5760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суспільними функціями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301" y="3748676"/>
        <a:ext cx="57030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052A6-D008-4DC1-B7D1-81D7CB7F795F}">
      <dsp:nvSpPr>
        <dsp:cNvPr id="0" name=""/>
        <dsp:cNvSpPr/>
      </dsp:nvSpPr>
      <dsp:spPr>
        <a:xfrm>
          <a:off x="6734733" y="4064015"/>
          <a:ext cx="91440" cy="473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3116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E285E-5E7D-42D6-BF4B-2D54933586B2}">
      <dsp:nvSpPr>
        <dsp:cNvPr id="0" name=""/>
        <dsp:cNvSpPr/>
      </dsp:nvSpPr>
      <dsp:spPr>
        <a:xfrm>
          <a:off x="5786320" y="2557904"/>
          <a:ext cx="994132" cy="473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415"/>
              </a:lnTo>
              <a:lnTo>
                <a:pt x="994132" y="322415"/>
              </a:lnTo>
              <a:lnTo>
                <a:pt x="994132" y="473116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BAAEF-AC99-4AF3-8845-2200771237C8}">
      <dsp:nvSpPr>
        <dsp:cNvPr id="0" name=""/>
        <dsp:cNvSpPr/>
      </dsp:nvSpPr>
      <dsp:spPr>
        <a:xfrm>
          <a:off x="4746468" y="4064015"/>
          <a:ext cx="91440" cy="473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3116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B326E-9805-43D9-A692-E248B066A463}">
      <dsp:nvSpPr>
        <dsp:cNvPr id="0" name=""/>
        <dsp:cNvSpPr/>
      </dsp:nvSpPr>
      <dsp:spPr>
        <a:xfrm>
          <a:off x="4792188" y="2557904"/>
          <a:ext cx="994132" cy="473116"/>
        </a:xfrm>
        <a:custGeom>
          <a:avLst/>
          <a:gdLst/>
          <a:ahLst/>
          <a:cxnLst/>
          <a:rect l="0" t="0" r="0" b="0"/>
          <a:pathLst>
            <a:path>
              <a:moveTo>
                <a:pt x="994132" y="0"/>
              </a:moveTo>
              <a:lnTo>
                <a:pt x="994132" y="322415"/>
              </a:lnTo>
              <a:lnTo>
                <a:pt x="0" y="322415"/>
              </a:lnTo>
              <a:lnTo>
                <a:pt x="0" y="473116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154BF-6EA3-482D-A6EB-1E11B7FBD399}">
      <dsp:nvSpPr>
        <dsp:cNvPr id="0" name=""/>
        <dsp:cNvSpPr/>
      </dsp:nvSpPr>
      <dsp:spPr>
        <a:xfrm>
          <a:off x="3798056" y="1051794"/>
          <a:ext cx="1988264" cy="473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415"/>
              </a:lnTo>
              <a:lnTo>
                <a:pt x="1988264" y="322415"/>
              </a:lnTo>
              <a:lnTo>
                <a:pt x="1988264" y="473116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BA5ED-1992-4BFA-923A-A8337D97A2CA}">
      <dsp:nvSpPr>
        <dsp:cNvPr id="0" name=""/>
        <dsp:cNvSpPr/>
      </dsp:nvSpPr>
      <dsp:spPr>
        <a:xfrm>
          <a:off x="2758204" y="4064015"/>
          <a:ext cx="91440" cy="473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3116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F6393-4A42-4E9C-9B40-B5BADAFF458D}">
      <dsp:nvSpPr>
        <dsp:cNvPr id="0" name=""/>
        <dsp:cNvSpPr/>
      </dsp:nvSpPr>
      <dsp:spPr>
        <a:xfrm>
          <a:off x="1809791" y="2557904"/>
          <a:ext cx="994132" cy="473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415"/>
              </a:lnTo>
              <a:lnTo>
                <a:pt x="994132" y="322415"/>
              </a:lnTo>
              <a:lnTo>
                <a:pt x="994132" y="473116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9D685-A200-46C8-B6A5-19D030DF682A}">
      <dsp:nvSpPr>
        <dsp:cNvPr id="0" name=""/>
        <dsp:cNvSpPr/>
      </dsp:nvSpPr>
      <dsp:spPr>
        <a:xfrm>
          <a:off x="769939" y="4064015"/>
          <a:ext cx="91440" cy="4731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3116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E0546-E78D-47A4-99BF-D5B06A5519EF}">
      <dsp:nvSpPr>
        <dsp:cNvPr id="0" name=""/>
        <dsp:cNvSpPr/>
      </dsp:nvSpPr>
      <dsp:spPr>
        <a:xfrm>
          <a:off x="815659" y="2557904"/>
          <a:ext cx="994132" cy="473116"/>
        </a:xfrm>
        <a:custGeom>
          <a:avLst/>
          <a:gdLst/>
          <a:ahLst/>
          <a:cxnLst/>
          <a:rect l="0" t="0" r="0" b="0"/>
          <a:pathLst>
            <a:path>
              <a:moveTo>
                <a:pt x="994132" y="0"/>
              </a:moveTo>
              <a:lnTo>
                <a:pt x="994132" y="322415"/>
              </a:lnTo>
              <a:lnTo>
                <a:pt x="0" y="322415"/>
              </a:lnTo>
              <a:lnTo>
                <a:pt x="0" y="473116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A9C3F-ACD2-4F31-B3BD-FC4EE4463CE5}">
      <dsp:nvSpPr>
        <dsp:cNvPr id="0" name=""/>
        <dsp:cNvSpPr/>
      </dsp:nvSpPr>
      <dsp:spPr>
        <a:xfrm>
          <a:off x="1809791" y="1051794"/>
          <a:ext cx="1988264" cy="473116"/>
        </a:xfrm>
        <a:custGeom>
          <a:avLst/>
          <a:gdLst/>
          <a:ahLst/>
          <a:cxnLst/>
          <a:rect l="0" t="0" r="0" b="0"/>
          <a:pathLst>
            <a:path>
              <a:moveTo>
                <a:pt x="1988264" y="0"/>
              </a:moveTo>
              <a:lnTo>
                <a:pt x="1988264" y="322415"/>
              </a:lnTo>
              <a:lnTo>
                <a:pt x="0" y="322415"/>
              </a:lnTo>
              <a:lnTo>
                <a:pt x="0" y="473116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85DD6-2192-4A0D-BBC0-AD21127B4F90}">
      <dsp:nvSpPr>
        <dsp:cNvPr id="0" name=""/>
        <dsp:cNvSpPr/>
      </dsp:nvSpPr>
      <dsp:spPr>
        <a:xfrm>
          <a:off x="2984675" y="18800"/>
          <a:ext cx="1626761" cy="103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68B34-75BB-482D-8549-29DAC927F1FA}">
      <dsp:nvSpPr>
        <dsp:cNvPr id="0" name=""/>
        <dsp:cNvSpPr/>
      </dsp:nvSpPr>
      <dsp:spPr>
        <a:xfrm>
          <a:off x="3165426" y="190514"/>
          <a:ext cx="1626761" cy="1032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Сім</a:t>
          </a:r>
          <a:r>
            <a:rPr lang="en-US" sz="2700" kern="1200" dirty="0" smtClean="0"/>
            <a:t>’</a:t>
          </a:r>
          <a:r>
            <a:rPr lang="uk-UA" sz="2700" kern="1200" dirty="0" smtClean="0"/>
            <a:t>я</a:t>
          </a:r>
          <a:endParaRPr lang="ru-RU" sz="2700" kern="1200" dirty="0"/>
        </a:p>
      </dsp:txBody>
      <dsp:txXfrm>
        <a:off x="3195681" y="220769"/>
        <a:ext cx="1566251" cy="972483"/>
      </dsp:txXfrm>
    </dsp:sp>
    <dsp:sp modelId="{3B9C20E6-4A38-4DC6-AFB5-BBA2D5FB875D}">
      <dsp:nvSpPr>
        <dsp:cNvPr id="0" name=""/>
        <dsp:cNvSpPr/>
      </dsp:nvSpPr>
      <dsp:spPr>
        <a:xfrm>
          <a:off x="996410" y="1524910"/>
          <a:ext cx="1626761" cy="103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87986-CAF1-4022-A239-E90A43F4F2EA}">
      <dsp:nvSpPr>
        <dsp:cNvPr id="0" name=""/>
        <dsp:cNvSpPr/>
      </dsp:nvSpPr>
      <dsp:spPr>
        <a:xfrm>
          <a:off x="1177162" y="1696624"/>
          <a:ext cx="1626761" cy="1032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Група</a:t>
          </a:r>
          <a:endParaRPr lang="ru-RU" sz="2700" kern="1200" dirty="0"/>
        </a:p>
      </dsp:txBody>
      <dsp:txXfrm>
        <a:off x="1207417" y="1726879"/>
        <a:ext cx="1566251" cy="972483"/>
      </dsp:txXfrm>
    </dsp:sp>
    <dsp:sp modelId="{3C3E1F8C-FFE7-4788-A7C8-B57FE11D7FB4}">
      <dsp:nvSpPr>
        <dsp:cNvPr id="0" name=""/>
        <dsp:cNvSpPr/>
      </dsp:nvSpPr>
      <dsp:spPr>
        <a:xfrm>
          <a:off x="2278" y="3031021"/>
          <a:ext cx="1626761" cy="103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E613C-0566-42BA-AC02-4228DE25A30C}">
      <dsp:nvSpPr>
        <dsp:cNvPr id="0" name=""/>
        <dsp:cNvSpPr/>
      </dsp:nvSpPr>
      <dsp:spPr>
        <a:xfrm>
          <a:off x="183029" y="3202735"/>
          <a:ext cx="1626761" cy="1032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Підгрупа</a:t>
          </a:r>
          <a:endParaRPr lang="ru-RU" sz="2700" kern="1200" dirty="0"/>
        </a:p>
      </dsp:txBody>
      <dsp:txXfrm>
        <a:off x="213284" y="3232990"/>
        <a:ext cx="1566251" cy="972483"/>
      </dsp:txXfrm>
    </dsp:sp>
    <dsp:sp modelId="{424FE3C3-A9D0-4F09-9BF1-A64152452A20}">
      <dsp:nvSpPr>
        <dsp:cNvPr id="0" name=""/>
        <dsp:cNvSpPr/>
      </dsp:nvSpPr>
      <dsp:spPr>
        <a:xfrm>
          <a:off x="2278" y="4537131"/>
          <a:ext cx="1626761" cy="103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CBA43-13CC-42DE-8AAE-6B3A28322C79}">
      <dsp:nvSpPr>
        <dsp:cNvPr id="0" name=""/>
        <dsp:cNvSpPr/>
      </dsp:nvSpPr>
      <dsp:spPr>
        <a:xfrm>
          <a:off x="183029" y="4708845"/>
          <a:ext cx="1626761" cy="1032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Мова</a:t>
          </a:r>
          <a:endParaRPr lang="ru-RU" sz="2700" kern="1200" dirty="0"/>
        </a:p>
      </dsp:txBody>
      <dsp:txXfrm>
        <a:off x="213284" y="4739100"/>
        <a:ext cx="1566251" cy="972483"/>
      </dsp:txXfrm>
    </dsp:sp>
    <dsp:sp modelId="{C3D48158-B125-4224-8158-391159EFE328}">
      <dsp:nvSpPr>
        <dsp:cNvPr id="0" name=""/>
        <dsp:cNvSpPr/>
      </dsp:nvSpPr>
      <dsp:spPr>
        <a:xfrm>
          <a:off x="1990543" y="3031021"/>
          <a:ext cx="1626761" cy="103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E8E70-7633-404C-9BB8-7226E67167D9}">
      <dsp:nvSpPr>
        <dsp:cNvPr id="0" name=""/>
        <dsp:cNvSpPr/>
      </dsp:nvSpPr>
      <dsp:spPr>
        <a:xfrm>
          <a:off x="2171294" y="3202735"/>
          <a:ext cx="1626761" cy="1032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Підгрупа</a:t>
          </a:r>
          <a:endParaRPr lang="ru-RU" sz="2700" kern="1200" dirty="0"/>
        </a:p>
      </dsp:txBody>
      <dsp:txXfrm>
        <a:off x="2201549" y="3232990"/>
        <a:ext cx="1566251" cy="972483"/>
      </dsp:txXfrm>
    </dsp:sp>
    <dsp:sp modelId="{1AF96EC8-AED5-4B2B-814A-0D1D4885E1D0}">
      <dsp:nvSpPr>
        <dsp:cNvPr id="0" name=""/>
        <dsp:cNvSpPr/>
      </dsp:nvSpPr>
      <dsp:spPr>
        <a:xfrm>
          <a:off x="1990543" y="4537131"/>
          <a:ext cx="1626761" cy="103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3C144-A56A-4917-B015-47BD31275E74}">
      <dsp:nvSpPr>
        <dsp:cNvPr id="0" name=""/>
        <dsp:cNvSpPr/>
      </dsp:nvSpPr>
      <dsp:spPr>
        <a:xfrm>
          <a:off x="2171294" y="4708845"/>
          <a:ext cx="1626761" cy="1032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Мова</a:t>
          </a:r>
          <a:endParaRPr lang="ru-RU" sz="2700" kern="1200" dirty="0"/>
        </a:p>
      </dsp:txBody>
      <dsp:txXfrm>
        <a:off x="2201549" y="4739100"/>
        <a:ext cx="1566251" cy="972483"/>
      </dsp:txXfrm>
    </dsp:sp>
    <dsp:sp modelId="{E9DE4822-220D-4F2F-9992-45F18728FC13}">
      <dsp:nvSpPr>
        <dsp:cNvPr id="0" name=""/>
        <dsp:cNvSpPr/>
      </dsp:nvSpPr>
      <dsp:spPr>
        <a:xfrm>
          <a:off x="4972939" y="1524910"/>
          <a:ext cx="1626761" cy="103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66158-5D75-4233-936B-3DCC8E03A691}">
      <dsp:nvSpPr>
        <dsp:cNvPr id="0" name=""/>
        <dsp:cNvSpPr/>
      </dsp:nvSpPr>
      <dsp:spPr>
        <a:xfrm>
          <a:off x="5153691" y="1696624"/>
          <a:ext cx="1626761" cy="1032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Група</a:t>
          </a:r>
          <a:endParaRPr lang="ru-RU" sz="2700" kern="1200" dirty="0"/>
        </a:p>
      </dsp:txBody>
      <dsp:txXfrm>
        <a:off x="5183946" y="1726879"/>
        <a:ext cx="1566251" cy="972483"/>
      </dsp:txXfrm>
    </dsp:sp>
    <dsp:sp modelId="{F97082FF-0702-4143-A1D3-30EDC7C5702C}">
      <dsp:nvSpPr>
        <dsp:cNvPr id="0" name=""/>
        <dsp:cNvSpPr/>
      </dsp:nvSpPr>
      <dsp:spPr>
        <a:xfrm>
          <a:off x="3978807" y="3031021"/>
          <a:ext cx="1626761" cy="103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217A9-2B68-4C91-A2FF-5C6DF0A5DA8B}">
      <dsp:nvSpPr>
        <dsp:cNvPr id="0" name=""/>
        <dsp:cNvSpPr/>
      </dsp:nvSpPr>
      <dsp:spPr>
        <a:xfrm>
          <a:off x="4159558" y="3202735"/>
          <a:ext cx="1626761" cy="1032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Підгрупа</a:t>
          </a:r>
          <a:endParaRPr lang="ru-RU" sz="2700" kern="1200" dirty="0"/>
        </a:p>
      </dsp:txBody>
      <dsp:txXfrm>
        <a:off x="4189813" y="3232990"/>
        <a:ext cx="1566251" cy="972483"/>
      </dsp:txXfrm>
    </dsp:sp>
    <dsp:sp modelId="{4628BD32-EE4B-4169-8A85-934DB905780F}">
      <dsp:nvSpPr>
        <dsp:cNvPr id="0" name=""/>
        <dsp:cNvSpPr/>
      </dsp:nvSpPr>
      <dsp:spPr>
        <a:xfrm>
          <a:off x="3978807" y="4537131"/>
          <a:ext cx="1626761" cy="103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3B977-D758-4E1C-9A2F-BBB375609FD4}">
      <dsp:nvSpPr>
        <dsp:cNvPr id="0" name=""/>
        <dsp:cNvSpPr/>
      </dsp:nvSpPr>
      <dsp:spPr>
        <a:xfrm>
          <a:off x="4159558" y="4708845"/>
          <a:ext cx="1626761" cy="1032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Мова</a:t>
          </a:r>
          <a:endParaRPr lang="ru-RU" sz="2700" kern="1200" dirty="0"/>
        </a:p>
      </dsp:txBody>
      <dsp:txXfrm>
        <a:off x="4189813" y="4739100"/>
        <a:ext cx="1566251" cy="972483"/>
      </dsp:txXfrm>
    </dsp:sp>
    <dsp:sp modelId="{1A6E3C3E-EBE2-46E5-B7C2-ADBF52C4A4D7}">
      <dsp:nvSpPr>
        <dsp:cNvPr id="0" name=""/>
        <dsp:cNvSpPr/>
      </dsp:nvSpPr>
      <dsp:spPr>
        <a:xfrm>
          <a:off x="5967072" y="3031021"/>
          <a:ext cx="1626761" cy="103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2A555-3F95-4C59-875D-B998B4824DA1}">
      <dsp:nvSpPr>
        <dsp:cNvPr id="0" name=""/>
        <dsp:cNvSpPr/>
      </dsp:nvSpPr>
      <dsp:spPr>
        <a:xfrm>
          <a:off x="6147823" y="3202735"/>
          <a:ext cx="1626761" cy="1032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Підгрупа</a:t>
          </a:r>
          <a:endParaRPr lang="ru-RU" sz="2700" kern="1200" dirty="0"/>
        </a:p>
      </dsp:txBody>
      <dsp:txXfrm>
        <a:off x="6178078" y="3232990"/>
        <a:ext cx="1566251" cy="972483"/>
      </dsp:txXfrm>
    </dsp:sp>
    <dsp:sp modelId="{32805C61-3BC9-4DF1-8C4A-DB7CFDB335FA}">
      <dsp:nvSpPr>
        <dsp:cNvPr id="0" name=""/>
        <dsp:cNvSpPr/>
      </dsp:nvSpPr>
      <dsp:spPr>
        <a:xfrm>
          <a:off x="5967072" y="4537131"/>
          <a:ext cx="1626761" cy="10329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008D7-F6EA-4655-A6DB-4DB444044513}">
      <dsp:nvSpPr>
        <dsp:cNvPr id="0" name=""/>
        <dsp:cNvSpPr/>
      </dsp:nvSpPr>
      <dsp:spPr>
        <a:xfrm>
          <a:off x="6147823" y="4708845"/>
          <a:ext cx="1626761" cy="10329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Мова</a:t>
          </a:r>
          <a:endParaRPr lang="ru-RU" sz="2700" kern="1200" dirty="0"/>
        </a:p>
      </dsp:txBody>
      <dsp:txXfrm>
        <a:off x="6178078" y="4739100"/>
        <a:ext cx="1566251" cy="972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6417E-8D77-4475-A85B-8A2010B899BD}">
      <dsp:nvSpPr>
        <dsp:cNvPr id="0" name=""/>
        <dsp:cNvSpPr/>
      </dsp:nvSpPr>
      <dsp:spPr>
        <a:xfrm rot="5400000">
          <a:off x="5351258" y="-2107684"/>
          <a:ext cx="1053319" cy="55321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мови, які не мають афіксів і граматичні значення виражають способом прилягання одних слів до інших або за допомогою службових слів.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111839" y="183154"/>
        <a:ext cx="5480739" cy="950481"/>
      </dsp:txXfrm>
    </dsp:sp>
    <dsp:sp modelId="{1C91F674-39FC-41E9-8835-55F869C905E7}">
      <dsp:nvSpPr>
        <dsp:cNvPr id="0" name=""/>
        <dsp:cNvSpPr/>
      </dsp:nvSpPr>
      <dsp:spPr>
        <a:xfrm>
          <a:off x="0" y="69"/>
          <a:ext cx="3111839" cy="1316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Кореневі (</a:t>
          </a:r>
          <a:r>
            <a:rPr lang="uk-UA" sz="2700" kern="1200" dirty="0" err="1" smtClean="0"/>
            <a:t>ізолятивні</a:t>
          </a:r>
          <a:r>
            <a:rPr lang="uk-UA" sz="2700" kern="1200" dirty="0" smtClean="0"/>
            <a:t>)</a:t>
          </a:r>
          <a:endParaRPr lang="ru-RU" sz="2700" kern="1200" dirty="0"/>
        </a:p>
      </dsp:txBody>
      <dsp:txXfrm>
        <a:off x="64274" y="64343"/>
        <a:ext cx="2983291" cy="1188101"/>
      </dsp:txXfrm>
    </dsp:sp>
    <dsp:sp modelId="{F1F5BCD5-53DB-41FC-9678-3E27C8F75E82}">
      <dsp:nvSpPr>
        <dsp:cNvPr id="0" name=""/>
        <dsp:cNvSpPr/>
      </dsp:nvSpPr>
      <dsp:spPr>
        <a:xfrm rot="5400000">
          <a:off x="5351258" y="-725202"/>
          <a:ext cx="1053319" cy="55321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(від лат.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gluten ‘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клей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agglutino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‘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приклеюю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) – мови, в яких граматичні значення виражаються особливими афіксами – приклейками.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111839" y="1565636"/>
        <a:ext cx="5480739" cy="950481"/>
      </dsp:txXfrm>
    </dsp:sp>
    <dsp:sp modelId="{03C25406-1DED-4E76-9EB3-1D24A757B0C0}">
      <dsp:nvSpPr>
        <dsp:cNvPr id="0" name=""/>
        <dsp:cNvSpPr/>
      </dsp:nvSpPr>
      <dsp:spPr>
        <a:xfrm>
          <a:off x="0" y="1382551"/>
          <a:ext cx="3111839" cy="1316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Аглютинативні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 </a:t>
          </a:r>
          <a:endParaRPr lang="ru-RU" sz="2700" kern="1200" dirty="0"/>
        </a:p>
      </dsp:txBody>
      <dsp:txXfrm>
        <a:off x="64274" y="1446825"/>
        <a:ext cx="2983291" cy="1188101"/>
      </dsp:txXfrm>
    </dsp:sp>
    <dsp:sp modelId="{5BC7710F-968D-4293-BA9C-0EA0193A1E8E}">
      <dsp:nvSpPr>
        <dsp:cNvPr id="0" name=""/>
        <dsp:cNvSpPr/>
      </dsp:nvSpPr>
      <dsp:spPr>
        <a:xfrm rot="5400000">
          <a:off x="5052732" y="821102"/>
          <a:ext cx="1638891" cy="55267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(від лат. </a:t>
          </a:r>
          <a:r>
            <a:rPr lang="en-US" sz="2000" kern="1200" dirty="0" err="1" smtClean="0">
              <a:latin typeface="Times New Roman" pitchFamily="18" charset="0"/>
              <a:cs typeface="Times New Roman" pitchFamily="18" charset="0"/>
            </a:rPr>
            <a:t>incorporatio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‘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включення до складу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)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– 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мови, в яких різні частини висловлення у вигляді аморфних слів-основ (коренів) об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2000" kern="1200" dirty="0" err="1" smtClean="0">
              <a:latin typeface="Times New Roman" pitchFamily="18" charset="0"/>
              <a:cs typeface="Times New Roman" pitchFamily="18" charset="0"/>
            </a:rPr>
            <a:t>єднані</a:t>
          </a: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 в єдині складні комплекси, сукупність яких оформляється службовими елементами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108800" y="2845038"/>
        <a:ext cx="5446752" cy="1478883"/>
      </dsp:txXfrm>
    </dsp:sp>
    <dsp:sp modelId="{9AB993AC-2D5D-4C57-81C3-E835BFF1591F}">
      <dsp:nvSpPr>
        <dsp:cNvPr id="0" name=""/>
        <dsp:cNvSpPr/>
      </dsp:nvSpPr>
      <dsp:spPr>
        <a:xfrm>
          <a:off x="0" y="2926155"/>
          <a:ext cx="3108800" cy="1316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err="1" smtClean="0"/>
            <a:t>Інкорпоративні</a:t>
          </a:r>
          <a:endParaRPr lang="uk-UA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(полісинтетичні)</a:t>
          </a:r>
          <a:endParaRPr lang="ru-RU" sz="2700" kern="1200" dirty="0"/>
        </a:p>
      </dsp:txBody>
      <dsp:txXfrm>
        <a:off x="64274" y="2990429"/>
        <a:ext cx="2980252" cy="1188101"/>
      </dsp:txXfrm>
    </dsp:sp>
    <dsp:sp modelId="{21586AED-D766-4FE7-8772-17D0F3EAC43F}">
      <dsp:nvSpPr>
        <dsp:cNvPr id="0" name=""/>
        <dsp:cNvSpPr/>
      </dsp:nvSpPr>
      <dsp:spPr>
        <a:xfrm rot="5400000">
          <a:off x="5351258" y="2362004"/>
          <a:ext cx="1053319" cy="55321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мови,  в яких у вираженні граматичних значень провідну роль відіграє флексія (закінчення)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111839" y="4652843"/>
        <a:ext cx="5480739" cy="950481"/>
      </dsp:txXfrm>
    </dsp:sp>
    <dsp:sp modelId="{130E49D3-3F0C-4C8D-9867-CE1D2E851717}">
      <dsp:nvSpPr>
        <dsp:cNvPr id="0" name=""/>
        <dsp:cNvSpPr/>
      </dsp:nvSpPr>
      <dsp:spPr>
        <a:xfrm>
          <a:off x="0" y="4469758"/>
          <a:ext cx="3111839" cy="1316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Флективні (синтетичні та аналітичні)</a:t>
          </a:r>
          <a:endParaRPr lang="ru-RU" sz="2700" kern="1200" dirty="0"/>
        </a:p>
      </dsp:txBody>
      <dsp:txXfrm>
        <a:off x="64274" y="4534032"/>
        <a:ext cx="2983291" cy="118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646-D5CC-4B09-981B-B0FD0742BBBE}" type="datetimeFigureOut">
              <a:rPr lang="uk-UA" smtClean="0"/>
              <a:pPr/>
              <a:t>21.05.2023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A5D4-AD22-432C-9C14-E38029AF05E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21.05.2023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21.05.2023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21.05.2023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21.05.2023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21.05.2023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21.05.2023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AA3B5FA-B3DE-4EA4-9989-6BF48FD4F6EE}" type="datetimeFigureOut">
              <a:rPr lang="uk-UA" smtClean="0"/>
              <a:pPr/>
              <a:t>21.05.2023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844408" cy="1584176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Вступ до мовознавства</a:t>
            </a:r>
            <a:endParaRPr lang="uk-UA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Будова книг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79403"/>
            <a:ext cx="1756039" cy="1811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22278" r="27184" b="28851"/>
          <a:stretch/>
        </p:blipFill>
        <p:spPr bwMode="auto">
          <a:xfrm>
            <a:off x="460375" y="620688"/>
            <a:ext cx="7618149" cy="452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0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8" t="20591" r="26045" b="14261"/>
          <a:stretch/>
        </p:blipFill>
        <p:spPr bwMode="auto">
          <a:xfrm>
            <a:off x="940661" y="667431"/>
            <a:ext cx="7252990" cy="536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556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Типологічна класифікація мов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857232"/>
          <a:ext cx="864399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3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>
                <a:solidFill>
                  <a:srgbClr val="FF0000"/>
                </a:solidFill>
              </a:rPr>
              <a:t>Ізолюючі</a:t>
            </a:r>
            <a:r>
              <a:rPr lang="ru-RU" sz="4400" dirty="0">
                <a:solidFill>
                  <a:srgbClr val="FF0000"/>
                </a:solidFill>
              </a:rPr>
              <a:t> (</a:t>
            </a:r>
            <a:r>
              <a:rPr lang="ru-RU" sz="4400" dirty="0" err="1">
                <a:solidFill>
                  <a:srgbClr val="FF0000"/>
                </a:solidFill>
              </a:rPr>
              <a:t>кореневі</a:t>
            </a:r>
            <a:r>
              <a:rPr lang="ru-RU" sz="4400" dirty="0">
                <a:solidFill>
                  <a:srgbClr val="FF0000"/>
                </a:solidFill>
              </a:rPr>
              <a:t>) </a:t>
            </a:r>
            <a:r>
              <a:rPr lang="ru-RU" sz="4400" dirty="0" err="1">
                <a:solidFill>
                  <a:srgbClr val="FF0000"/>
                </a:solidFill>
              </a:rPr>
              <a:t>мови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t="22785" r="27468" b="10887"/>
          <a:stretch/>
        </p:blipFill>
        <p:spPr bwMode="auto">
          <a:xfrm>
            <a:off x="899592" y="1318121"/>
            <a:ext cx="7344816" cy="508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359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0"/>
            <a:ext cx="8501122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Аглютинативні мови</a:t>
            </a:r>
            <a:endParaRPr lang="ru-RU" sz="3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4" name="Picture 2" descr="Книги – Дари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729991" cy="160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3" t="30717" r="26172" b="15780"/>
          <a:stretch/>
        </p:blipFill>
        <p:spPr bwMode="auto">
          <a:xfrm>
            <a:off x="1403648" y="1340768"/>
            <a:ext cx="7597759" cy="455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035" y="476672"/>
            <a:ext cx="8832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solidFill>
                  <a:srgbClr val="FF0000"/>
                </a:solidFill>
              </a:rPr>
              <a:t>Інкорпоруючі</a:t>
            </a:r>
            <a:r>
              <a:rPr lang="ru-RU" sz="4000" b="1" dirty="0">
                <a:solidFill>
                  <a:srgbClr val="FF0000"/>
                </a:solidFill>
              </a:rPr>
              <a:t> (</a:t>
            </a:r>
            <a:r>
              <a:rPr lang="ru-RU" sz="4000" b="1" dirty="0" err="1">
                <a:solidFill>
                  <a:srgbClr val="FF0000"/>
                </a:solidFill>
              </a:rPr>
              <a:t>полісинтетичні</a:t>
            </a:r>
            <a:r>
              <a:rPr lang="ru-RU" sz="4000" b="1" dirty="0">
                <a:solidFill>
                  <a:srgbClr val="FF0000"/>
                </a:solidFill>
              </a:rPr>
              <a:t>) </a:t>
            </a:r>
            <a:r>
              <a:rPr lang="ru-RU" sz="4000" b="1" dirty="0" err="1">
                <a:solidFill>
                  <a:srgbClr val="FF0000"/>
                </a:solidFill>
              </a:rPr>
              <a:t>мови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4" t="46245" r="29177" b="11561"/>
          <a:stretch/>
        </p:blipFill>
        <p:spPr bwMode="auto">
          <a:xfrm>
            <a:off x="2494008" y="1184558"/>
            <a:ext cx="6366969" cy="327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1" t="37299" r="27120" b="25788"/>
          <a:stretch/>
        </p:blipFill>
        <p:spPr bwMode="auto">
          <a:xfrm>
            <a:off x="292035" y="4363008"/>
            <a:ext cx="5288077" cy="238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Книги – Дарин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35" y="1814020"/>
            <a:ext cx="1729991" cy="160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4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33417" r="25665" b="13419"/>
          <a:stretch/>
        </p:blipFill>
        <p:spPr bwMode="auto">
          <a:xfrm>
            <a:off x="755576" y="1484784"/>
            <a:ext cx="7947361" cy="496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561454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FF0000"/>
                </a:solidFill>
              </a:rPr>
              <a:t>Флективні мови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5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928688"/>
            <a:ext cx="8229600" cy="48895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/>
              <a:t>Флективні</a:t>
            </a:r>
            <a:r>
              <a:rPr lang="ru-RU" sz="2800" dirty="0"/>
              <a:t> (</a:t>
            </a:r>
            <a:r>
              <a:rPr lang="ru-RU" sz="2800" dirty="0" err="1"/>
              <a:t>фузійні</a:t>
            </a:r>
            <a:r>
              <a:rPr lang="ru-RU" sz="2800" dirty="0"/>
              <a:t>) </a:t>
            </a:r>
            <a:r>
              <a:rPr lang="ru-RU" sz="2800" dirty="0" err="1"/>
              <a:t>мови</a:t>
            </a:r>
            <a:r>
              <a:rPr lang="ru-RU" sz="2800" dirty="0"/>
              <a:t> </a:t>
            </a:r>
            <a:r>
              <a:rPr lang="ru-RU" sz="2800" dirty="0" err="1"/>
              <a:t>поділяють</a:t>
            </a:r>
            <a:r>
              <a:rPr lang="ru-RU" sz="2800" dirty="0"/>
              <a:t> на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>
                <a:solidFill>
                  <a:srgbClr val="FF0000"/>
                </a:solidFill>
              </a:rPr>
              <a:t>синтетичні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та </a:t>
            </a:r>
            <a:r>
              <a:rPr lang="ru-RU" sz="2800" dirty="0" err="1">
                <a:solidFill>
                  <a:srgbClr val="FF0000"/>
                </a:solidFill>
              </a:rPr>
              <a:t>аналітичні</a:t>
            </a:r>
            <a:endParaRPr lang="ru-RU" sz="2700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0" t="32236" r="28703" b="16625"/>
          <a:stretch/>
        </p:blipFill>
        <p:spPr bwMode="auto">
          <a:xfrm>
            <a:off x="1115616" y="1700808"/>
            <a:ext cx="7288939" cy="436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96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ниги – Дари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51991"/>
            <a:ext cx="1729991" cy="160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6" t="30211" r="25001" b="18987"/>
          <a:stretch/>
        </p:blipFill>
        <p:spPr bwMode="auto">
          <a:xfrm>
            <a:off x="611560" y="692696"/>
            <a:ext cx="8028384" cy="4747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3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ниги – Дари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51991"/>
            <a:ext cx="1729991" cy="160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1" t="23798" r="25001" b="40253"/>
          <a:stretch/>
        </p:blipFill>
        <p:spPr bwMode="auto">
          <a:xfrm>
            <a:off x="467544" y="1196752"/>
            <a:ext cx="8395589" cy="3619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6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0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Класифікація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світу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Поняття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синтетичні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 </a:t>
            </a: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аналітичні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мови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7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8412" y="404664"/>
            <a:ext cx="53482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Список літератури:</a:t>
            </a:r>
            <a:endParaRPr lang="uk-U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412776"/>
            <a:ext cx="8208912" cy="4616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1.Бевзенко С.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Короткий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нарис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школа, 2006. 144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2.Білецький А. О. Про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філол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Артек, 1996. 224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3.Вступ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[І.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С. М.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Лучканин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В. Ф.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Чемес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.]; за ред. 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2016. 320 с.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4.Дорошенко С. І.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Центр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288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5.Карпенко Ю.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336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6.Кочерган М.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2014. 304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Левицький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Е.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Центр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104с.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Монжалей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К.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Університецька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книга, 2016. 184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Семегин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С.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вимогами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кредитно-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трансферної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семінарських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занять.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Хмельницький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ФОП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Цюпак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А., 2017. 140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10.Швачко С.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(курс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лекцій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Вінниця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Нова книга,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2006. 224 с.</a:t>
            </a:r>
          </a:p>
        </p:txBody>
      </p:sp>
    </p:spTree>
    <p:extLst>
      <p:ext uri="{BB962C8B-B14F-4D97-AF65-F5344CB8AC3E}">
        <p14:creationId xmlns:p14="http://schemas.microsoft.com/office/powerpoint/2010/main" val="1317933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7322" y="188640"/>
            <a:ext cx="53482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Персональний сайт заступника директора гімназії, учителя-філолога: МОТИВУЮЧИ  ЦИТАТИ. МРІЙТЕ.ПРАГНІТЬ.ДОСЯГАЙТ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6800"/>
            <a:ext cx="4098032" cy="4098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0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op 10 книг для чтения на английском - SPEAK ENGL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5013176"/>
            <a:ext cx="2657475" cy="172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34598" r="25000" b="17638"/>
          <a:stretch/>
        </p:blipFill>
        <p:spPr bwMode="auto">
          <a:xfrm>
            <a:off x="683568" y="836712"/>
            <a:ext cx="8172400" cy="438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52855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124744"/>
            <a:ext cx="8568952" cy="4708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dirty="0" smtClean="0"/>
              <a:t>На Землі близько  2500-3000 мов. Ці мови відрізняються як за поширеністю, соціальними функціями, так і особливостями фонетичного ладу й словникового складу, морфологічними й синтаксичними характеристиками. </a:t>
            </a:r>
          </a:p>
          <a:p>
            <a:r>
              <a:rPr lang="uk-UA" sz="2000" b="1" dirty="0" smtClean="0"/>
              <a:t>У мовознавстві існує ряд класифікацій мов.</a:t>
            </a:r>
            <a:r>
              <a:rPr lang="uk-UA" sz="2000" dirty="0" smtClean="0"/>
              <a:t> Основними з них є чотири: ареальна (географічна), генеалогічна, типологічна й функціональна.</a:t>
            </a:r>
          </a:p>
          <a:p>
            <a:r>
              <a:rPr lang="uk-UA" sz="2000" b="1" dirty="0" smtClean="0"/>
              <a:t>Генеалогічна класифікація </a:t>
            </a:r>
            <a:r>
              <a:rPr lang="uk-UA" sz="2000" dirty="0" smtClean="0"/>
              <a:t>заснована на визначенні родинних відносин між мовами. При цьому доводиться спільність походження родинних мов і демонструється їхній розвиток з єдиної, часто реконструйованої за спеціальними способами, мови, що зветься </a:t>
            </a:r>
            <a:r>
              <a:rPr lang="uk-UA" sz="2000" b="1" dirty="0" smtClean="0"/>
              <a:t>прамова.</a:t>
            </a:r>
            <a:r>
              <a:rPr lang="uk-UA" sz="2000" dirty="0" smtClean="0"/>
              <a:t> При генеалогічній класифікації мов насамперед </a:t>
            </a:r>
            <a:r>
              <a:rPr lang="uk-UA" sz="2000" b="1" dirty="0" smtClean="0"/>
              <a:t>з'ясовується ступінь їхніх родинних відносин і </a:t>
            </a:r>
            <a:r>
              <a:rPr lang="uk-UA" sz="2000" b="1" dirty="0" err="1" smtClean="0"/>
              <a:t>зв'язків</a:t>
            </a:r>
            <a:r>
              <a:rPr lang="uk-UA" sz="2000" b="1" dirty="0" smtClean="0"/>
              <a:t>.</a:t>
            </a:r>
          </a:p>
          <a:p>
            <a:r>
              <a:rPr lang="uk-UA" sz="2000" b="1" dirty="0" smtClean="0"/>
              <a:t>Типологічна (морфологічна)</a:t>
            </a:r>
            <a:r>
              <a:rPr lang="uk-UA" sz="2000" dirty="0"/>
              <a:t> </a:t>
            </a:r>
            <a:r>
              <a:rPr lang="uk-UA" sz="2000" dirty="0" smtClean="0"/>
              <a:t>– оперує класами мов, поєднуваних за тими ознакам, які виражають найбільш значимі риси, що відображають </a:t>
            </a:r>
            <a:r>
              <a:rPr lang="uk-UA" sz="2000" dirty="0" err="1" smtClean="0"/>
              <a:t>мовну</a:t>
            </a:r>
            <a:r>
              <a:rPr lang="uk-UA" sz="2000" dirty="0" smtClean="0"/>
              <a:t> структуру (наприклад, спосіб поєднання морфем).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8365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Мови світу розрізняють за: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928803"/>
          <a:ext cx="8229600" cy="461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93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За кількістю носіїв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pPr marL="624078" indent="-514350">
              <a:buAutoNum type="arabicPeriod"/>
            </a:pPr>
            <a:r>
              <a:rPr lang="uk-UA" dirty="0" smtClean="0"/>
              <a:t>Китайська мова </a:t>
            </a:r>
            <a:r>
              <a:rPr lang="uk-UA" dirty="0" smtClean="0">
                <a:latin typeface="Times New Roman"/>
                <a:cs typeface="Times New Roman"/>
              </a:rPr>
              <a:t>≈</a:t>
            </a:r>
            <a:r>
              <a:rPr lang="uk-UA" dirty="0" smtClean="0"/>
              <a:t> </a:t>
            </a:r>
            <a:r>
              <a:rPr lang="ru-RU" dirty="0" smtClean="0"/>
              <a:t>1,213 </a:t>
            </a:r>
            <a:r>
              <a:rPr lang="ru-RU" dirty="0" err="1" smtClean="0"/>
              <a:t>млрд</a:t>
            </a:r>
            <a:r>
              <a:rPr lang="uk-UA" dirty="0" smtClean="0"/>
              <a:t>. </a:t>
            </a:r>
            <a:r>
              <a:rPr lang="ru-RU" dirty="0" smtClean="0"/>
              <a:t> </a:t>
            </a:r>
          </a:p>
          <a:p>
            <a:pPr marL="624078" indent="-514350">
              <a:buAutoNum type="arabicPeriod"/>
            </a:pPr>
            <a:r>
              <a:rPr lang="uk-UA" dirty="0" smtClean="0"/>
              <a:t>Іспанська мова </a:t>
            </a:r>
            <a:r>
              <a:rPr lang="uk-UA" dirty="0" smtClean="0">
                <a:latin typeface="Times New Roman"/>
                <a:cs typeface="Times New Roman"/>
              </a:rPr>
              <a:t>≈</a:t>
            </a:r>
            <a:r>
              <a:rPr lang="uk-UA" dirty="0" smtClean="0"/>
              <a:t> </a:t>
            </a:r>
            <a:r>
              <a:rPr lang="ru-RU" dirty="0" smtClean="0"/>
              <a:t>400 млн. </a:t>
            </a:r>
          </a:p>
          <a:p>
            <a:pPr marL="624078" indent="-514350">
              <a:buAutoNum type="arabicPeriod"/>
            </a:pPr>
            <a:r>
              <a:rPr lang="uk-UA" dirty="0" smtClean="0"/>
              <a:t>Англійська мова </a:t>
            </a:r>
            <a:r>
              <a:rPr lang="uk-UA" dirty="0" smtClean="0">
                <a:latin typeface="Times New Roman"/>
                <a:cs typeface="Times New Roman"/>
              </a:rPr>
              <a:t>≈ </a:t>
            </a:r>
            <a:r>
              <a:rPr lang="uk-UA" dirty="0" smtClean="0"/>
              <a:t>300-400 млн.</a:t>
            </a:r>
          </a:p>
          <a:p>
            <a:pPr marL="624078" indent="-514350">
              <a:buAutoNum type="arabicPeriod"/>
            </a:pPr>
            <a:r>
              <a:rPr lang="uk-UA" dirty="0" smtClean="0"/>
              <a:t>Гінді </a:t>
            </a:r>
            <a:r>
              <a:rPr lang="uk-UA" dirty="0" smtClean="0">
                <a:latin typeface="Times New Roman"/>
                <a:cs typeface="Times New Roman"/>
              </a:rPr>
              <a:t>≈ 400 млн.</a:t>
            </a:r>
          </a:p>
          <a:p>
            <a:pPr marL="624078" indent="-514350">
              <a:buAutoNum type="arabicPeriod"/>
            </a:pPr>
            <a:r>
              <a:rPr lang="uk-UA" dirty="0" smtClean="0">
                <a:latin typeface="Times New Roman"/>
                <a:cs typeface="Times New Roman"/>
              </a:rPr>
              <a:t>Арабська ≈ 323 млн.</a:t>
            </a:r>
          </a:p>
          <a:p>
            <a:pPr marL="624078" indent="-514350">
              <a:buAutoNum type="arabicPeriod"/>
            </a:pPr>
            <a:r>
              <a:rPr lang="uk-UA" dirty="0" smtClean="0"/>
              <a:t>Бенгальська </a:t>
            </a:r>
            <a:r>
              <a:rPr lang="uk-UA" dirty="0" smtClean="0">
                <a:latin typeface="Times New Roman"/>
                <a:cs typeface="Times New Roman"/>
              </a:rPr>
              <a:t>≈</a:t>
            </a:r>
            <a:r>
              <a:rPr lang="uk-UA" dirty="0" smtClean="0"/>
              <a:t>  250 млн.</a:t>
            </a:r>
          </a:p>
          <a:p>
            <a:pPr marL="624078" indent="-514350">
              <a:buAutoNum type="arabicPeriod"/>
            </a:pPr>
            <a:r>
              <a:rPr lang="uk-UA" dirty="0" smtClean="0"/>
              <a:t>Російська мова </a:t>
            </a:r>
            <a:r>
              <a:rPr lang="uk-UA" dirty="0" smtClean="0">
                <a:latin typeface="Times New Roman"/>
                <a:cs typeface="Times New Roman"/>
              </a:rPr>
              <a:t>≈ 250 млн.</a:t>
            </a:r>
          </a:p>
          <a:p>
            <a:pPr marL="624078" indent="-514350">
              <a:buAutoNum type="arabicPeriod"/>
            </a:pPr>
            <a:r>
              <a:rPr lang="uk-UA" dirty="0" smtClean="0">
                <a:latin typeface="Times New Roman"/>
                <a:cs typeface="Times New Roman"/>
              </a:rPr>
              <a:t>Португальська мова ≈ 193 млн.</a:t>
            </a:r>
          </a:p>
          <a:p>
            <a:pPr marL="624078" indent="-514350">
              <a:buAutoNum type="arabicPeriod"/>
            </a:pPr>
            <a:r>
              <a:rPr lang="uk-UA" dirty="0" smtClean="0">
                <a:latin typeface="Times New Roman"/>
                <a:cs typeface="Times New Roman"/>
              </a:rPr>
              <a:t>Японська мова ≈ 140 млн.</a:t>
            </a:r>
          </a:p>
          <a:p>
            <a:pPr marL="624078" indent="-514350">
              <a:buAutoNum type="arabicPeriod"/>
            </a:pPr>
            <a:r>
              <a:rPr lang="uk-UA" dirty="0" smtClean="0">
                <a:latin typeface="Times New Roman"/>
                <a:cs typeface="Times New Roman"/>
              </a:rPr>
              <a:t>Німецька мова ≈ 100 млн.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5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8581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3. Генеалогічна класифікація мов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3929090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Генеалогічна класифікація мов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(д.-гр.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genealogia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родовід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— вивчення і групування мов світу на основі споріднених зв'язків між ними (на основі спільного походження від якоїсь прамови).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240360" cy="1296144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3. Генеалогічна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класифікація мов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72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uk-UA" b="1" dirty="0" smtClean="0"/>
          </a:p>
          <a:p>
            <a:pPr>
              <a:buFont typeface="Arial" pitchFamily="34" charset="0"/>
              <a:buChar char="•"/>
            </a:pPr>
            <a:endParaRPr lang="uk-UA" b="1" dirty="0" smtClean="0"/>
          </a:p>
          <a:p>
            <a:pPr>
              <a:buFont typeface="Arial" pitchFamily="34" charset="0"/>
              <a:buChar char="•"/>
            </a:pPr>
            <a:endParaRPr lang="uk-UA" b="1" dirty="0" smtClean="0"/>
          </a:p>
          <a:p>
            <a:pPr>
              <a:buFont typeface="Arial" pitchFamily="34" charset="0"/>
              <a:buChar char="•"/>
            </a:pPr>
            <a:endParaRPr lang="uk-UA" b="1" dirty="0" smtClean="0"/>
          </a:p>
          <a:p>
            <a:pPr>
              <a:buFont typeface="Arial" pitchFamily="34" charset="0"/>
              <a:buChar char="•"/>
            </a:pPr>
            <a:endParaRPr lang="uk-UA" b="1" dirty="0" smtClean="0"/>
          </a:p>
          <a:p>
            <a:pPr>
              <a:buFont typeface="Arial" pitchFamily="34" charset="0"/>
              <a:buChar char="•"/>
            </a:pPr>
            <a:endParaRPr lang="uk-UA" b="1" dirty="0" smtClean="0"/>
          </a:p>
          <a:p>
            <a:pPr>
              <a:buFont typeface="Arial" pitchFamily="34" charset="0"/>
              <a:buChar char="•"/>
            </a:pPr>
            <a:endParaRPr lang="uk-UA" b="1" dirty="0" smtClean="0"/>
          </a:p>
          <a:p>
            <a:pPr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/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899592" y="620688"/>
          <a:ext cx="777686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35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8" t="17890" r="25886" b="20506"/>
          <a:stretch/>
        </p:blipFill>
        <p:spPr bwMode="auto">
          <a:xfrm>
            <a:off x="497364" y="692696"/>
            <a:ext cx="7854198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50465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1249</TotalTime>
  <Words>606</Words>
  <Application>Microsoft Office PowerPoint</Application>
  <PresentationFormat>Экран (4:3)</PresentationFormat>
  <Paragraphs>86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NewsPrint</vt:lpstr>
      <vt:lpstr> Вступ до мовознавства</vt:lpstr>
      <vt:lpstr>Презентация PowerPoint</vt:lpstr>
      <vt:lpstr>Презентация PowerPoint</vt:lpstr>
      <vt:lpstr>Презентация PowerPoint</vt:lpstr>
      <vt:lpstr>Мови світу розрізняють за:</vt:lpstr>
      <vt:lpstr>За кількістю носіїв</vt:lpstr>
      <vt:lpstr>3. Генеалогічна класифікація мов</vt:lpstr>
      <vt:lpstr>3. Генеалогічна  класифікація мов</vt:lpstr>
      <vt:lpstr>Презентация PowerPoint</vt:lpstr>
      <vt:lpstr>Презентация PowerPoint</vt:lpstr>
      <vt:lpstr>Презентация PowerPoint</vt:lpstr>
      <vt:lpstr>4.Типологічна класифікація мов </vt:lpstr>
      <vt:lpstr>Презентация PowerPoint</vt:lpstr>
      <vt:lpstr>Презентация PowerPoint</vt:lpstr>
      <vt:lpstr>Презентация PowerPoint</vt:lpstr>
      <vt:lpstr>Презентация PowerPoint</vt:lpstr>
      <vt:lpstr> Флективні (фузійні) мови поділяють на  синтетичні та аналітичні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мовознавства</dc:title>
  <dc:creator>Студент Ліб-305</dc:creator>
  <cp:lastModifiedBy>suvor</cp:lastModifiedBy>
  <cp:revision>187</cp:revision>
  <dcterms:created xsi:type="dcterms:W3CDTF">2015-10-20T11:06:18Z</dcterms:created>
  <dcterms:modified xsi:type="dcterms:W3CDTF">2023-05-21T19:13:29Z</dcterms:modified>
</cp:coreProperties>
</file>