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4"/>
    <p:sldMasterId id="2147483817" r:id="rId5"/>
    <p:sldMasterId id="2147483819" r:id="rId6"/>
    <p:sldMasterId id="2147483825" r:id="rId7"/>
  </p:sldMasterIdLst>
  <p:notesMasterIdLst>
    <p:notesMasterId r:id="rId32"/>
  </p:notesMasterIdLst>
  <p:handoutMasterIdLst>
    <p:handoutMasterId r:id="rId33"/>
  </p:handoutMasterIdLst>
  <p:sldIdLst>
    <p:sldId id="346" r:id="rId8"/>
    <p:sldId id="358" r:id="rId9"/>
    <p:sldId id="360" r:id="rId10"/>
    <p:sldId id="392" r:id="rId11"/>
    <p:sldId id="361" r:id="rId12"/>
    <p:sldId id="394" r:id="rId13"/>
    <p:sldId id="363" r:id="rId14"/>
    <p:sldId id="368" r:id="rId15"/>
    <p:sldId id="464" r:id="rId16"/>
    <p:sldId id="413" r:id="rId17"/>
    <p:sldId id="405" r:id="rId18"/>
    <p:sldId id="468" r:id="rId19"/>
    <p:sldId id="469" r:id="rId20"/>
    <p:sldId id="470" r:id="rId21"/>
    <p:sldId id="471" r:id="rId22"/>
    <p:sldId id="410" r:id="rId23"/>
    <p:sldId id="474" r:id="rId24"/>
    <p:sldId id="417" r:id="rId25"/>
    <p:sldId id="418" r:id="rId26"/>
    <p:sldId id="419" r:id="rId27"/>
    <p:sldId id="420" r:id="rId28"/>
    <p:sldId id="461" r:id="rId29"/>
    <p:sldId id="462" r:id="rId30"/>
    <p:sldId id="463" r:id="rId3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00"/>
    <a:srgbClr val="33CC33"/>
    <a:srgbClr val="3293C4"/>
    <a:srgbClr val="2978A1"/>
    <a:srgbClr val="F3F3F5"/>
    <a:srgbClr val="CCECFF"/>
    <a:srgbClr val="FFCC99"/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BBBCC-DAD2-459C-BE2E-F6DE35CF9A2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1" autoAdjust="0"/>
    <p:restoredTop sz="92627" autoAdjust="0"/>
  </p:normalViewPr>
  <p:slideViewPr>
    <p:cSldViewPr>
      <p:cViewPr varScale="1">
        <p:scale>
          <a:sx n="104" d="100"/>
          <a:sy n="104" d="100"/>
        </p:scale>
        <p:origin x="19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2748"/>
    </p:cViewPr>
  </p:sorterViewPr>
  <p:notesViewPr>
    <p:cSldViewPr>
      <p:cViewPr varScale="1">
        <p:scale>
          <a:sx n="60" d="100"/>
          <a:sy n="60" d="100"/>
        </p:scale>
        <p:origin x="-245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A32D7-2DBF-4329-962E-67276A137B1F}" type="datetimeFigureOut">
              <a:rPr lang="uk-UA" smtClean="0"/>
              <a:t>15.03.23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8EF97-7B08-424A-AE85-BCA6C3C230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812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11E39-83B8-4A68-A19A-ED7E27AC72DF}" type="datetimeFigureOut">
              <a:rPr lang="uk-UA" smtClean="0"/>
              <a:t>15.03.23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A563-6F48-439B-B662-BA724FACC5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943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837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</a:t>
            </a:r>
            <a:r>
              <a:rPr lang="uk-UA" dirty="0"/>
              <a:t>6 – 6 років</a:t>
            </a:r>
            <a:endParaRPr lang="en-US" dirty="0"/>
          </a:p>
          <a:p>
            <a:r>
              <a:rPr lang="ru-RU" dirty="0" err="1"/>
              <a:t>Наступний</a:t>
            </a:r>
            <a:r>
              <a:rPr lang="ru-RU" dirty="0"/>
              <a:t> – де</a:t>
            </a:r>
            <a:r>
              <a:rPr lang="uk-UA" dirty="0" err="1"/>
              <a:t>тальний</a:t>
            </a:r>
            <a:r>
              <a:rPr lang="uk-UA" baseline="0" dirty="0"/>
              <a:t> варіант створення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10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91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bg2"/>
                </a:solidFill>
              </a:rPr>
              <a:t>Ecma</a:t>
            </a:r>
            <a:r>
              <a:rPr lang="en-US" sz="1200" b="1" dirty="0">
                <a:solidFill>
                  <a:schemeClr val="bg2"/>
                </a:solidFill>
              </a:rPr>
              <a:t> International Technical Committee 39 (TC39)</a:t>
            </a:r>
            <a:r>
              <a:rPr lang="en-US" sz="12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12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72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Комітет, члени, експерти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171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Зустрічі, рішення, </a:t>
            </a:r>
            <a:r>
              <a:rPr lang="uk-UA" dirty="0" err="1"/>
              <a:t>агенда</a:t>
            </a:r>
            <a:r>
              <a:rPr lang="uk-UA" dirty="0"/>
              <a:t>,</a:t>
            </a:r>
            <a:r>
              <a:rPr lang="uk-UA" baseline="0" dirty="0"/>
              <a:t>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3592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686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Створення </a:t>
            </a:r>
            <a:r>
              <a:rPr lang="uk-UA" dirty="0" err="1"/>
              <a:t>ідеїї</a:t>
            </a:r>
            <a:r>
              <a:rPr lang="uk-UA" dirty="0"/>
              <a:t> чернетки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16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50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Солома</a:t>
            </a:r>
            <a:r>
              <a:rPr lang="uk-UA" baseline="0" dirty="0"/>
              <a:t> – ідея ---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4599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Формальна, герої, </a:t>
            </a:r>
            <a:r>
              <a:rPr lang="uk-UA" dirty="0" err="1"/>
              <a:t>поліфіл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131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Формальний</a:t>
            </a:r>
            <a:r>
              <a:rPr lang="uk-UA" baseline="0" dirty="0"/>
              <a:t> опис синтаксису, спека з </a:t>
            </a:r>
            <a:r>
              <a:rPr lang="uk-UA" baseline="0" dirty="0" err="1"/>
              <a:t>туду</a:t>
            </a:r>
            <a:r>
              <a:rPr lang="uk-UA" baseline="0" dirty="0"/>
              <a:t>, </a:t>
            </a:r>
            <a:r>
              <a:rPr lang="uk-UA" baseline="0" dirty="0" err="1"/>
              <a:t>бабель</a:t>
            </a:r>
            <a:r>
              <a:rPr lang="uk-UA" baseline="0" dirty="0"/>
              <a:t> реалізація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8916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Без</a:t>
            </a:r>
            <a:r>
              <a:rPr lang="uk-UA" baseline="0" dirty="0"/>
              <a:t> тестів і погодження, </a:t>
            </a:r>
            <a:r>
              <a:rPr lang="uk-UA" baseline="0" dirty="0" err="1"/>
              <a:t>рецензція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734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2</a:t>
            </a:fld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err="1">
                <a:solidFill>
                  <a:schemeClr val="bg2"/>
                </a:solidFill>
              </a:rPr>
              <a:t>Javascript</a:t>
            </a:r>
            <a:r>
              <a:rPr lang="en-US" sz="1200" b="1" dirty="0">
                <a:solidFill>
                  <a:schemeClr val="bg2"/>
                </a:solidFill>
              </a:rPr>
              <a:t>/Jscript – 1996</a:t>
            </a:r>
          </a:p>
          <a:p>
            <a:r>
              <a:rPr lang="ru-RU" sz="1200" b="1" dirty="0">
                <a:solidFill>
                  <a:schemeClr val="bg2"/>
                </a:solidFill>
              </a:rPr>
              <a:t>Стандарт </a:t>
            </a:r>
            <a:r>
              <a:rPr lang="uk-UA" sz="1200" b="1" dirty="0">
                <a:solidFill>
                  <a:schemeClr val="bg2"/>
                </a:solidFill>
              </a:rPr>
              <a:t>252 </a:t>
            </a:r>
            <a:r>
              <a:rPr lang="en-US" sz="1200" b="1" dirty="0">
                <a:solidFill>
                  <a:schemeClr val="bg2"/>
                </a:solidFill>
              </a:rPr>
              <a:t>– </a:t>
            </a:r>
            <a:r>
              <a:rPr lang="uk-UA" sz="1200" b="1" dirty="0">
                <a:solidFill>
                  <a:schemeClr val="bg2"/>
                </a:solidFill>
              </a:rPr>
              <a:t>червень 1997</a:t>
            </a:r>
            <a:endParaRPr lang="en-US" sz="1200" b="1" dirty="0">
              <a:solidFill>
                <a:schemeClr val="bg2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3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2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4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9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І</a:t>
            </a:r>
            <a:r>
              <a:rPr lang="uk-UA" baseline="0" dirty="0"/>
              <a:t> все, різниця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5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44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Різниця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589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7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12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8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5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A563-6F48-439B-B662-BA724FACC5CE}" type="slidenum">
              <a:rPr lang="uk-UA" smtClean="0">
                <a:solidFill>
                  <a:prstClr val="black"/>
                </a:solidFill>
              </a:rPr>
              <a:pPr/>
              <a:t>9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7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12776"/>
            <a:ext cx="7772400" cy="1224136"/>
          </a:xfrm>
        </p:spPr>
        <p:txBody>
          <a:bodyPr>
            <a:noAutofit/>
          </a:bodyPr>
          <a:lstStyle>
            <a:lvl1pPr algn="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z="4000" b="1" dirty="0">
                <a:solidFill>
                  <a:srgbClr val="006DA4"/>
                </a:solidFill>
              </a:rPr>
              <a:t>Corporate </a:t>
            </a:r>
            <a:br>
              <a:rPr lang="en-US" sz="4000" b="1" dirty="0">
                <a:solidFill>
                  <a:srgbClr val="006DA4"/>
                </a:solidFill>
              </a:rPr>
            </a:br>
            <a:r>
              <a:rPr lang="en-US" sz="4000" b="1" dirty="0">
                <a:solidFill>
                  <a:srgbClr val="006DA4"/>
                </a:solidFill>
              </a:rPr>
              <a:t>Presentation Title</a:t>
            </a:r>
            <a:endParaRPr lang="uk-UA" sz="4000" b="1" dirty="0">
              <a:solidFill>
                <a:srgbClr val="006DA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33256"/>
            <a:ext cx="2736304" cy="71554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4716016" y="5877272"/>
            <a:ext cx="388843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A part of the Nordic IT group </a:t>
            </a:r>
            <a:r>
              <a:rPr lang="en-US" sz="2000" b="1" dirty="0">
                <a:solidFill>
                  <a:schemeClr val="tx1"/>
                </a:solidFill>
              </a:rPr>
              <a:t>EVRY</a:t>
            </a:r>
            <a:endParaRPr lang="uk-UA" sz="2000" b="1" dirty="0">
              <a:solidFill>
                <a:schemeClr val="tx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861048"/>
            <a:ext cx="7775575" cy="863897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algn="r"/>
            <a:r>
              <a:rPr lang="en-US" sz="1800" dirty="0">
                <a:solidFill>
                  <a:schemeClr val="tx1"/>
                </a:solidFill>
              </a:rPr>
              <a:t>Name of presenter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 Location, 15/03/2013</a:t>
            </a:r>
            <a:endParaRPr lang="uk-UA" sz="1800" dirty="0">
              <a:solidFill>
                <a:schemeClr val="tx1"/>
              </a:solidFill>
            </a:endParaRPr>
          </a:p>
          <a:p>
            <a:pPr lvl="0"/>
            <a:endParaRPr lang="uk-UA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3568" y="2636912"/>
            <a:ext cx="7776864" cy="1224136"/>
          </a:xfrm>
        </p:spPr>
        <p:txBody>
          <a:bodyPr anchor="t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28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algn="r"/>
            <a:r>
              <a:rPr lang="en-US" sz="1800" dirty="0">
                <a:solidFill>
                  <a:srgbClr val="92D050"/>
                </a:solidFill>
              </a:rPr>
              <a:t>Corporate Presentation</a:t>
            </a:r>
          </a:p>
          <a:p>
            <a:pPr algn="r"/>
            <a:r>
              <a:rPr lang="en-US" sz="1800" dirty="0">
                <a:solidFill>
                  <a:srgbClr val="92D050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1052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_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11"/>
          <p:cNvSpPr>
            <a:spLocks noGrp="1"/>
          </p:cNvSpPr>
          <p:nvPr>
            <p:ph sz="half" idx="2" hasCustomPrompt="1"/>
          </p:nvPr>
        </p:nvSpPr>
        <p:spPr>
          <a:xfrm>
            <a:off x="514350" y="1628800"/>
            <a:ext cx="2697690" cy="4343375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3225802" y="1628800"/>
            <a:ext cx="2698750" cy="4343375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940425" y="1628800"/>
            <a:ext cx="2698750" cy="4343375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0002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_F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514350" y="3212976"/>
            <a:ext cx="2697690" cy="2759199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3225802" y="3212976"/>
            <a:ext cx="2698750" cy="2759199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940425" y="3212976"/>
            <a:ext cx="2698750" cy="2759199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39552" y="1628800"/>
            <a:ext cx="3898034" cy="1368152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>
                <a:sym typeface="Wingdings 2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644008" y="1628800"/>
            <a:ext cx="4008922" cy="1368152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1240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5_Content_Tex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 marL="177800" indent="-177800">
              <a:buSzPct val="100000"/>
              <a:buFont typeface="Wingdings 2" pitchFamily="18" charset="2"/>
              <a:buChar char=""/>
              <a:defRPr/>
            </a:lvl1pPr>
            <a:lvl2pPr marL="627063" indent="-169863">
              <a:buSzPct val="100000"/>
              <a:buFont typeface="Wingdings 2" pitchFamily="18" charset="2"/>
              <a:buChar char=""/>
              <a:defRPr/>
            </a:lvl2pPr>
            <a:lvl3pPr marL="1077913" indent="-163513">
              <a:buSzPct val="100000"/>
              <a:buFont typeface="Wingdings 2" pitchFamily="18" charset="2"/>
              <a:buChar char=""/>
              <a:defRPr/>
            </a:lvl3pPr>
            <a:lvl4pPr marL="1528763" indent="-157163">
              <a:buSzPct val="100000"/>
              <a:buFont typeface="Wingdings 2" pitchFamily="18" charset="2"/>
              <a:buChar char=""/>
              <a:defRPr/>
            </a:lvl4pPr>
            <a:lvl5pPr marL="1979613" indent="-150813">
              <a:buSzPct val="100000"/>
              <a:buFont typeface="Wingdings 2" pitchFamily="18" charset="2"/>
              <a:buChar char="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5234835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6_Content_Slid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 marL="177800" indent="-177800">
              <a:buSzPct val="100000"/>
              <a:buFont typeface="Wingdings 2" pitchFamily="18" charset="2"/>
              <a:buChar char=""/>
              <a:defRPr/>
            </a:lvl1pPr>
            <a:lvl2pPr marL="627063" indent="-169863">
              <a:buSzPct val="100000"/>
              <a:buFont typeface="Wingdings 2" pitchFamily="18" charset="2"/>
              <a:buChar char=""/>
              <a:defRPr/>
            </a:lvl2pPr>
            <a:lvl3pPr marL="1077913" indent="-163513">
              <a:buSzPct val="100000"/>
              <a:buFont typeface="Wingdings 2" pitchFamily="18" charset="2"/>
              <a:buChar char=""/>
              <a:defRPr/>
            </a:lvl3pPr>
            <a:lvl4pPr marL="1528763" indent="-157163">
              <a:buSzPct val="100000"/>
              <a:buFont typeface="Wingdings 2" pitchFamily="18" charset="2"/>
              <a:buChar char=""/>
              <a:defRPr/>
            </a:lvl4pPr>
            <a:lvl5pPr marL="1979613" indent="-150813">
              <a:buSzPct val="100000"/>
              <a:buFont typeface="Wingdings 2" pitchFamily="18" charset="2"/>
              <a:buChar char="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75319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_EVRYs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EVRY‘s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Char char=""/>
              <a:tabLst/>
              <a:defRPr/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  <a:p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Char char=""/>
              <a:tabLst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Char char=""/>
              <a:tabLst/>
              <a:defRPr/>
            </a:lvl1pPr>
          </a:lstStyle>
          <a:p>
            <a:pPr lvl="0"/>
            <a:r>
              <a:rPr lang="en-US" dirty="0"/>
              <a:t>Click to edit TEXT</a:t>
            </a:r>
            <a:endParaRPr lang="uk-UA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itchFamily="18" charset="2"/>
              <a:buChar char=""/>
              <a:tabLst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464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Title_One_Subtitl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>
            <a:lvl1pPr marL="177800" indent="-177800">
              <a:buSzPct val="100000"/>
              <a:buFont typeface="Wingdings 2" pitchFamily="18" charset="2"/>
              <a:buChar char=""/>
              <a:defRPr/>
            </a:lvl1pPr>
            <a:lvl2pPr marL="627063" indent="-169863">
              <a:buSzPct val="100000"/>
              <a:buFont typeface="Wingdings 2" pitchFamily="18" charset="2"/>
              <a:buChar char=""/>
              <a:defRPr/>
            </a:lvl2pPr>
            <a:lvl3pPr marL="1077913" indent="-163513">
              <a:buSzPct val="100000"/>
              <a:buFont typeface="Wingdings 2" pitchFamily="18" charset="2"/>
              <a:buChar char=""/>
              <a:defRPr/>
            </a:lvl3pPr>
            <a:lvl4pPr marL="1528763" indent="-157163">
              <a:buSzPct val="100000"/>
              <a:buFont typeface="Wingdings 2" pitchFamily="18" charset="2"/>
              <a:buChar char=""/>
              <a:defRPr/>
            </a:lvl4pPr>
            <a:lvl5pPr marL="1979613" indent="-150813">
              <a:buSzPct val="100000"/>
              <a:buFont typeface="Wingdings 2" pitchFamily="18" charset="2"/>
              <a:buChar char="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124744"/>
            <a:ext cx="8208912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3376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On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800">
                <a:solidFill>
                  <a:schemeClr val="tx1"/>
                </a:solidFill>
              </a:defRPr>
            </a:lvl1pPr>
            <a:lvl2pPr marL="627063" indent="-169863">
              <a:buSzPct val="100000"/>
              <a:buFont typeface="Wingdings 2" pitchFamily="18" charset="2"/>
              <a:buChar char=""/>
              <a:defRPr sz="1600">
                <a:solidFill>
                  <a:schemeClr val="tx1"/>
                </a:solidFill>
              </a:defRPr>
            </a:lvl2pPr>
            <a:lvl3pPr marL="1077913" indent="-163513">
              <a:buSzPct val="100000"/>
              <a:buFont typeface="Wingdings 2" pitchFamily="18" charset="2"/>
              <a:buChar char=""/>
              <a:defRPr sz="1600">
                <a:solidFill>
                  <a:schemeClr val="tx1"/>
                </a:solidFill>
              </a:defRPr>
            </a:lvl3pPr>
            <a:lvl4pPr marL="1528763" indent="-157163">
              <a:buSzPct val="100000"/>
              <a:buFont typeface="Wingdings 2" pitchFamily="18" charset="2"/>
              <a:buChar char=""/>
              <a:defRPr sz="1600">
                <a:solidFill>
                  <a:schemeClr val="tx1"/>
                </a:solidFill>
              </a:defRPr>
            </a:lvl4pPr>
            <a:lvl5pPr marL="1979613" indent="-150813">
              <a:buSzPct val="100000"/>
              <a:buFont typeface="Wingdings 2" pitchFamily="18" charset="2"/>
              <a:buChar char=""/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412776"/>
            <a:ext cx="4032448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5100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800"/>
            </a:lvl1pPr>
            <a:lvl2pPr marL="627063" indent="-169863">
              <a:buSzPct val="100000"/>
              <a:buFont typeface="Wingdings 2" pitchFamily="18" charset="2"/>
              <a:buChar char=""/>
              <a:defRPr sz="1600"/>
            </a:lvl2pPr>
            <a:lvl3pPr marL="1077913" indent="-163513">
              <a:buSzPct val="100000"/>
              <a:buFont typeface="Wingdings 2" pitchFamily="18" charset="2"/>
              <a:buChar char=""/>
              <a:defRPr sz="1600"/>
            </a:lvl3pPr>
            <a:lvl4pPr marL="1528763" indent="-157163">
              <a:buSzPct val="100000"/>
              <a:buFont typeface="Wingdings 2" pitchFamily="18" charset="2"/>
              <a:buChar char=""/>
              <a:defRPr sz="1600"/>
            </a:lvl4pPr>
            <a:lvl5pPr marL="1979613" indent="-150813">
              <a:buSzPct val="100000"/>
              <a:buFont typeface="Wingdings 2" pitchFamily="18" charset="2"/>
              <a:buChar char="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177800" indent="-177800">
              <a:buSzPct val="100000"/>
              <a:buFont typeface="Calibri" pitchFamily="34" charset="0"/>
              <a:buChar char="●"/>
              <a:defRPr sz="1800"/>
            </a:lvl1pPr>
            <a:lvl2pPr marL="627063" indent="-169863">
              <a:buSzPct val="100000"/>
              <a:buFont typeface="Wingdings 2" pitchFamily="18" charset="2"/>
              <a:buChar char=""/>
              <a:defRPr sz="1600">
                <a:solidFill>
                  <a:schemeClr val="tx1"/>
                </a:solidFill>
              </a:defRPr>
            </a:lvl2pPr>
            <a:lvl3pPr marL="1077913" indent="-163513">
              <a:buSzPct val="100000"/>
              <a:buFont typeface="Calibri" pitchFamily="34" charset="0"/>
              <a:buChar char="●"/>
              <a:defRPr sz="1600">
                <a:solidFill>
                  <a:schemeClr val="tx1"/>
                </a:solidFill>
              </a:defRPr>
            </a:lvl3pPr>
            <a:lvl4pPr marL="1528763" indent="-157163">
              <a:buSzPct val="100000"/>
              <a:buFont typeface="Calibri" pitchFamily="34" charset="0"/>
              <a:buChar char="●"/>
              <a:defRPr sz="1600">
                <a:solidFill>
                  <a:schemeClr val="tx1"/>
                </a:solidFill>
              </a:defRPr>
            </a:lvl4pPr>
            <a:lvl5pPr marL="1979613" indent="-150813">
              <a:buSzPct val="100000"/>
              <a:buFont typeface="Calibri" pitchFamily="34" charset="0"/>
              <a:buChar char="●"/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4817218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Thre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11"/>
          <p:cNvSpPr>
            <a:spLocks noGrp="1"/>
          </p:cNvSpPr>
          <p:nvPr>
            <p:ph sz="half" idx="2"/>
          </p:nvPr>
        </p:nvSpPr>
        <p:spPr>
          <a:xfrm>
            <a:off x="514350" y="1772816"/>
            <a:ext cx="2697690" cy="4199359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endParaRPr lang="uk-U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4"/>
          </p:nvPr>
        </p:nvSpPr>
        <p:spPr>
          <a:xfrm>
            <a:off x="3225802" y="1772816"/>
            <a:ext cx="2698750" cy="4199359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endParaRPr lang="uk-UA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/>
          </p:nvPr>
        </p:nvSpPr>
        <p:spPr>
          <a:xfrm>
            <a:off x="5940425" y="1772816"/>
            <a:ext cx="2698750" cy="4199359"/>
          </a:xfrm>
        </p:spPr>
        <p:txBody>
          <a:bodyPr>
            <a:normAutofit/>
          </a:bodyPr>
          <a:lstStyle>
            <a:lvl1pPr marL="285750" indent="-285750">
              <a:buSzPct val="100000"/>
              <a:buFont typeface="Wingdings 2" pitchFamily="18" charset="2"/>
              <a:buChar char=""/>
              <a:defRPr sz="1400"/>
            </a:lvl1pPr>
          </a:lstStyle>
          <a:p>
            <a:endParaRPr lang="uk-UA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124744"/>
            <a:ext cx="8208912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99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Fiv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514350" y="3356992"/>
            <a:ext cx="2697690" cy="2615183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endParaRPr lang="uk-U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4"/>
          </p:nvPr>
        </p:nvSpPr>
        <p:spPr>
          <a:xfrm>
            <a:off x="3225802" y="3356992"/>
            <a:ext cx="2698750" cy="2615183"/>
          </a:xfrm>
        </p:spPr>
        <p:txBody>
          <a:bodyPr>
            <a:normAutofit/>
          </a:bodyPr>
          <a:lstStyle>
            <a:lvl1pPr marL="342900" indent="-342900">
              <a:buSzPct val="100000"/>
              <a:buFont typeface="Wingdings 2" pitchFamily="18" charset="2"/>
              <a:buChar char=""/>
              <a:defRPr sz="1400"/>
            </a:lvl1pPr>
          </a:lstStyle>
          <a:p>
            <a:endParaRPr lang="uk-UA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5940425" y="3356992"/>
            <a:ext cx="2698750" cy="2615183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endParaRPr lang="uk-UA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539552" y="1844824"/>
            <a:ext cx="3898034" cy="1368152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endParaRPr lang="uk-UA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6"/>
          </p:nvPr>
        </p:nvSpPr>
        <p:spPr>
          <a:xfrm>
            <a:off x="4644008" y="1844824"/>
            <a:ext cx="4008922" cy="1368152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400"/>
            </a:lvl1pPr>
          </a:lstStyle>
          <a:p>
            <a:endParaRPr lang="uk-UA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1124744"/>
            <a:ext cx="8208912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22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_Slid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447205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7177226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jec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800"/>
            </a:lvl1pPr>
            <a:lvl2pPr marL="627063" indent="-169863">
              <a:buSzPct val="100000"/>
              <a:buFont typeface="Wingdings 2" pitchFamily="18" charset="2"/>
              <a:buChar char=""/>
              <a:defRPr sz="1600"/>
            </a:lvl2pPr>
            <a:lvl3pPr marL="1077913" indent="-163513">
              <a:buSzPct val="100000"/>
              <a:buFont typeface="Wingdings 2" pitchFamily="18" charset="2"/>
              <a:buChar char=""/>
              <a:defRPr sz="1600"/>
            </a:lvl3pPr>
            <a:lvl4pPr marL="1528763" indent="-157163">
              <a:buSzPct val="100000"/>
              <a:buFont typeface="Wingdings 2" pitchFamily="18" charset="2"/>
              <a:buChar char=""/>
              <a:defRPr sz="1600"/>
            </a:lvl4pPr>
            <a:lvl5pPr marL="1979613" indent="-150813">
              <a:buSzPct val="100000"/>
              <a:buFont typeface="Wingdings 2" pitchFamily="18" charset="2"/>
              <a:buChar char="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3954175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bjec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Input picture</a:t>
            </a:r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Template slide</a:t>
            </a: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097173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1109464" y="1916832"/>
            <a:ext cx="4038600" cy="3888433"/>
          </a:xfrm>
        </p:spPr>
        <p:txBody>
          <a:bodyPr>
            <a:normAutofit/>
          </a:bodyPr>
          <a:lstStyle>
            <a:lvl1pPr marL="177800" indent="-177800">
              <a:buClr>
                <a:schemeClr val="bg1"/>
              </a:buClr>
              <a:buSzPct val="100000"/>
              <a:buFont typeface="Calibri" pitchFamily="34" charset="0"/>
              <a:buChar char="●"/>
              <a:defRPr sz="1600">
                <a:solidFill>
                  <a:schemeClr val="bg1"/>
                </a:solidFill>
              </a:defRPr>
            </a:lvl1pPr>
            <a:lvl2pPr marL="627063" indent="-169863">
              <a:buClr>
                <a:schemeClr val="bg1"/>
              </a:buClr>
              <a:buSzPct val="100000"/>
              <a:buFont typeface="Calibri" pitchFamily="34" charset="0"/>
              <a:buChar char="●"/>
              <a:defRPr sz="1600">
                <a:solidFill>
                  <a:schemeClr val="bg1"/>
                </a:solidFill>
              </a:defRPr>
            </a:lvl2pPr>
            <a:lvl3pPr marL="1077913" indent="-163513">
              <a:buClr>
                <a:schemeClr val="bg1"/>
              </a:buClr>
              <a:buSzPct val="100000"/>
              <a:buFont typeface="Calibri" pitchFamily="34" charset="0"/>
              <a:buChar char="●"/>
              <a:defRPr sz="1600">
                <a:solidFill>
                  <a:schemeClr val="bg1"/>
                </a:solidFill>
              </a:defRPr>
            </a:lvl3pPr>
            <a:lvl4pPr marL="1528763" indent="-157163">
              <a:buClr>
                <a:schemeClr val="bg1"/>
              </a:buClr>
              <a:buSzPct val="100000"/>
              <a:buFont typeface="Calibri" pitchFamily="34" charset="0"/>
              <a:buChar char="●"/>
              <a:defRPr sz="1600">
                <a:solidFill>
                  <a:schemeClr val="bg1"/>
                </a:solidFill>
              </a:defRPr>
            </a:lvl4pPr>
            <a:lvl5pPr marL="1979613" indent="-150813">
              <a:buClr>
                <a:schemeClr val="bg1"/>
              </a:buClr>
              <a:buSzPct val="100000"/>
              <a:buFont typeface="Calibri" pitchFamily="34" charset="0"/>
              <a:buChar char="●"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60967" y="926650"/>
            <a:ext cx="2304256" cy="360040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9747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6220883" y="1748465"/>
            <a:ext cx="936104" cy="369887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Circle 2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00402" y="1798750"/>
            <a:ext cx="936104" cy="369887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Circle 1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6" name="Oval 7"/>
          <p:cNvSpPr/>
          <p:nvPr userDrawn="1"/>
        </p:nvSpPr>
        <p:spPr>
          <a:xfrm>
            <a:off x="395536" y="2204864"/>
            <a:ext cx="3888432" cy="38884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2"/>
              </a:solidFill>
            </a:endParaRPr>
          </a:p>
        </p:txBody>
      </p:sp>
      <p:sp>
        <p:nvSpPr>
          <p:cNvPr id="7" name="Oval 8"/>
          <p:cNvSpPr/>
          <p:nvPr userDrawn="1"/>
        </p:nvSpPr>
        <p:spPr>
          <a:xfrm>
            <a:off x="4716016" y="2204864"/>
            <a:ext cx="3888432" cy="3888432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Content Placeholder 3"/>
          <p:cNvSpPr>
            <a:spLocks noGrp="1"/>
          </p:cNvSpPr>
          <p:nvPr>
            <p:ph sz="half" idx="4294967295"/>
          </p:nvPr>
        </p:nvSpPr>
        <p:spPr>
          <a:xfrm>
            <a:off x="5076056" y="2636912"/>
            <a:ext cx="3096344" cy="3240360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/>
            </a:lvl1pPr>
          </a:lstStyle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half" idx="1"/>
          </p:nvPr>
        </p:nvSpPr>
        <p:spPr>
          <a:xfrm>
            <a:off x="683568" y="2744924"/>
            <a:ext cx="3240360" cy="3168352"/>
          </a:xfrm>
        </p:spPr>
        <p:txBody>
          <a:bodyPr>
            <a:no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/>
            </a:lvl1pPr>
          </a:lstStyle>
          <a:p>
            <a:pPr marL="0" lvl="0" indent="0" algn="ctr"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96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_Circles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779912" y="1916832"/>
            <a:ext cx="2952328" cy="29523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Oval 10"/>
          <p:cNvSpPr/>
          <p:nvPr/>
        </p:nvSpPr>
        <p:spPr>
          <a:xfrm>
            <a:off x="6228184" y="4293096"/>
            <a:ext cx="2328202" cy="23282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Oval 11"/>
          <p:cNvSpPr/>
          <p:nvPr/>
        </p:nvSpPr>
        <p:spPr>
          <a:xfrm>
            <a:off x="6876256" y="836712"/>
            <a:ext cx="1728192" cy="17281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48264" y="1340768"/>
            <a:ext cx="16561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Contact us!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44208" y="4653136"/>
            <a:ext cx="2232248" cy="159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Address:</a:t>
            </a:r>
          </a:p>
          <a:p>
            <a:r>
              <a:rPr lang="en-US" sz="2000" dirty="0">
                <a:solidFill>
                  <a:schemeClr val="bg1"/>
                </a:solidFill>
              </a:rPr>
              <a:t>03056,</a:t>
            </a:r>
          </a:p>
          <a:p>
            <a:r>
              <a:rPr lang="en-US" sz="2000" dirty="0">
                <a:solidFill>
                  <a:schemeClr val="bg1"/>
                </a:solidFill>
              </a:rPr>
              <a:t>24, Polyova Str., </a:t>
            </a:r>
          </a:p>
          <a:p>
            <a:r>
              <a:rPr lang="en-US" sz="2000" dirty="0">
                <a:solidFill>
                  <a:schemeClr val="bg1"/>
                </a:solidFill>
              </a:rPr>
              <a:t>Kyiv, Ukraine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3928" y="2582906"/>
            <a:ext cx="3204356" cy="159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Phone:</a:t>
            </a:r>
          </a:p>
          <a:p>
            <a:r>
              <a:rPr lang="en-US" sz="2000" dirty="0">
                <a:solidFill>
                  <a:schemeClr val="bg1"/>
                </a:solidFill>
              </a:rPr>
              <a:t>+38 044 457-88-56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Email: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info@infopulse.com.ua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1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14" name="Oval 6"/>
          <p:cNvSpPr/>
          <p:nvPr userDrawn="1"/>
        </p:nvSpPr>
        <p:spPr>
          <a:xfrm>
            <a:off x="3779912" y="1916832"/>
            <a:ext cx="2952328" cy="29523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Oval 10"/>
          <p:cNvSpPr/>
          <p:nvPr userDrawn="1"/>
        </p:nvSpPr>
        <p:spPr>
          <a:xfrm>
            <a:off x="6228184" y="4293096"/>
            <a:ext cx="2328202" cy="23282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Oval 11"/>
          <p:cNvSpPr/>
          <p:nvPr userDrawn="1"/>
        </p:nvSpPr>
        <p:spPr>
          <a:xfrm>
            <a:off x="6876256" y="836712"/>
            <a:ext cx="1728192" cy="17281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948264" y="1340768"/>
            <a:ext cx="16561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Contact us!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 userDrawn="1"/>
        </p:nvSpPr>
        <p:spPr>
          <a:xfrm>
            <a:off x="6444208" y="4653136"/>
            <a:ext cx="2232248" cy="159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Address:</a:t>
            </a:r>
          </a:p>
          <a:p>
            <a:r>
              <a:rPr lang="en-US" sz="2000" dirty="0">
                <a:solidFill>
                  <a:schemeClr val="bg1"/>
                </a:solidFill>
              </a:rPr>
              <a:t>03056,</a:t>
            </a:r>
          </a:p>
          <a:p>
            <a:r>
              <a:rPr lang="en-US" sz="2000" dirty="0">
                <a:solidFill>
                  <a:schemeClr val="bg1"/>
                </a:solidFill>
              </a:rPr>
              <a:t>24, Polyova Str., </a:t>
            </a:r>
          </a:p>
          <a:p>
            <a:r>
              <a:rPr lang="en-US" sz="2000" dirty="0">
                <a:solidFill>
                  <a:schemeClr val="bg1"/>
                </a:solidFill>
              </a:rPr>
              <a:t>Kyiv, Ukraine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3923928" y="2582906"/>
            <a:ext cx="3204356" cy="159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Phone:</a:t>
            </a:r>
          </a:p>
          <a:p>
            <a:r>
              <a:rPr lang="en-US" sz="2000" dirty="0">
                <a:solidFill>
                  <a:schemeClr val="bg1"/>
                </a:solidFill>
              </a:rPr>
              <a:t>+38 044 457-88-56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Email: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info@infopulse.com.ua</a:t>
            </a:r>
            <a:endParaRPr lang="uk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74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5" name="Oval 4"/>
          <p:cNvSpPr/>
          <p:nvPr userDrawn="1"/>
        </p:nvSpPr>
        <p:spPr>
          <a:xfrm>
            <a:off x="611560" y="1412776"/>
            <a:ext cx="2232248" cy="22322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Oval 5"/>
          <p:cNvSpPr/>
          <p:nvPr userDrawn="1"/>
        </p:nvSpPr>
        <p:spPr>
          <a:xfrm>
            <a:off x="3347864" y="1412776"/>
            <a:ext cx="2232248" cy="22322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Oval 6"/>
          <p:cNvSpPr/>
          <p:nvPr userDrawn="1"/>
        </p:nvSpPr>
        <p:spPr>
          <a:xfrm>
            <a:off x="6084168" y="1412776"/>
            <a:ext cx="2232248" cy="22322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Oval 7"/>
          <p:cNvSpPr/>
          <p:nvPr userDrawn="1"/>
        </p:nvSpPr>
        <p:spPr>
          <a:xfrm>
            <a:off x="611560" y="3861048"/>
            <a:ext cx="2232248" cy="22322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Oval 8"/>
          <p:cNvSpPr/>
          <p:nvPr userDrawn="1"/>
        </p:nvSpPr>
        <p:spPr>
          <a:xfrm>
            <a:off x="3347864" y="3861048"/>
            <a:ext cx="2232248" cy="22322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Oval 9"/>
          <p:cNvSpPr/>
          <p:nvPr userDrawn="1"/>
        </p:nvSpPr>
        <p:spPr>
          <a:xfrm>
            <a:off x="6084168" y="3861048"/>
            <a:ext cx="2232248" cy="22322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700808"/>
            <a:ext cx="2232247" cy="50405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2600" b="0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2400" dirty="0">
                <a:solidFill>
                  <a:schemeClr val="bg1"/>
                </a:solidFill>
                <a:latin typeface="Arial MT"/>
                <a:cs typeface="Arial MT"/>
              </a:rPr>
              <a:t>NUMBER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611561" y="1988840"/>
            <a:ext cx="2232247" cy="8640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7200" b="1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7200" dirty="0">
                <a:solidFill>
                  <a:schemeClr val="bg1"/>
                </a:solidFill>
                <a:latin typeface="Arial MT"/>
                <a:cs typeface="Arial MT"/>
              </a:rPr>
              <a:t>1</a:t>
            </a:r>
            <a:endParaRPr lang="nb-NO" sz="24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1560" y="2996952"/>
            <a:ext cx="2232620" cy="50348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TEXT</a:t>
            </a:r>
            <a:endParaRPr lang="ru-RU" dirty="0"/>
          </a:p>
        </p:txBody>
      </p:sp>
      <p:sp>
        <p:nvSpPr>
          <p:cNvPr id="23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3347865" y="1700808"/>
            <a:ext cx="2232247" cy="50405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2600" b="0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2400" dirty="0">
                <a:solidFill>
                  <a:schemeClr val="bg1"/>
                </a:solidFill>
                <a:latin typeface="Arial MT"/>
                <a:cs typeface="Arial MT"/>
              </a:rPr>
              <a:t>NUMBER</a:t>
            </a:r>
          </a:p>
        </p:txBody>
      </p:sp>
      <p:sp>
        <p:nvSpPr>
          <p:cNvPr id="24" name="Текст 11"/>
          <p:cNvSpPr>
            <a:spLocks noGrp="1"/>
          </p:cNvSpPr>
          <p:nvPr>
            <p:ph type="body" sz="quarter" idx="16" hasCustomPrompt="1"/>
          </p:nvPr>
        </p:nvSpPr>
        <p:spPr>
          <a:xfrm>
            <a:off x="3347865" y="1988840"/>
            <a:ext cx="2232247" cy="8640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7200" b="1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7200" dirty="0">
                <a:solidFill>
                  <a:schemeClr val="bg1"/>
                </a:solidFill>
                <a:latin typeface="Arial MT"/>
                <a:cs typeface="Arial MT"/>
              </a:rPr>
              <a:t>2</a:t>
            </a:r>
            <a:endParaRPr lang="nb-NO" sz="24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25" name="Текст 14"/>
          <p:cNvSpPr>
            <a:spLocks noGrp="1"/>
          </p:cNvSpPr>
          <p:nvPr>
            <p:ph type="body" sz="quarter" idx="17" hasCustomPrompt="1"/>
          </p:nvPr>
        </p:nvSpPr>
        <p:spPr>
          <a:xfrm>
            <a:off x="3347864" y="2996952"/>
            <a:ext cx="2232620" cy="50348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TEXT</a:t>
            </a:r>
            <a:endParaRPr lang="ru-RU" dirty="0"/>
          </a:p>
        </p:txBody>
      </p:sp>
      <p:sp>
        <p:nvSpPr>
          <p:cNvPr id="26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6084169" y="1700808"/>
            <a:ext cx="2232247" cy="50405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2600" b="0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2400" dirty="0">
                <a:solidFill>
                  <a:schemeClr val="bg1"/>
                </a:solidFill>
                <a:latin typeface="Arial MT"/>
                <a:cs typeface="Arial MT"/>
              </a:rPr>
              <a:t>NUMBER</a:t>
            </a:r>
          </a:p>
        </p:txBody>
      </p:sp>
      <p:sp>
        <p:nvSpPr>
          <p:cNvPr id="27" name="Текст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84169" y="1988840"/>
            <a:ext cx="2232247" cy="8640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7200" b="1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7200" dirty="0">
                <a:solidFill>
                  <a:schemeClr val="bg1"/>
                </a:solidFill>
                <a:latin typeface="Arial MT"/>
                <a:cs typeface="Arial MT"/>
              </a:rPr>
              <a:t>3</a:t>
            </a:r>
            <a:endParaRPr lang="nb-NO" sz="24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28" name="Текст 14"/>
          <p:cNvSpPr>
            <a:spLocks noGrp="1"/>
          </p:cNvSpPr>
          <p:nvPr>
            <p:ph type="body" sz="quarter" idx="20" hasCustomPrompt="1"/>
          </p:nvPr>
        </p:nvSpPr>
        <p:spPr>
          <a:xfrm>
            <a:off x="6084168" y="2996952"/>
            <a:ext cx="2232620" cy="50348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TEXT</a:t>
            </a:r>
            <a:endParaRPr lang="ru-RU" dirty="0"/>
          </a:p>
        </p:txBody>
      </p:sp>
      <p:sp>
        <p:nvSpPr>
          <p:cNvPr id="29" name="Текст 11"/>
          <p:cNvSpPr>
            <a:spLocks noGrp="1"/>
          </p:cNvSpPr>
          <p:nvPr>
            <p:ph type="body" sz="quarter" idx="21" hasCustomPrompt="1"/>
          </p:nvPr>
        </p:nvSpPr>
        <p:spPr>
          <a:xfrm>
            <a:off x="6084169" y="4149080"/>
            <a:ext cx="2232247" cy="50405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2600" b="0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2400" dirty="0">
                <a:solidFill>
                  <a:schemeClr val="bg1"/>
                </a:solidFill>
                <a:latin typeface="Arial MT"/>
                <a:cs typeface="Arial MT"/>
              </a:rPr>
              <a:t>NUMBER</a:t>
            </a:r>
          </a:p>
        </p:txBody>
      </p:sp>
      <p:sp>
        <p:nvSpPr>
          <p:cNvPr id="30" name="Текст 11"/>
          <p:cNvSpPr>
            <a:spLocks noGrp="1"/>
          </p:cNvSpPr>
          <p:nvPr>
            <p:ph type="body" sz="quarter" idx="22" hasCustomPrompt="1"/>
          </p:nvPr>
        </p:nvSpPr>
        <p:spPr>
          <a:xfrm>
            <a:off x="6084169" y="4437112"/>
            <a:ext cx="2232247" cy="8640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7200" b="1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7200" dirty="0">
                <a:solidFill>
                  <a:schemeClr val="bg1"/>
                </a:solidFill>
                <a:latin typeface="Arial MT"/>
                <a:cs typeface="Arial MT"/>
              </a:rPr>
              <a:t>6</a:t>
            </a:r>
            <a:endParaRPr lang="nb-NO" sz="24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31" name="Текст 14"/>
          <p:cNvSpPr>
            <a:spLocks noGrp="1"/>
          </p:cNvSpPr>
          <p:nvPr>
            <p:ph type="body" sz="quarter" idx="23" hasCustomPrompt="1"/>
          </p:nvPr>
        </p:nvSpPr>
        <p:spPr>
          <a:xfrm>
            <a:off x="6084168" y="5445224"/>
            <a:ext cx="2232620" cy="50348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TEXT</a:t>
            </a:r>
            <a:endParaRPr lang="ru-RU" dirty="0"/>
          </a:p>
        </p:txBody>
      </p:sp>
      <p:sp>
        <p:nvSpPr>
          <p:cNvPr id="32" name="Текст 11"/>
          <p:cNvSpPr>
            <a:spLocks noGrp="1"/>
          </p:cNvSpPr>
          <p:nvPr>
            <p:ph type="body" sz="quarter" idx="24" hasCustomPrompt="1"/>
          </p:nvPr>
        </p:nvSpPr>
        <p:spPr>
          <a:xfrm>
            <a:off x="3347865" y="4149080"/>
            <a:ext cx="2232247" cy="50405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2600" b="0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2400" dirty="0">
                <a:solidFill>
                  <a:schemeClr val="bg1"/>
                </a:solidFill>
                <a:latin typeface="Arial MT"/>
                <a:cs typeface="Arial MT"/>
              </a:rPr>
              <a:t>NUMBER</a:t>
            </a:r>
          </a:p>
        </p:txBody>
      </p:sp>
      <p:sp>
        <p:nvSpPr>
          <p:cNvPr id="33" name="Текст 11"/>
          <p:cNvSpPr>
            <a:spLocks noGrp="1"/>
          </p:cNvSpPr>
          <p:nvPr>
            <p:ph type="body" sz="quarter" idx="25" hasCustomPrompt="1"/>
          </p:nvPr>
        </p:nvSpPr>
        <p:spPr>
          <a:xfrm>
            <a:off x="3347865" y="4437112"/>
            <a:ext cx="2232247" cy="8640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7200" b="1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7200" dirty="0">
                <a:solidFill>
                  <a:schemeClr val="bg1"/>
                </a:solidFill>
                <a:latin typeface="Arial MT"/>
                <a:cs typeface="Arial MT"/>
              </a:rPr>
              <a:t>5</a:t>
            </a:r>
            <a:endParaRPr lang="nb-NO" sz="24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34" name="Текст 14"/>
          <p:cNvSpPr>
            <a:spLocks noGrp="1"/>
          </p:cNvSpPr>
          <p:nvPr>
            <p:ph type="body" sz="quarter" idx="26" hasCustomPrompt="1"/>
          </p:nvPr>
        </p:nvSpPr>
        <p:spPr>
          <a:xfrm>
            <a:off x="3347864" y="5445224"/>
            <a:ext cx="2232620" cy="50348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TEXT</a:t>
            </a:r>
            <a:endParaRPr lang="ru-RU" dirty="0"/>
          </a:p>
        </p:txBody>
      </p:sp>
      <p:sp>
        <p:nvSpPr>
          <p:cNvPr id="35" name="Текст 11"/>
          <p:cNvSpPr>
            <a:spLocks noGrp="1"/>
          </p:cNvSpPr>
          <p:nvPr>
            <p:ph type="body" sz="quarter" idx="27" hasCustomPrompt="1"/>
          </p:nvPr>
        </p:nvSpPr>
        <p:spPr>
          <a:xfrm>
            <a:off x="611560" y="4149080"/>
            <a:ext cx="2232247" cy="50405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2600" b="0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2400" dirty="0">
                <a:solidFill>
                  <a:schemeClr val="bg1"/>
                </a:solidFill>
                <a:latin typeface="Arial MT"/>
                <a:cs typeface="Arial MT"/>
              </a:rPr>
              <a:t>NUMBER</a:t>
            </a:r>
          </a:p>
        </p:txBody>
      </p:sp>
      <p:sp>
        <p:nvSpPr>
          <p:cNvPr id="36" name="Текст 11"/>
          <p:cNvSpPr>
            <a:spLocks noGrp="1"/>
          </p:cNvSpPr>
          <p:nvPr>
            <p:ph type="body" sz="quarter" idx="28" hasCustomPrompt="1"/>
          </p:nvPr>
        </p:nvSpPr>
        <p:spPr>
          <a:xfrm>
            <a:off x="611560" y="4437112"/>
            <a:ext cx="2232247" cy="8640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sz="7200" b="1" baseline="0">
                <a:solidFill>
                  <a:schemeClr val="bg1"/>
                </a:solidFill>
                <a:latin typeface="Arial MT"/>
              </a:defRPr>
            </a:lvl1pPr>
          </a:lstStyle>
          <a:p>
            <a:pPr algn="ctr"/>
            <a:r>
              <a:rPr lang="nb-NO" sz="7200" dirty="0">
                <a:solidFill>
                  <a:schemeClr val="bg1"/>
                </a:solidFill>
                <a:latin typeface="Arial MT"/>
                <a:cs typeface="Arial MT"/>
              </a:rPr>
              <a:t>4</a:t>
            </a:r>
            <a:endParaRPr lang="nb-NO" sz="2400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37" name="Текст 14"/>
          <p:cNvSpPr>
            <a:spLocks noGrp="1"/>
          </p:cNvSpPr>
          <p:nvPr>
            <p:ph type="body" sz="quarter" idx="29" hasCustomPrompt="1"/>
          </p:nvPr>
        </p:nvSpPr>
        <p:spPr>
          <a:xfrm>
            <a:off x="611559" y="5445224"/>
            <a:ext cx="2232620" cy="503486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691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Текст 61"/>
          <p:cNvSpPr>
            <a:spLocks noGrp="1"/>
          </p:cNvSpPr>
          <p:nvPr>
            <p:ph type="body" sz="quarter" idx="26" hasCustomPrompt="1"/>
          </p:nvPr>
        </p:nvSpPr>
        <p:spPr>
          <a:xfrm>
            <a:off x="7092280" y="3162672"/>
            <a:ext cx="1776884" cy="914400"/>
          </a:xfr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algn="ctr"/>
            <a:r>
              <a:rPr lang="de-DE" sz="2000" dirty="0" err="1">
                <a:solidFill>
                  <a:schemeClr val="accent3"/>
                </a:solidFill>
              </a:rPr>
              <a:t>Available</a:t>
            </a:r>
            <a:endParaRPr lang="de-DE" sz="2000" dirty="0">
              <a:solidFill>
                <a:schemeClr val="accent3"/>
              </a:solidFill>
            </a:endParaRPr>
          </a:p>
          <a:p>
            <a:pPr algn="ctr"/>
            <a:r>
              <a:rPr lang="de-DE" sz="2000" dirty="0" err="1">
                <a:solidFill>
                  <a:schemeClr val="accent3"/>
                </a:solidFill>
              </a:rPr>
              <a:t>market</a:t>
            </a:r>
            <a:endParaRPr lang="de-DE" sz="2000" dirty="0">
              <a:solidFill>
                <a:schemeClr val="accent3"/>
              </a:solidFill>
            </a:endParaRPr>
          </a:p>
          <a:p>
            <a:pPr algn="ctr"/>
            <a:r>
              <a:rPr lang="de-DE" sz="2000" dirty="0" err="1">
                <a:solidFill>
                  <a:schemeClr val="accent3"/>
                </a:solidFill>
              </a:rPr>
              <a:t>resources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62" name="Текст 61"/>
          <p:cNvSpPr>
            <a:spLocks noGrp="1"/>
          </p:cNvSpPr>
          <p:nvPr>
            <p:ph type="body" sz="quarter" idx="25" hasCustomPrompt="1"/>
          </p:nvPr>
        </p:nvSpPr>
        <p:spPr>
          <a:xfrm>
            <a:off x="100261" y="3162672"/>
            <a:ext cx="1776884" cy="914400"/>
          </a:xfr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algn="ctr"/>
            <a:r>
              <a:rPr lang="de-DE" sz="2000" dirty="0">
                <a:solidFill>
                  <a:schemeClr val="accent5">
                    <a:lumMod val="75000"/>
                  </a:schemeClr>
                </a:solidFill>
              </a:rPr>
              <a:t>Core</a:t>
            </a:r>
          </a:p>
          <a:p>
            <a:pPr algn="ctr"/>
            <a:r>
              <a:rPr lang="de-DE" sz="2000" dirty="0" err="1">
                <a:solidFill>
                  <a:schemeClr val="accent5">
                    <a:lumMod val="75000"/>
                  </a:schemeClr>
                </a:solidFill>
              </a:rPr>
              <a:t>competence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25" name="Овал 24"/>
          <p:cNvSpPr/>
          <p:nvPr userDrawn="1"/>
        </p:nvSpPr>
        <p:spPr>
          <a:xfrm>
            <a:off x="2351917" y="1424940"/>
            <a:ext cx="4440168" cy="4440168"/>
          </a:xfrm>
          <a:prstGeom prst="ellipse">
            <a:avLst/>
          </a:prstGeom>
          <a:noFill/>
          <a:ln w="304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</a:t>
            </a:r>
            <a:endParaRPr lang="uk-UA" sz="1400" dirty="0"/>
          </a:p>
        </p:txBody>
      </p:sp>
      <p:sp>
        <p:nvSpPr>
          <p:cNvPr id="26" name="Овал 29"/>
          <p:cNvSpPr/>
          <p:nvPr userDrawn="1"/>
        </p:nvSpPr>
        <p:spPr>
          <a:xfrm>
            <a:off x="4726784" y="1427325"/>
            <a:ext cx="2065518" cy="3927633"/>
          </a:xfrm>
          <a:custGeom>
            <a:avLst/>
            <a:gdLst>
              <a:gd name="connsiteX0" fmla="*/ 0 w 4440168"/>
              <a:gd name="connsiteY0" fmla="*/ 2220084 h 4440168"/>
              <a:gd name="connsiteX1" fmla="*/ 2220084 w 4440168"/>
              <a:gd name="connsiteY1" fmla="*/ 0 h 4440168"/>
              <a:gd name="connsiteX2" fmla="*/ 4440168 w 4440168"/>
              <a:gd name="connsiteY2" fmla="*/ 2220084 h 4440168"/>
              <a:gd name="connsiteX3" fmla="*/ 2220084 w 4440168"/>
              <a:gd name="connsiteY3" fmla="*/ 4440168 h 4440168"/>
              <a:gd name="connsiteX4" fmla="*/ 0 w 4440168"/>
              <a:gd name="connsiteY4" fmla="*/ 2220084 h 4440168"/>
              <a:gd name="connsiteX0" fmla="*/ 0 w 4502524"/>
              <a:gd name="connsiteY0" fmla="*/ 2220084 h 4514538"/>
              <a:gd name="connsiteX1" fmla="*/ 2220084 w 4502524"/>
              <a:gd name="connsiteY1" fmla="*/ 0 h 4514538"/>
              <a:gd name="connsiteX2" fmla="*/ 4440168 w 4502524"/>
              <a:gd name="connsiteY2" fmla="*/ 2220084 h 4514538"/>
              <a:gd name="connsiteX3" fmla="*/ 3744083 w 4502524"/>
              <a:gd name="connsiteY3" fmla="*/ 3825240 h 4514538"/>
              <a:gd name="connsiteX4" fmla="*/ 2220084 w 4502524"/>
              <a:gd name="connsiteY4" fmla="*/ 4440168 h 4514538"/>
              <a:gd name="connsiteX5" fmla="*/ 0 w 4502524"/>
              <a:gd name="connsiteY5" fmla="*/ 2220084 h 4514538"/>
              <a:gd name="connsiteX0" fmla="*/ 0 w 4502524"/>
              <a:gd name="connsiteY0" fmla="*/ 2220084 h 4514538"/>
              <a:gd name="connsiteX1" fmla="*/ 2220084 w 4502524"/>
              <a:gd name="connsiteY1" fmla="*/ 0 h 4514538"/>
              <a:gd name="connsiteX2" fmla="*/ 4440168 w 4502524"/>
              <a:gd name="connsiteY2" fmla="*/ 2220084 h 4514538"/>
              <a:gd name="connsiteX3" fmla="*/ 3744083 w 4502524"/>
              <a:gd name="connsiteY3" fmla="*/ 3825240 h 4514538"/>
              <a:gd name="connsiteX4" fmla="*/ 2220084 w 4502524"/>
              <a:gd name="connsiteY4" fmla="*/ 4440168 h 4514538"/>
              <a:gd name="connsiteX5" fmla="*/ 0 w 4502524"/>
              <a:gd name="connsiteY5" fmla="*/ 2220084 h 4514538"/>
              <a:gd name="connsiteX0" fmla="*/ 0 w 4440168"/>
              <a:gd name="connsiteY0" fmla="*/ 2220084 h 4514538"/>
              <a:gd name="connsiteX1" fmla="*/ 2220084 w 4440168"/>
              <a:gd name="connsiteY1" fmla="*/ 0 h 4514538"/>
              <a:gd name="connsiteX2" fmla="*/ 4440168 w 4440168"/>
              <a:gd name="connsiteY2" fmla="*/ 2220084 h 4514538"/>
              <a:gd name="connsiteX3" fmla="*/ 3744083 w 4440168"/>
              <a:gd name="connsiteY3" fmla="*/ 3825240 h 4514538"/>
              <a:gd name="connsiteX4" fmla="*/ 2220084 w 4440168"/>
              <a:gd name="connsiteY4" fmla="*/ 4440168 h 4514538"/>
              <a:gd name="connsiteX5" fmla="*/ 0 w 4440168"/>
              <a:gd name="connsiteY5" fmla="*/ 2220084 h 4514538"/>
              <a:gd name="connsiteX0" fmla="*/ 0 w 4440168"/>
              <a:gd name="connsiteY0" fmla="*/ 2220084 h 4514538"/>
              <a:gd name="connsiteX1" fmla="*/ 2220084 w 4440168"/>
              <a:gd name="connsiteY1" fmla="*/ 0 h 4514538"/>
              <a:gd name="connsiteX2" fmla="*/ 4440168 w 4440168"/>
              <a:gd name="connsiteY2" fmla="*/ 2220084 h 4514538"/>
              <a:gd name="connsiteX3" fmla="*/ 3744083 w 4440168"/>
              <a:gd name="connsiteY3" fmla="*/ 3825240 h 4514538"/>
              <a:gd name="connsiteX4" fmla="*/ 2220084 w 4440168"/>
              <a:gd name="connsiteY4" fmla="*/ 4440168 h 4514538"/>
              <a:gd name="connsiteX5" fmla="*/ 0 w 4440168"/>
              <a:gd name="connsiteY5" fmla="*/ 2220084 h 4514538"/>
              <a:gd name="connsiteX0" fmla="*/ 0 w 4440168"/>
              <a:gd name="connsiteY0" fmla="*/ 2220084 h 4514538"/>
              <a:gd name="connsiteX1" fmla="*/ 2220084 w 4440168"/>
              <a:gd name="connsiteY1" fmla="*/ 0 h 4514538"/>
              <a:gd name="connsiteX2" fmla="*/ 4440168 w 4440168"/>
              <a:gd name="connsiteY2" fmla="*/ 2220084 h 4514538"/>
              <a:gd name="connsiteX3" fmla="*/ 3744083 w 4440168"/>
              <a:gd name="connsiteY3" fmla="*/ 3825240 h 4514538"/>
              <a:gd name="connsiteX4" fmla="*/ 2220084 w 4440168"/>
              <a:gd name="connsiteY4" fmla="*/ 4440168 h 4514538"/>
              <a:gd name="connsiteX5" fmla="*/ 91440 w 4440168"/>
              <a:gd name="connsiteY5" fmla="*/ 2311524 h 4514538"/>
              <a:gd name="connsiteX0" fmla="*/ 0 w 4440168"/>
              <a:gd name="connsiteY0" fmla="*/ 2220084 h 4514538"/>
              <a:gd name="connsiteX1" fmla="*/ 2220084 w 4440168"/>
              <a:gd name="connsiteY1" fmla="*/ 0 h 4514538"/>
              <a:gd name="connsiteX2" fmla="*/ 4440168 w 4440168"/>
              <a:gd name="connsiteY2" fmla="*/ 2220084 h 4514538"/>
              <a:gd name="connsiteX3" fmla="*/ 3744083 w 4440168"/>
              <a:gd name="connsiteY3" fmla="*/ 3825240 h 4514538"/>
              <a:gd name="connsiteX4" fmla="*/ 2220084 w 4440168"/>
              <a:gd name="connsiteY4" fmla="*/ 4440168 h 4514538"/>
              <a:gd name="connsiteX0" fmla="*/ 0 w 2220084"/>
              <a:gd name="connsiteY0" fmla="*/ 0 h 4514538"/>
              <a:gd name="connsiteX1" fmla="*/ 2220084 w 2220084"/>
              <a:gd name="connsiteY1" fmla="*/ 2220084 h 4514538"/>
              <a:gd name="connsiteX2" fmla="*/ 1523999 w 2220084"/>
              <a:gd name="connsiteY2" fmla="*/ 3825240 h 4514538"/>
              <a:gd name="connsiteX3" fmla="*/ 0 w 2220084"/>
              <a:gd name="connsiteY3" fmla="*/ 4440168 h 4514538"/>
              <a:gd name="connsiteX0" fmla="*/ 0 w 2220084"/>
              <a:gd name="connsiteY0" fmla="*/ 0 h 3825240"/>
              <a:gd name="connsiteX1" fmla="*/ 2220084 w 2220084"/>
              <a:gd name="connsiteY1" fmla="*/ 2220084 h 3825240"/>
              <a:gd name="connsiteX2" fmla="*/ 1523999 w 2220084"/>
              <a:gd name="connsiteY2" fmla="*/ 3825240 h 3825240"/>
              <a:gd name="connsiteX0" fmla="*/ 0 w 2220084"/>
              <a:gd name="connsiteY0" fmla="*/ 0 h 3834765"/>
              <a:gd name="connsiteX1" fmla="*/ 2220084 w 2220084"/>
              <a:gd name="connsiteY1" fmla="*/ 2220084 h 3834765"/>
              <a:gd name="connsiteX2" fmla="*/ 1533524 w 2220084"/>
              <a:gd name="connsiteY2" fmla="*/ 3834765 h 3834765"/>
              <a:gd name="connsiteX0" fmla="*/ 0 w 2220084"/>
              <a:gd name="connsiteY0" fmla="*/ 0 h 3822065"/>
              <a:gd name="connsiteX1" fmla="*/ 2220084 w 2220084"/>
              <a:gd name="connsiteY1" fmla="*/ 2220084 h 3822065"/>
              <a:gd name="connsiteX2" fmla="*/ 1530349 w 2220084"/>
              <a:gd name="connsiteY2" fmla="*/ 3822065 h 3822065"/>
              <a:gd name="connsiteX0" fmla="*/ 0 w 2220084"/>
              <a:gd name="connsiteY0" fmla="*/ 0 h 3825240"/>
              <a:gd name="connsiteX1" fmla="*/ 2220084 w 2220084"/>
              <a:gd name="connsiteY1" fmla="*/ 2220084 h 3825240"/>
              <a:gd name="connsiteX2" fmla="*/ 1539874 w 2220084"/>
              <a:gd name="connsiteY2" fmla="*/ 3825240 h 3825240"/>
              <a:gd name="connsiteX0" fmla="*/ 0 w 2220084"/>
              <a:gd name="connsiteY0" fmla="*/ 0 h 3818890"/>
              <a:gd name="connsiteX1" fmla="*/ 2220084 w 2220084"/>
              <a:gd name="connsiteY1" fmla="*/ 2220084 h 3818890"/>
              <a:gd name="connsiteX2" fmla="*/ 1533524 w 2220084"/>
              <a:gd name="connsiteY2" fmla="*/ 3818890 h 3818890"/>
              <a:gd name="connsiteX0" fmla="*/ 0 w 2220084"/>
              <a:gd name="connsiteY0" fmla="*/ 0 h 3755390"/>
              <a:gd name="connsiteX1" fmla="*/ 2220084 w 2220084"/>
              <a:gd name="connsiteY1" fmla="*/ 2220084 h 3755390"/>
              <a:gd name="connsiteX2" fmla="*/ 1593849 w 2220084"/>
              <a:gd name="connsiteY2" fmla="*/ 3755390 h 3755390"/>
              <a:gd name="connsiteX0" fmla="*/ 0 w 2220084"/>
              <a:gd name="connsiteY0" fmla="*/ 0 h 3822065"/>
              <a:gd name="connsiteX1" fmla="*/ 2220084 w 2220084"/>
              <a:gd name="connsiteY1" fmla="*/ 2220084 h 3822065"/>
              <a:gd name="connsiteX2" fmla="*/ 1527174 w 2220084"/>
              <a:gd name="connsiteY2" fmla="*/ 3822065 h 3822065"/>
              <a:gd name="connsiteX0" fmla="*/ 0 w 2220084"/>
              <a:gd name="connsiteY0" fmla="*/ 0 h 3825240"/>
              <a:gd name="connsiteX1" fmla="*/ 2220084 w 2220084"/>
              <a:gd name="connsiteY1" fmla="*/ 2220084 h 3825240"/>
              <a:gd name="connsiteX2" fmla="*/ 1530349 w 2220084"/>
              <a:gd name="connsiteY2" fmla="*/ 3825240 h 3825240"/>
              <a:gd name="connsiteX0" fmla="*/ 0 w 2220084"/>
              <a:gd name="connsiteY0" fmla="*/ 0 h 3849053"/>
              <a:gd name="connsiteX1" fmla="*/ 2220084 w 2220084"/>
              <a:gd name="connsiteY1" fmla="*/ 2220084 h 3849053"/>
              <a:gd name="connsiteX2" fmla="*/ 1511299 w 2220084"/>
              <a:gd name="connsiteY2" fmla="*/ 3849053 h 3849053"/>
              <a:gd name="connsiteX0" fmla="*/ 0 w 2220084"/>
              <a:gd name="connsiteY0" fmla="*/ 0 h 3901440"/>
              <a:gd name="connsiteX1" fmla="*/ 2220084 w 2220084"/>
              <a:gd name="connsiteY1" fmla="*/ 2220084 h 3901440"/>
              <a:gd name="connsiteX2" fmla="*/ 1458912 w 2220084"/>
              <a:gd name="connsiteY2" fmla="*/ 3901440 h 3901440"/>
              <a:gd name="connsiteX0" fmla="*/ 0 w 2220084"/>
              <a:gd name="connsiteY0" fmla="*/ 0 h 3930015"/>
              <a:gd name="connsiteX1" fmla="*/ 2220084 w 2220084"/>
              <a:gd name="connsiteY1" fmla="*/ 2220084 h 3930015"/>
              <a:gd name="connsiteX2" fmla="*/ 1435099 w 2220084"/>
              <a:gd name="connsiteY2" fmla="*/ 3930015 h 3930015"/>
              <a:gd name="connsiteX0" fmla="*/ 0 w 2220084"/>
              <a:gd name="connsiteY0" fmla="*/ 0 h 3930015"/>
              <a:gd name="connsiteX1" fmla="*/ 2220084 w 2220084"/>
              <a:gd name="connsiteY1" fmla="*/ 2220084 h 3930015"/>
              <a:gd name="connsiteX2" fmla="*/ 1435099 w 2220084"/>
              <a:gd name="connsiteY2" fmla="*/ 3930015 h 3930015"/>
              <a:gd name="connsiteX0" fmla="*/ 0 w 2220084"/>
              <a:gd name="connsiteY0" fmla="*/ 0 h 3930015"/>
              <a:gd name="connsiteX1" fmla="*/ 2220084 w 2220084"/>
              <a:gd name="connsiteY1" fmla="*/ 2220084 h 3930015"/>
              <a:gd name="connsiteX2" fmla="*/ 1435099 w 2220084"/>
              <a:gd name="connsiteY2" fmla="*/ 3930015 h 3930015"/>
              <a:gd name="connsiteX0" fmla="*/ 0 w 2220084"/>
              <a:gd name="connsiteY0" fmla="*/ 0 h 3930015"/>
              <a:gd name="connsiteX1" fmla="*/ 2220084 w 2220084"/>
              <a:gd name="connsiteY1" fmla="*/ 2220084 h 3930015"/>
              <a:gd name="connsiteX2" fmla="*/ 1435099 w 2220084"/>
              <a:gd name="connsiteY2" fmla="*/ 3930015 h 3930015"/>
              <a:gd name="connsiteX0" fmla="*/ 0 w 2220084"/>
              <a:gd name="connsiteY0" fmla="*/ 0 h 3930015"/>
              <a:gd name="connsiteX1" fmla="*/ 2220084 w 2220084"/>
              <a:gd name="connsiteY1" fmla="*/ 2220084 h 3930015"/>
              <a:gd name="connsiteX2" fmla="*/ 1435099 w 2220084"/>
              <a:gd name="connsiteY2" fmla="*/ 3930015 h 3930015"/>
              <a:gd name="connsiteX0" fmla="*/ 0 w 2220130"/>
              <a:gd name="connsiteY0" fmla="*/ 0 h 3930015"/>
              <a:gd name="connsiteX1" fmla="*/ 2220084 w 2220130"/>
              <a:gd name="connsiteY1" fmla="*/ 2220084 h 3930015"/>
              <a:gd name="connsiteX2" fmla="*/ 1435099 w 2220130"/>
              <a:gd name="connsiteY2" fmla="*/ 3930015 h 3930015"/>
              <a:gd name="connsiteX0" fmla="*/ 0 w 2101075"/>
              <a:gd name="connsiteY0" fmla="*/ 0 h 3930015"/>
              <a:gd name="connsiteX1" fmla="*/ 2101022 w 2101075"/>
              <a:gd name="connsiteY1" fmla="*/ 2220084 h 3930015"/>
              <a:gd name="connsiteX2" fmla="*/ 1316037 w 2101075"/>
              <a:gd name="connsiteY2" fmla="*/ 3930015 h 3930015"/>
              <a:gd name="connsiteX0" fmla="*/ 0 w 2101069"/>
              <a:gd name="connsiteY0" fmla="*/ 0 h 3930015"/>
              <a:gd name="connsiteX1" fmla="*/ 2101022 w 2101069"/>
              <a:gd name="connsiteY1" fmla="*/ 2220084 h 3930015"/>
              <a:gd name="connsiteX2" fmla="*/ 1316037 w 2101069"/>
              <a:gd name="connsiteY2" fmla="*/ 3930015 h 3930015"/>
              <a:gd name="connsiteX0" fmla="*/ 0 w 2101067"/>
              <a:gd name="connsiteY0" fmla="*/ 0 h 3930015"/>
              <a:gd name="connsiteX1" fmla="*/ 2101022 w 2101067"/>
              <a:gd name="connsiteY1" fmla="*/ 2220084 h 3930015"/>
              <a:gd name="connsiteX2" fmla="*/ 1316037 w 2101067"/>
              <a:gd name="connsiteY2" fmla="*/ 3930015 h 3930015"/>
              <a:gd name="connsiteX0" fmla="*/ 0 w 2101064"/>
              <a:gd name="connsiteY0" fmla="*/ 0 h 3930015"/>
              <a:gd name="connsiteX1" fmla="*/ 2101022 w 2101064"/>
              <a:gd name="connsiteY1" fmla="*/ 2220084 h 3930015"/>
              <a:gd name="connsiteX2" fmla="*/ 1316037 w 2101064"/>
              <a:gd name="connsiteY2" fmla="*/ 3930015 h 3930015"/>
              <a:gd name="connsiteX0" fmla="*/ 0 w 2101064"/>
              <a:gd name="connsiteY0" fmla="*/ 0 h 3930015"/>
              <a:gd name="connsiteX1" fmla="*/ 2101022 w 2101064"/>
              <a:gd name="connsiteY1" fmla="*/ 2220084 h 3930015"/>
              <a:gd name="connsiteX2" fmla="*/ 1316037 w 2101064"/>
              <a:gd name="connsiteY2" fmla="*/ 3930015 h 3930015"/>
              <a:gd name="connsiteX0" fmla="*/ 0 w 2101065"/>
              <a:gd name="connsiteY0" fmla="*/ 0 h 3930015"/>
              <a:gd name="connsiteX1" fmla="*/ 2101022 w 2101065"/>
              <a:gd name="connsiteY1" fmla="*/ 2220084 h 3930015"/>
              <a:gd name="connsiteX2" fmla="*/ 1316037 w 2101065"/>
              <a:gd name="connsiteY2" fmla="*/ 3930015 h 3930015"/>
              <a:gd name="connsiteX0" fmla="*/ 0 w 2101231"/>
              <a:gd name="connsiteY0" fmla="*/ 0 h 3930015"/>
              <a:gd name="connsiteX1" fmla="*/ 2101022 w 2101231"/>
              <a:gd name="connsiteY1" fmla="*/ 2220084 h 3930015"/>
              <a:gd name="connsiteX2" fmla="*/ 1316037 w 2101231"/>
              <a:gd name="connsiteY2" fmla="*/ 3930015 h 3930015"/>
              <a:gd name="connsiteX0" fmla="*/ 0 w 2065519"/>
              <a:gd name="connsiteY0" fmla="*/ 0 h 3927633"/>
              <a:gd name="connsiteX1" fmla="*/ 2065303 w 2065519"/>
              <a:gd name="connsiteY1" fmla="*/ 2217702 h 3927633"/>
              <a:gd name="connsiteX2" fmla="*/ 1280318 w 2065519"/>
              <a:gd name="connsiteY2" fmla="*/ 3927633 h 3927633"/>
              <a:gd name="connsiteX0" fmla="*/ 0 w 2065512"/>
              <a:gd name="connsiteY0" fmla="*/ 0 h 3927633"/>
              <a:gd name="connsiteX1" fmla="*/ 2065303 w 2065512"/>
              <a:gd name="connsiteY1" fmla="*/ 2217702 h 3927633"/>
              <a:gd name="connsiteX2" fmla="*/ 1280318 w 2065512"/>
              <a:gd name="connsiteY2" fmla="*/ 3927633 h 3927633"/>
              <a:gd name="connsiteX0" fmla="*/ 0 w 2065514"/>
              <a:gd name="connsiteY0" fmla="*/ 0 h 3927633"/>
              <a:gd name="connsiteX1" fmla="*/ 2065303 w 2065514"/>
              <a:gd name="connsiteY1" fmla="*/ 2217702 h 3927633"/>
              <a:gd name="connsiteX2" fmla="*/ 1280318 w 2065514"/>
              <a:gd name="connsiteY2" fmla="*/ 3927633 h 3927633"/>
              <a:gd name="connsiteX0" fmla="*/ 0 w 2065517"/>
              <a:gd name="connsiteY0" fmla="*/ 0 h 3927633"/>
              <a:gd name="connsiteX1" fmla="*/ 2065303 w 2065517"/>
              <a:gd name="connsiteY1" fmla="*/ 2217702 h 3927633"/>
              <a:gd name="connsiteX2" fmla="*/ 1280318 w 2065517"/>
              <a:gd name="connsiteY2" fmla="*/ 3927633 h 3927633"/>
              <a:gd name="connsiteX0" fmla="*/ 0 w 2065518"/>
              <a:gd name="connsiteY0" fmla="*/ 0 h 3927633"/>
              <a:gd name="connsiteX1" fmla="*/ 2065303 w 2065518"/>
              <a:gd name="connsiteY1" fmla="*/ 2217702 h 3927633"/>
              <a:gd name="connsiteX2" fmla="*/ 1280318 w 2065518"/>
              <a:gd name="connsiteY2" fmla="*/ 3927633 h 392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5518" h="3927633">
                <a:moveTo>
                  <a:pt x="0" y="0"/>
                </a:moveTo>
                <a:cubicBezTo>
                  <a:pt x="1037999" y="50007"/>
                  <a:pt x="2082765" y="981992"/>
                  <a:pt x="2065303" y="2217702"/>
                </a:cubicBezTo>
                <a:cubicBezTo>
                  <a:pt x="2003073" y="3157184"/>
                  <a:pt x="1702720" y="3538569"/>
                  <a:pt x="1280318" y="3927633"/>
                </a:cubicBezTo>
              </a:path>
            </a:pathLst>
          </a:custGeom>
          <a:noFill/>
          <a:ln w="3048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</a:t>
            </a:r>
            <a:endParaRPr lang="uk-UA" sz="1400" dirty="0"/>
          </a:p>
        </p:txBody>
      </p:sp>
      <p:sp>
        <p:nvSpPr>
          <p:cNvPr id="27" name="Овал 26"/>
          <p:cNvSpPr/>
          <p:nvPr userDrawn="1"/>
        </p:nvSpPr>
        <p:spPr>
          <a:xfrm>
            <a:off x="3959932" y="2437780"/>
            <a:ext cx="1224136" cy="122413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/>
          </a:p>
        </p:txBody>
      </p:sp>
      <p:sp>
        <p:nvSpPr>
          <p:cNvPr id="28" name="Овал 27"/>
          <p:cNvSpPr/>
          <p:nvPr userDrawn="1"/>
        </p:nvSpPr>
        <p:spPr>
          <a:xfrm>
            <a:off x="3371478" y="3227400"/>
            <a:ext cx="1224136" cy="1224136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spc="-150" dirty="0"/>
          </a:p>
        </p:txBody>
      </p:sp>
      <p:sp>
        <p:nvSpPr>
          <p:cNvPr id="29" name="Овал 28"/>
          <p:cNvSpPr/>
          <p:nvPr userDrawn="1"/>
        </p:nvSpPr>
        <p:spPr>
          <a:xfrm>
            <a:off x="4538464" y="3218768"/>
            <a:ext cx="1224136" cy="122413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dirty="0"/>
          </a:p>
        </p:txBody>
      </p:sp>
      <p:sp>
        <p:nvSpPr>
          <p:cNvPr id="30" name="Овал 29"/>
          <p:cNvSpPr/>
          <p:nvPr userDrawn="1"/>
        </p:nvSpPr>
        <p:spPr>
          <a:xfrm>
            <a:off x="3578622" y="1052736"/>
            <a:ext cx="972000" cy="972000"/>
          </a:xfrm>
          <a:prstGeom prst="ellipse">
            <a:avLst/>
          </a:prstGeom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31" name="Овал 30"/>
          <p:cNvSpPr/>
          <p:nvPr userDrawn="1"/>
        </p:nvSpPr>
        <p:spPr>
          <a:xfrm>
            <a:off x="6187702" y="2363838"/>
            <a:ext cx="972000" cy="972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32" name="Овал 31"/>
          <p:cNvSpPr/>
          <p:nvPr userDrawn="1"/>
        </p:nvSpPr>
        <p:spPr>
          <a:xfrm>
            <a:off x="5574554" y="1472130"/>
            <a:ext cx="972000" cy="972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33" name="Овал 32"/>
          <p:cNvSpPr/>
          <p:nvPr userDrawn="1"/>
        </p:nvSpPr>
        <p:spPr>
          <a:xfrm>
            <a:off x="4644202" y="1018853"/>
            <a:ext cx="972000" cy="972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34" name="Овал 33"/>
          <p:cNvSpPr/>
          <p:nvPr userDrawn="1"/>
        </p:nvSpPr>
        <p:spPr>
          <a:xfrm>
            <a:off x="6335340" y="3394621"/>
            <a:ext cx="972000" cy="972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spc="-70" dirty="0"/>
          </a:p>
        </p:txBody>
      </p:sp>
      <p:sp>
        <p:nvSpPr>
          <p:cNvPr id="35" name="Овал 34"/>
          <p:cNvSpPr/>
          <p:nvPr userDrawn="1"/>
        </p:nvSpPr>
        <p:spPr>
          <a:xfrm>
            <a:off x="2627784" y="1532484"/>
            <a:ext cx="972000" cy="972000"/>
          </a:xfrm>
          <a:prstGeom prst="ellipse">
            <a:avLst/>
          </a:prstGeom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36" name="Овал 35"/>
          <p:cNvSpPr/>
          <p:nvPr userDrawn="1"/>
        </p:nvSpPr>
        <p:spPr>
          <a:xfrm>
            <a:off x="2037234" y="2389734"/>
            <a:ext cx="972000" cy="972000"/>
          </a:xfrm>
          <a:prstGeom prst="ellipse">
            <a:avLst/>
          </a:prstGeom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37" name="Овал 36"/>
          <p:cNvSpPr/>
          <p:nvPr userDrawn="1"/>
        </p:nvSpPr>
        <p:spPr>
          <a:xfrm>
            <a:off x="1884834" y="3404147"/>
            <a:ext cx="972000" cy="972000"/>
          </a:xfrm>
          <a:prstGeom prst="ellipse">
            <a:avLst/>
          </a:prstGeom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38" name="Овал 37"/>
          <p:cNvSpPr/>
          <p:nvPr userDrawn="1"/>
        </p:nvSpPr>
        <p:spPr>
          <a:xfrm>
            <a:off x="2218209" y="4409035"/>
            <a:ext cx="972000" cy="972000"/>
          </a:xfrm>
          <a:prstGeom prst="ellipse">
            <a:avLst/>
          </a:prstGeom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39" name="Овал 38"/>
          <p:cNvSpPr/>
          <p:nvPr userDrawn="1"/>
        </p:nvSpPr>
        <p:spPr>
          <a:xfrm>
            <a:off x="3018309" y="5147223"/>
            <a:ext cx="972000" cy="972000"/>
          </a:xfrm>
          <a:prstGeom prst="ellipse">
            <a:avLst/>
          </a:prstGeom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40" name="Овал 39"/>
          <p:cNvSpPr/>
          <p:nvPr userDrawn="1"/>
        </p:nvSpPr>
        <p:spPr>
          <a:xfrm>
            <a:off x="4108921" y="5413923"/>
            <a:ext cx="972000" cy="972000"/>
          </a:xfrm>
          <a:prstGeom prst="ellipse">
            <a:avLst/>
          </a:prstGeom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41" name="Овал 40"/>
          <p:cNvSpPr/>
          <p:nvPr userDrawn="1"/>
        </p:nvSpPr>
        <p:spPr>
          <a:xfrm>
            <a:off x="5184068" y="5178384"/>
            <a:ext cx="972000" cy="972000"/>
          </a:xfrm>
          <a:prstGeom prst="ellipse">
            <a:avLst/>
          </a:prstGeom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42" name="Овал 41"/>
          <p:cNvSpPr/>
          <p:nvPr userDrawn="1"/>
        </p:nvSpPr>
        <p:spPr>
          <a:xfrm>
            <a:off x="6001965" y="4423321"/>
            <a:ext cx="972000" cy="9720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uk-UA" sz="1400" dirty="0"/>
          </a:p>
        </p:txBody>
      </p:sp>
      <p:sp>
        <p:nvSpPr>
          <p:cNvPr id="43" name="Title 1"/>
          <p:cNvSpPr txBox="1">
            <a:spLocks/>
          </p:cNvSpPr>
          <p:nvPr userDrawn="1"/>
        </p:nvSpPr>
        <p:spPr>
          <a:xfrm>
            <a:off x="3454478" y="4334766"/>
            <a:ext cx="2194446" cy="927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7" name="Текст 46"/>
          <p:cNvSpPr>
            <a:spLocks noGrp="1"/>
          </p:cNvSpPr>
          <p:nvPr>
            <p:ph type="body" sz="quarter" idx="12" hasCustomPrompt="1"/>
          </p:nvPr>
        </p:nvSpPr>
        <p:spPr>
          <a:xfrm>
            <a:off x="2620469" y="1520382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dirty="0"/>
              <a:t>Cloud</a:t>
            </a:r>
          </a:p>
          <a:p>
            <a:pPr algn="ctr"/>
            <a:r>
              <a:rPr lang="en-US" sz="1400" dirty="0"/>
              <a:t>Solution</a:t>
            </a:r>
            <a:endParaRPr lang="uk-UA" sz="1400" dirty="0"/>
          </a:p>
        </p:txBody>
      </p:sp>
      <p:sp>
        <p:nvSpPr>
          <p:cNvPr id="49" name="Текст 46"/>
          <p:cNvSpPr>
            <a:spLocks noGrp="1"/>
          </p:cNvSpPr>
          <p:nvPr>
            <p:ph type="body" sz="quarter" idx="13" hasCustomPrompt="1"/>
          </p:nvPr>
        </p:nvSpPr>
        <p:spPr>
          <a:xfrm>
            <a:off x="3560665" y="1028130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dirty="0"/>
              <a:t>Data Storage Solution</a:t>
            </a:r>
            <a:endParaRPr lang="uk-UA" sz="1400" dirty="0"/>
          </a:p>
        </p:txBody>
      </p:sp>
      <p:sp>
        <p:nvSpPr>
          <p:cNvPr id="50" name="Текст 46"/>
          <p:cNvSpPr>
            <a:spLocks noGrp="1"/>
          </p:cNvSpPr>
          <p:nvPr>
            <p:ph type="body" sz="quarter" idx="14" hasCustomPrompt="1"/>
          </p:nvPr>
        </p:nvSpPr>
        <p:spPr>
          <a:xfrm>
            <a:off x="2019277" y="2371380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dirty="0"/>
              <a:t>NFC</a:t>
            </a:r>
          </a:p>
          <a:p>
            <a:pPr algn="ctr"/>
            <a:r>
              <a:rPr lang="en-US" sz="1400" dirty="0" err="1"/>
              <a:t>expertis</a:t>
            </a:r>
            <a:endParaRPr lang="uk-UA" sz="1400" dirty="0"/>
          </a:p>
        </p:txBody>
      </p:sp>
      <p:sp>
        <p:nvSpPr>
          <p:cNvPr id="51" name="Текст 46"/>
          <p:cNvSpPr>
            <a:spLocks noGrp="1"/>
          </p:cNvSpPr>
          <p:nvPr>
            <p:ph type="body" sz="quarter" idx="15" hasCustomPrompt="1"/>
          </p:nvPr>
        </p:nvSpPr>
        <p:spPr>
          <a:xfrm>
            <a:off x="1866877" y="3391141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dirty="0"/>
              <a:t>C/C++,</a:t>
            </a:r>
          </a:p>
          <a:p>
            <a:pPr algn="ctr"/>
            <a:r>
              <a:rPr lang="en-US" sz="1400" spc="-60" dirty="0" err="1"/>
              <a:t>.Net</a:t>
            </a:r>
            <a:r>
              <a:rPr lang="en-US" sz="1400" spc="-60" dirty="0"/>
              <a:t>, Java,</a:t>
            </a:r>
          </a:p>
          <a:p>
            <a:pPr algn="ctr"/>
            <a:r>
              <a:rPr lang="en-US" sz="1400" dirty="0"/>
              <a:t>HTML 5</a:t>
            </a:r>
            <a:endParaRPr lang="uk-UA" sz="1400" dirty="0"/>
          </a:p>
        </p:txBody>
      </p:sp>
      <p:sp>
        <p:nvSpPr>
          <p:cNvPr id="52" name="Текст 46"/>
          <p:cNvSpPr>
            <a:spLocks noGrp="1"/>
          </p:cNvSpPr>
          <p:nvPr>
            <p:ph type="body" sz="quarter" idx="16" hasCustomPrompt="1"/>
          </p:nvPr>
        </p:nvSpPr>
        <p:spPr>
          <a:xfrm>
            <a:off x="2200252" y="4390681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dirty="0"/>
              <a:t>Security</a:t>
            </a:r>
          </a:p>
          <a:p>
            <a:pPr algn="ctr"/>
            <a:r>
              <a:rPr lang="en-US" sz="1400" dirty="0"/>
              <a:t>Solution</a:t>
            </a:r>
            <a:endParaRPr lang="uk-UA" sz="1400" dirty="0"/>
          </a:p>
        </p:txBody>
      </p:sp>
      <p:sp>
        <p:nvSpPr>
          <p:cNvPr id="53" name="Текст 46"/>
          <p:cNvSpPr>
            <a:spLocks noGrp="1"/>
          </p:cNvSpPr>
          <p:nvPr>
            <p:ph type="body" sz="quarter" idx="17" hasCustomPrompt="1"/>
          </p:nvPr>
        </p:nvSpPr>
        <p:spPr>
          <a:xfrm>
            <a:off x="2999768" y="5128869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dirty="0"/>
              <a:t>Mobile</a:t>
            </a:r>
          </a:p>
          <a:p>
            <a:pPr algn="ctr"/>
            <a:r>
              <a:rPr lang="en-US" sz="1400" dirty="0"/>
              <a:t>&amp; Video</a:t>
            </a:r>
          </a:p>
          <a:p>
            <a:pPr algn="ctr"/>
            <a:r>
              <a:rPr lang="en-US" sz="1400" dirty="0"/>
              <a:t>Devices</a:t>
            </a:r>
            <a:endParaRPr lang="uk-UA" sz="1400" dirty="0"/>
          </a:p>
        </p:txBody>
      </p:sp>
      <p:sp>
        <p:nvSpPr>
          <p:cNvPr id="54" name="Текст 46"/>
          <p:cNvSpPr>
            <a:spLocks noGrp="1"/>
          </p:cNvSpPr>
          <p:nvPr>
            <p:ph type="body" sz="quarter" idx="18" hasCustomPrompt="1"/>
          </p:nvPr>
        </p:nvSpPr>
        <p:spPr>
          <a:xfrm>
            <a:off x="4090577" y="5394928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spc="-120" dirty="0"/>
              <a:t>Connecting</a:t>
            </a:r>
          </a:p>
          <a:p>
            <a:pPr algn="ctr"/>
            <a:r>
              <a:rPr lang="en-US" sz="1400" dirty="0"/>
              <a:t>Mobile</a:t>
            </a:r>
          </a:p>
          <a:p>
            <a:pPr algn="ctr"/>
            <a:r>
              <a:rPr lang="en-US" sz="1400" dirty="0"/>
              <a:t>Solution</a:t>
            </a:r>
            <a:endParaRPr lang="uk-UA" sz="1400" dirty="0"/>
          </a:p>
        </p:txBody>
      </p:sp>
      <p:sp>
        <p:nvSpPr>
          <p:cNvPr id="55" name="Текст 46"/>
          <p:cNvSpPr>
            <a:spLocks noGrp="1"/>
          </p:cNvSpPr>
          <p:nvPr>
            <p:ph type="body" sz="quarter" idx="19" hasCustomPrompt="1"/>
          </p:nvPr>
        </p:nvSpPr>
        <p:spPr>
          <a:xfrm>
            <a:off x="5166111" y="5160030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spc="-100" dirty="0"/>
              <a:t>Embedded</a:t>
            </a:r>
          </a:p>
          <a:p>
            <a:pPr algn="ctr"/>
            <a:r>
              <a:rPr lang="en-US" sz="1400" dirty="0"/>
              <a:t>Software</a:t>
            </a:r>
            <a:endParaRPr lang="uk-UA" sz="1400" dirty="0"/>
          </a:p>
        </p:txBody>
      </p:sp>
      <p:sp>
        <p:nvSpPr>
          <p:cNvPr id="56" name="Текст 46"/>
          <p:cNvSpPr>
            <a:spLocks noGrp="1"/>
          </p:cNvSpPr>
          <p:nvPr>
            <p:ph type="body" sz="quarter" idx="20" hasCustomPrompt="1"/>
          </p:nvPr>
        </p:nvSpPr>
        <p:spPr>
          <a:xfrm>
            <a:off x="5989586" y="4400479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dirty="0"/>
              <a:t>Cruise</a:t>
            </a:r>
          </a:p>
          <a:p>
            <a:pPr algn="ctr"/>
            <a:r>
              <a:rPr lang="en-US" sz="1400" dirty="0"/>
              <a:t>Control</a:t>
            </a:r>
            <a:endParaRPr lang="uk-UA" sz="1400" dirty="0"/>
          </a:p>
        </p:txBody>
      </p:sp>
      <p:sp>
        <p:nvSpPr>
          <p:cNvPr id="57" name="Текст 46"/>
          <p:cNvSpPr>
            <a:spLocks noGrp="1"/>
          </p:cNvSpPr>
          <p:nvPr>
            <p:ph type="body" sz="quarter" idx="21" hasCustomPrompt="1"/>
          </p:nvPr>
        </p:nvSpPr>
        <p:spPr>
          <a:xfrm>
            <a:off x="6317383" y="3376267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spc="-70" dirty="0"/>
              <a:t>Intelligent</a:t>
            </a:r>
          </a:p>
          <a:p>
            <a:pPr algn="ctr"/>
            <a:r>
              <a:rPr lang="en-US" sz="1400" dirty="0"/>
              <a:t>Image</a:t>
            </a:r>
          </a:p>
          <a:p>
            <a:pPr algn="ctr"/>
            <a:r>
              <a:rPr lang="en-US" sz="1400" spc="-70" dirty="0"/>
              <a:t>processing</a:t>
            </a:r>
            <a:endParaRPr lang="uk-UA" sz="1400" spc="-70" dirty="0"/>
          </a:p>
        </p:txBody>
      </p:sp>
      <p:sp>
        <p:nvSpPr>
          <p:cNvPr id="58" name="Текст 46"/>
          <p:cNvSpPr>
            <a:spLocks noGrp="1"/>
          </p:cNvSpPr>
          <p:nvPr>
            <p:ph type="body" sz="quarter" idx="22" hasCustomPrompt="1"/>
          </p:nvPr>
        </p:nvSpPr>
        <p:spPr>
          <a:xfrm>
            <a:off x="6169745" y="2345484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dirty="0"/>
              <a:t>Human</a:t>
            </a:r>
          </a:p>
          <a:p>
            <a:pPr algn="ctr"/>
            <a:r>
              <a:rPr lang="en-US" sz="1400" dirty="0"/>
              <a:t>Machine</a:t>
            </a:r>
          </a:p>
          <a:p>
            <a:pPr algn="ctr"/>
            <a:r>
              <a:rPr lang="en-US" sz="1400" dirty="0"/>
              <a:t>Interface (HMI)</a:t>
            </a:r>
            <a:endParaRPr lang="uk-UA" sz="1400" dirty="0"/>
          </a:p>
        </p:txBody>
      </p:sp>
      <p:sp>
        <p:nvSpPr>
          <p:cNvPr id="59" name="Текст 46"/>
          <p:cNvSpPr>
            <a:spLocks noGrp="1"/>
          </p:cNvSpPr>
          <p:nvPr>
            <p:ph type="body" sz="quarter" idx="23" hasCustomPrompt="1"/>
          </p:nvPr>
        </p:nvSpPr>
        <p:spPr>
          <a:xfrm>
            <a:off x="5556597" y="1453776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spc="-80" dirty="0"/>
              <a:t>Computer</a:t>
            </a:r>
          </a:p>
          <a:p>
            <a:pPr algn="ctr"/>
            <a:r>
              <a:rPr lang="en-US" sz="1400" dirty="0"/>
              <a:t>vision</a:t>
            </a:r>
            <a:endParaRPr lang="uk-UA" sz="1400" dirty="0"/>
          </a:p>
        </p:txBody>
      </p:sp>
      <p:sp>
        <p:nvSpPr>
          <p:cNvPr id="60" name="Текст 46"/>
          <p:cNvSpPr>
            <a:spLocks noGrp="1"/>
          </p:cNvSpPr>
          <p:nvPr>
            <p:ph type="body" sz="quarter" idx="24" hasCustomPrompt="1"/>
          </p:nvPr>
        </p:nvSpPr>
        <p:spPr>
          <a:xfrm>
            <a:off x="4644202" y="1009777"/>
            <a:ext cx="1007914" cy="1008707"/>
          </a:xfr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 dirty="0"/>
              <a:t>Night</a:t>
            </a:r>
          </a:p>
          <a:p>
            <a:pPr algn="ctr"/>
            <a:r>
              <a:rPr lang="en-US" sz="1400" dirty="0"/>
              <a:t>vision</a:t>
            </a:r>
            <a:endParaRPr lang="uk-UA" sz="1400" dirty="0"/>
          </a:p>
        </p:txBody>
      </p:sp>
      <p:sp>
        <p:nvSpPr>
          <p:cNvPr id="66" name="Текст 46"/>
          <p:cNvSpPr>
            <a:spLocks noGrp="1"/>
          </p:cNvSpPr>
          <p:nvPr>
            <p:ph type="body" sz="quarter" idx="27" hasCustomPrompt="1"/>
          </p:nvPr>
        </p:nvSpPr>
        <p:spPr>
          <a:xfrm>
            <a:off x="3959932" y="2437780"/>
            <a:ext cx="1224136" cy="1225099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dirty="0"/>
              <a:t>ADAS</a:t>
            </a:r>
            <a:endParaRPr lang="uk-UA" sz="2400" dirty="0"/>
          </a:p>
        </p:txBody>
      </p:sp>
      <p:sp>
        <p:nvSpPr>
          <p:cNvPr id="67" name="Текст 46"/>
          <p:cNvSpPr>
            <a:spLocks noGrp="1"/>
          </p:cNvSpPr>
          <p:nvPr>
            <p:ph type="body" sz="quarter" idx="28" hasCustomPrompt="1"/>
          </p:nvPr>
        </p:nvSpPr>
        <p:spPr>
          <a:xfrm>
            <a:off x="4550622" y="3227400"/>
            <a:ext cx="1224136" cy="1225099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dirty="0"/>
              <a:t>IVIS</a:t>
            </a:r>
            <a:endParaRPr lang="uk-UA" sz="2400" dirty="0"/>
          </a:p>
        </p:txBody>
      </p:sp>
      <p:sp>
        <p:nvSpPr>
          <p:cNvPr id="68" name="Текст 46"/>
          <p:cNvSpPr>
            <a:spLocks noGrp="1"/>
          </p:cNvSpPr>
          <p:nvPr>
            <p:ph type="body" sz="quarter" idx="29" hasCustomPrompt="1"/>
          </p:nvPr>
        </p:nvSpPr>
        <p:spPr>
          <a:xfrm>
            <a:off x="3347864" y="3232026"/>
            <a:ext cx="1224136" cy="1225099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spc="-150" dirty="0"/>
              <a:t>Car to X</a:t>
            </a:r>
            <a:endParaRPr lang="uk-UA" sz="2400" spc="-15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0" hasCustomPrompt="1"/>
          </p:nvPr>
        </p:nvSpPr>
        <p:spPr>
          <a:xfrm>
            <a:off x="3487539" y="4491647"/>
            <a:ext cx="2216150" cy="927100"/>
          </a:xfr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algn="ctr"/>
            <a:r>
              <a:rPr lang="de-DE" sz="2000" dirty="0">
                <a:solidFill>
                  <a:schemeClr val="accent1"/>
                </a:solidFill>
              </a:rPr>
              <a:t>Automotive Solutions 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52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ontent_Circles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73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Circles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1B8FEE-C9A9-474F-A6A0-26D3489255B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1600200"/>
            <a:ext cx="4114800" cy="4525963"/>
          </a:xfrm>
        </p:spPr>
        <p:txBody>
          <a:bodyPr/>
          <a:lstStyle>
            <a:lvl1pPr marL="177800" indent="-177800">
              <a:buSzPct val="100000"/>
              <a:buFont typeface="Wingdings 2" pitchFamily="18" charset="2"/>
              <a:buChar char=""/>
              <a:defRPr/>
            </a:lvl1pPr>
          </a:lstStyle>
          <a:p>
            <a:endParaRPr lang="uk-U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114800" cy="116205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00192" y="1916832"/>
            <a:ext cx="1288133" cy="909147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iOS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158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Subtitle_Slid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84784"/>
            <a:ext cx="8208912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298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_Circle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1B8FEE-C9A9-474F-A6A0-26D3489255B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114800" cy="116205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00192" y="1916832"/>
            <a:ext cx="1288133" cy="909147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iOS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1B8FEE-C9A9-474F-A6A0-26D3489255B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1588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777680" y="1988840"/>
            <a:ext cx="1450504" cy="1008112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iOS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7682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Circles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05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7" name="Oval 6"/>
          <p:cNvSpPr/>
          <p:nvPr userDrawn="1"/>
        </p:nvSpPr>
        <p:spPr>
          <a:xfrm>
            <a:off x="3779912" y="1916832"/>
            <a:ext cx="2952328" cy="29523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Oval 10"/>
          <p:cNvSpPr/>
          <p:nvPr userDrawn="1"/>
        </p:nvSpPr>
        <p:spPr>
          <a:xfrm>
            <a:off x="6228184" y="4293096"/>
            <a:ext cx="2328202" cy="23282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Oval 11"/>
          <p:cNvSpPr/>
          <p:nvPr userDrawn="1"/>
        </p:nvSpPr>
        <p:spPr>
          <a:xfrm>
            <a:off x="6876256" y="836712"/>
            <a:ext cx="1728192" cy="17281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948264" y="1340768"/>
            <a:ext cx="16561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Contact us!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444208" y="4653136"/>
            <a:ext cx="2232248" cy="159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Address:</a:t>
            </a:r>
          </a:p>
          <a:p>
            <a:r>
              <a:rPr lang="en-US" sz="2000" dirty="0">
                <a:solidFill>
                  <a:schemeClr val="bg1"/>
                </a:solidFill>
              </a:rPr>
              <a:t>03056,</a:t>
            </a:r>
          </a:p>
          <a:p>
            <a:r>
              <a:rPr lang="en-US" sz="2000" dirty="0">
                <a:solidFill>
                  <a:schemeClr val="bg1"/>
                </a:solidFill>
              </a:rPr>
              <a:t>24, Polyova Str., </a:t>
            </a:r>
          </a:p>
          <a:p>
            <a:r>
              <a:rPr lang="en-US" sz="2000" dirty="0">
                <a:solidFill>
                  <a:schemeClr val="bg1"/>
                </a:solidFill>
              </a:rPr>
              <a:t>Kyiv, Ukraine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923928" y="2582906"/>
            <a:ext cx="3204356" cy="159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Phone:</a:t>
            </a:r>
          </a:p>
          <a:p>
            <a:r>
              <a:rPr lang="en-US" sz="2000" dirty="0">
                <a:solidFill>
                  <a:schemeClr val="bg1"/>
                </a:solidFill>
              </a:rPr>
              <a:t>+38 044 457-88-56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Email: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info@infopulse.com.ua</a:t>
            </a:r>
            <a:endParaRPr lang="uk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74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31840" y="4149080"/>
            <a:ext cx="5544615" cy="1362075"/>
          </a:xfrm>
        </p:spPr>
        <p:txBody>
          <a:bodyPr anchor="t">
            <a:normAutofit/>
          </a:bodyPr>
          <a:lstStyle>
            <a:lvl1pPr algn="r">
              <a:defRPr sz="3600" b="0" cap="none"/>
            </a:lvl1pPr>
          </a:lstStyle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3774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31840" y="4149080"/>
            <a:ext cx="5544615" cy="1362075"/>
          </a:xfrm>
        </p:spPr>
        <p:txBody>
          <a:bodyPr anchor="t">
            <a:normAutofit/>
          </a:bodyPr>
          <a:lstStyle>
            <a:lvl1pPr algn="r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5363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561" y="4437112"/>
            <a:ext cx="7992888" cy="1218059"/>
          </a:xfrm>
        </p:spPr>
        <p:txBody>
          <a:bodyPr anchor="t">
            <a:normAutofit/>
          </a:bodyPr>
          <a:lstStyle>
            <a:lvl1pPr algn="ctr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8977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an.chepovyi\Downloads\131023-infopulse-ppt_present_slide3_002-06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"/>
          <a:stretch/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2379588" y="1484784"/>
            <a:ext cx="4518248" cy="1152128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79588" y="1844824"/>
            <a:ext cx="4435004" cy="11430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Thank you for attention!</a:t>
            </a:r>
          </a:p>
        </p:txBody>
      </p:sp>
    </p:spTree>
    <p:extLst>
      <p:ext uri="{BB962C8B-B14F-4D97-AF65-F5344CB8AC3E}">
        <p14:creationId xmlns:p14="http://schemas.microsoft.com/office/powerpoint/2010/main" val="3147793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iagra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D11B7A-7C05-4EA3-909B-9D02F34AEBE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 hasCustomPrompt="1"/>
          </p:nvPr>
        </p:nvSpPr>
        <p:spPr>
          <a:xfrm>
            <a:off x="468313" y="1484313"/>
            <a:ext cx="8280400" cy="46085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2978A1"/>
              </a:buClr>
              <a:buFont typeface="Wingdings 2" pitchFamily="18" charset="2"/>
              <a:buChar char=""/>
              <a:defRPr>
                <a:solidFill>
                  <a:srgbClr val="2978A1"/>
                </a:solidFill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92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ab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468313" y="1628775"/>
            <a:ext cx="8207375" cy="45370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5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5" name="Rounded Rectangle 12"/>
          <p:cNvSpPr/>
          <p:nvPr userDrawn="1"/>
        </p:nvSpPr>
        <p:spPr>
          <a:xfrm>
            <a:off x="3131009" y="1268760"/>
            <a:ext cx="6021393" cy="50405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14"/>
          <p:cNvSpPr/>
          <p:nvPr userDrawn="1"/>
        </p:nvSpPr>
        <p:spPr>
          <a:xfrm>
            <a:off x="3131841" y="1944244"/>
            <a:ext cx="6012158" cy="53506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15"/>
          <p:cNvSpPr/>
          <p:nvPr userDrawn="1"/>
        </p:nvSpPr>
        <p:spPr>
          <a:xfrm>
            <a:off x="3131414" y="2650738"/>
            <a:ext cx="6016902" cy="50405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16"/>
          <p:cNvSpPr/>
          <p:nvPr userDrawn="1"/>
        </p:nvSpPr>
        <p:spPr>
          <a:xfrm>
            <a:off x="3131840" y="3326222"/>
            <a:ext cx="6012159" cy="5246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17"/>
          <p:cNvSpPr/>
          <p:nvPr userDrawn="1"/>
        </p:nvSpPr>
        <p:spPr>
          <a:xfrm>
            <a:off x="3131008" y="4005064"/>
            <a:ext cx="6021394" cy="5040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ounded Rectangle 18"/>
          <p:cNvSpPr/>
          <p:nvPr userDrawn="1"/>
        </p:nvSpPr>
        <p:spPr>
          <a:xfrm>
            <a:off x="3132042" y="4687044"/>
            <a:ext cx="6009914" cy="504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3150939" y="1325053"/>
            <a:ext cx="412949" cy="41873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</a:rPr>
              <a:t>1.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419872" y="1320697"/>
            <a:ext cx="4751933" cy="42309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15" name="Текст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51534" y="2036738"/>
            <a:ext cx="412949" cy="41873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2</a:t>
            </a:r>
            <a:r>
              <a:rPr lang="de-DE" dirty="0">
                <a:solidFill>
                  <a:schemeClr val="bg1"/>
                </a:solidFill>
              </a:rPr>
              <a:t>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3420467" y="2032382"/>
            <a:ext cx="4751933" cy="42309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0500" y="2695576"/>
            <a:ext cx="412949" cy="41873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3</a:t>
            </a:r>
            <a:r>
              <a:rPr lang="de-DE" dirty="0">
                <a:solidFill>
                  <a:schemeClr val="bg1"/>
                </a:solidFill>
              </a:rPr>
              <a:t>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7" hasCustomPrompt="1"/>
          </p:nvPr>
        </p:nvSpPr>
        <p:spPr>
          <a:xfrm>
            <a:off x="3419433" y="2691220"/>
            <a:ext cx="4751933" cy="42309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19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3160868" y="3384257"/>
            <a:ext cx="412949" cy="41873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4</a:t>
            </a:r>
            <a:r>
              <a:rPr lang="de-DE" dirty="0">
                <a:solidFill>
                  <a:schemeClr val="bg1"/>
                </a:solidFill>
              </a:rPr>
              <a:t>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3429801" y="3379901"/>
            <a:ext cx="4751933" cy="42309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21" name="Текст 11"/>
          <p:cNvSpPr>
            <a:spLocks noGrp="1"/>
          </p:cNvSpPr>
          <p:nvPr>
            <p:ph type="body" sz="quarter" idx="20" hasCustomPrompt="1"/>
          </p:nvPr>
        </p:nvSpPr>
        <p:spPr>
          <a:xfrm>
            <a:off x="3168128" y="4067476"/>
            <a:ext cx="412949" cy="41873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5</a:t>
            </a:r>
            <a:r>
              <a:rPr lang="de-DE" dirty="0">
                <a:solidFill>
                  <a:schemeClr val="bg1"/>
                </a:solidFill>
              </a:rPr>
              <a:t>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Текст 13"/>
          <p:cNvSpPr>
            <a:spLocks noGrp="1"/>
          </p:cNvSpPr>
          <p:nvPr>
            <p:ph type="body" sz="quarter" idx="21" hasCustomPrompt="1"/>
          </p:nvPr>
        </p:nvSpPr>
        <p:spPr>
          <a:xfrm>
            <a:off x="3437061" y="4063120"/>
            <a:ext cx="4751933" cy="42309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23" name="Текст 11"/>
          <p:cNvSpPr>
            <a:spLocks noGrp="1"/>
          </p:cNvSpPr>
          <p:nvPr>
            <p:ph type="body" sz="quarter" idx="22" hasCustomPrompt="1"/>
          </p:nvPr>
        </p:nvSpPr>
        <p:spPr>
          <a:xfrm>
            <a:off x="3160874" y="4738457"/>
            <a:ext cx="412949" cy="41873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6</a:t>
            </a:r>
            <a:r>
              <a:rPr lang="de-DE" dirty="0">
                <a:solidFill>
                  <a:schemeClr val="bg1"/>
                </a:solidFill>
              </a:rPr>
              <a:t>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3429807" y="4734101"/>
            <a:ext cx="4751933" cy="42309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312829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12776"/>
            <a:ext cx="7772400" cy="1224136"/>
          </a:xfrm>
        </p:spPr>
        <p:txBody>
          <a:bodyPr>
            <a:noAutofit/>
          </a:bodyPr>
          <a:lstStyle>
            <a:lvl1pPr algn="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z="4000" b="1" dirty="0">
                <a:solidFill>
                  <a:srgbClr val="006DA4"/>
                </a:solidFill>
              </a:rPr>
              <a:t>Corporate </a:t>
            </a:r>
            <a:br>
              <a:rPr lang="en-US" sz="4000" b="1" dirty="0">
                <a:solidFill>
                  <a:srgbClr val="006DA4"/>
                </a:solidFill>
              </a:rPr>
            </a:br>
            <a:r>
              <a:rPr lang="en-US" sz="4000" b="1" dirty="0">
                <a:solidFill>
                  <a:srgbClr val="006DA4"/>
                </a:solidFill>
              </a:rPr>
              <a:t>Presentation Title</a:t>
            </a:r>
            <a:endParaRPr lang="uk-UA" sz="4000" b="1" dirty="0">
              <a:solidFill>
                <a:srgbClr val="006DA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33256"/>
            <a:ext cx="2736304" cy="71554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4716016" y="5877272"/>
            <a:ext cx="388843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4B4C4C"/>
                </a:solidFill>
              </a:rPr>
              <a:t>A part of the Nordic IT group </a:t>
            </a:r>
            <a:r>
              <a:rPr lang="en-US" sz="2000" b="1" dirty="0">
                <a:solidFill>
                  <a:srgbClr val="4B4C4C"/>
                </a:solidFill>
              </a:rPr>
              <a:t>EVRY</a:t>
            </a:r>
            <a:endParaRPr lang="uk-UA" sz="2000" b="1" dirty="0">
              <a:solidFill>
                <a:srgbClr val="4B4C4C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861048"/>
            <a:ext cx="7775575" cy="863897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algn="r"/>
            <a:r>
              <a:rPr lang="en-US" sz="1800" dirty="0">
                <a:solidFill>
                  <a:schemeClr val="tx1"/>
                </a:solidFill>
              </a:rPr>
              <a:t>Name of presenter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 Location, 15/03/2013</a:t>
            </a:r>
            <a:endParaRPr lang="uk-UA" sz="1800" dirty="0">
              <a:solidFill>
                <a:schemeClr val="tx1"/>
              </a:solidFill>
            </a:endParaRPr>
          </a:p>
          <a:p>
            <a:pPr lvl="0"/>
            <a:endParaRPr lang="uk-UA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3568" y="2636912"/>
            <a:ext cx="7776864" cy="1224136"/>
          </a:xfrm>
        </p:spPr>
        <p:txBody>
          <a:bodyPr anchor="t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28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algn="r"/>
            <a:r>
              <a:rPr lang="en-US" sz="1800" dirty="0">
                <a:solidFill>
                  <a:srgbClr val="92D050"/>
                </a:solidFill>
              </a:rPr>
              <a:t>Corporate Presentation</a:t>
            </a:r>
          </a:p>
          <a:p>
            <a:pPr algn="r"/>
            <a:r>
              <a:rPr lang="en-US" sz="1800" dirty="0">
                <a:solidFill>
                  <a:srgbClr val="92D050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80973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48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124744"/>
            <a:ext cx="8208912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709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7" name="Oval 6"/>
          <p:cNvSpPr/>
          <p:nvPr userDrawn="1"/>
        </p:nvSpPr>
        <p:spPr>
          <a:xfrm>
            <a:off x="3779912" y="1916832"/>
            <a:ext cx="2952328" cy="29523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6228184" y="4293096"/>
            <a:ext cx="2328202" cy="23282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6876256" y="836712"/>
            <a:ext cx="1728192" cy="17281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948264" y="1340768"/>
            <a:ext cx="16561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FF"/>
                </a:solidFill>
              </a:rPr>
              <a:t>Contact us!</a:t>
            </a:r>
            <a:endParaRPr lang="uk-UA" b="1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444208" y="4653136"/>
            <a:ext cx="2232248" cy="159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FFFF"/>
                </a:solidFill>
              </a:rPr>
              <a:t>Address:</a:t>
            </a:r>
          </a:p>
          <a:p>
            <a:r>
              <a:rPr lang="en-US" sz="2000" dirty="0">
                <a:solidFill>
                  <a:srgbClr val="FFFFFF"/>
                </a:solidFill>
              </a:rPr>
              <a:t>03056,</a:t>
            </a:r>
          </a:p>
          <a:p>
            <a:r>
              <a:rPr lang="en-US" sz="2000" dirty="0">
                <a:solidFill>
                  <a:srgbClr val="FFFFFF"/>
                </a:solidFill>
              </a:rPr>
              <a:t>24, Polyova Str., </a:t>
            </a:r>
          </a:p>
          <a:p>
            <a:r>
              <a:rPr lang="en-US" sz="2000" dirty="0">
                <a:solidFill>
                  <a:srgbClr val="FFFFFF"/>
                </a:solidFill>
              </a:rPr>
              <a:t>Kyiv, Ukraine</a:t>
            </a:r>
            <a:endParaRPr lang="uk-UA" sz="2000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923928" y="2582906"/>
            <a:ext cx="3204356" cy="159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FFFF"/>
                </a:solidFill>
              </a:rPr>
              <a:t>Phone:</a:t>
            </a:r>
          </a:p>
          <a:p>
            <a:r>
              <a:rPr lang="en-US" sz="2000" dirty="0">
                <a:solidFill>
                  <a:srgbClr val="FFFFFF"/>
                </a:solidFill>
              </a:rPr>
              <a:t>+38 044 457-88-56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Email: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info@infopulse.com.ua</a:t>
            </a:r>
            <a:endParaRPr lang="uk-UA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30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1109464" y="1916832"/>
            <a:ext cx="4038600" cy="3888433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60967" y="926650"/>
            <a:ext cx="2304256" cy="360040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0366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31840" y="4149080"/>
            <a:ext cx="5544615" cy="1362075"/>
          </a:xfrm>
        </p:spPr>
        <p:txBody>
          <a:bodyPr anchor="t">
            <a:normAutofit/>
          </a:bodyPr>
          <a:lstStyle>
            <a:lvl1pPr algn="r">
              <a:defRPr sz="3600" b="0" cap="none"/>
            </a:lvl1pPr>
          </a:lstStyle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10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31840" y="4149080"/>
            <a:ext cx="5544615" cy="1362075"/>
          </a:xfrm>
        </p:spPr>
        <p:txBody>
          <a:bodyPr anchor="t">
            <a:normAutofit/>
          </a:bodyPr>
          <a:lstStyle>
            <a:lvl1pPr algn="r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90360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561" y="4437112"/>
            <a:ext cx="7992888" cy="1218059"/>
          </a:xfrm>
        </p:spPr>
        <p:txBody>
          <a:bodyPr anchor="t">
            <a:normAutofit/>
          </a:bodyPr>
          <a:lstStyle>
            <a:lvl1pPr algn="ctr">
              <a:defRPr sz="36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0702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84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435334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3533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124744"/>
            <a:ext cx="8208912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608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6" name="Oval 4"/>
          <p:cNvSpPr/>
          <p:nvPr userDrawn="1"/>
        </p:nvSpPr>
        <p:spPr>
          <a:xfrm>
            <a:off x="2771800" y="1268760"/>
            <a:ext cx="612068" cy="6120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accent3"/>
              </a:solidFill>
            </a:endParaRPr>
          </a:p>
        </p:txBody>
      </p:sp>
      <p:sp>
        <p:nvSpPr>
          <p:cNvPr id="7" name="Oval 19"/>
          <p:cNvSpPr/>
          <p:nvPr userDrawn="1"/>
        </p:nvSpPr>
        <p:spPr>
          <a:xfrm>
            <a:off x="2771800" y="1978388"/>
            <a:ext cx="612068" cy="6120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Oval 20"/>
          <p:cNvSpPr/>
          <p:nvPr userDrawn="1"/>
        </p:nvSpPr>
        <p:spPr>
          <a:xfrm>
            <a:off x="2771800" y="2688017"/>
            <a:ext cx="612068" cy="6120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Oval 21"/>
          <p:cNvSpPr/>
          <p:nvPr userDrawn="1"/>
        </p:nvSpPr>
        <p:spPr>
          <a:xfrm>
            <a:off x="2771800" y="3387109"/>
            <a:ext cx="612068" cy="6120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Oval 22"/>
          <p:cNvSpPr/>
          <p:nvPr userDrawn="1"/>
        </p:nvSpPr>
        <p:spPr>
          <a:xfrm>
            <a:off x="2771800" y="4074271"/>
            <a:ext cx="612068" cy="6120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Oval 23"/>
          <p:cNvSpPr/>
          <p:nvPr userDrawn="1"/>
        </p:nvSpPr>
        <p:spPr>
          <a:xfrm>
            <a:off x="2771800" y="4755261"/>
            <a:ext cx="612068" cy="61206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2" hasCustomPrompt="1"/>
          </p:nvPr>
        </p:nvSpPr>
        <p:spPr>
          <a:xfrm>
            <a:off x="3383868" y="1396189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21" name="Текст 25"/>
          <p:cNvSpPr>
            <a:spLocks noGrp="1"/>
          </p:cNvSpPr>
          <p:nvPr>
            <p:ph type="body" sz="quarter" idx="19" hasCustomPrompt="1"/>
          </p:nvPr>
        </p:nvSpPr>
        <p:spPr>
          <a:xfrm>
            <a:off x="3391128" y="2111366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22" name="Текст 25"/>
          <p:cNvSpPr>
            <a:spLocks noGrp="1"/>
          </p:cNvSpPr>
          <p:nvPr>
            <p:ph type="body" sz="quarter" idx="20" hasCustomPrompt="1"/>
          </p:nvPr>
        </p:nvSpPr>
        <p:spPr>
          <a:xfrm>
            <a:off x="2807804" y="2096852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en-US" dirty="0"/>
              <a:t>2.</a:t>
            </a:r>
            <a:endParaRPr lang="ru-RU" dirty="0"/>
          </a:p>
        </p:txBody>
      </p:sp>
      <p:sp>
        <p:nvSpPr>
          <p:cNvPr id="23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383868" y="2816932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24" name="Текст 25"/>
          <p:cNvSpPr>
            <a:spLocks noGrp="1"/>
          </p:cNvSpPr>
          <p:nvPr>
            <p:ph type="body" sz="quarter" idx="22" hasCustomPrompt="1"/>
          </p:nvPr>
        </p:nvSpPr>
        <p:spPr>
          <a:xfrm>
            <a:off x="2800266" y="2795442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en-US" dirty="0"/>
              <a:t>3.</a:t>
            </a:r>
            <a:endParaRPr lang="ru-RU" dirty="0"/>
          </a:p>
        </p:txBody>
      </p:sp>
      <p:sp>
        <p:nvSpPr>
          <p:cNvPr id="25" name="Текст 25"/>
          <p:cNvSpPr>
            <a:spLocks noGrp="1"/>
          </p:cNvSpPr>
          <p:nvPr>
            <p:ph type="body" sz="quarter" idx="23" hasCustomPrompt="1"/>
          </p:nvPr>
        </p:nvSpPr>
        <p:spPr>
          <a:xfrm>
            <a:off x="3383868" y="3537012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28" name="Текст 25"/>
          <p:cNvSpPr>
            <a:spLocks noGrp="1"/>
          </p:cNvSpPr>
          <p:nvPr>
            <p:ph type="body" sz="quarter" idx="25" hasCustomPrompt="1"/>
          </p:nvPr>
        </p:nvSpPr>
        <p:spPr>
          <a:xfrm>
            <a:off x="3383868" y="4228064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35" name="Текст 25"/>
          <p:cNvSpPr>
            <a:spLocks noGrp="1"/>
          </p:cNvSpPr>
          <p:nvPr>
            <p:ph type="body" sz="quarter" idx="27" hasCustomPrompt="1"/>
          </p:nvPr>
        </p:nvSpPr>
        <p:spPr>
          <a:xfrm>
            <a:off x="3383868" y="4905164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29" name="Текст 25"/>
          <p:cNvSpPr>
            <a:spLocks noGrp="1"/>
          </p:cNvSpPr>
          <p:nvPr>
            <p:ph type="body" sz="quarter" idx="29" hasCustomPrompt="1"/>
          </p:nvPr>
        </p:nvSpPr>
        <p:spPr>
          <a:xfrm>
            <a:off x="2793290" y="1376772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/>
              <a:t>1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30" name="Текст 25"/>
          <p:cNvSpPr>
            <a:spLocks noGrp="1"/>
          </p:cNvSpPr>
          <p:nvPr>
            <p:ph type="body" sz="quarter" idx="30" hasCustomPrompt="1"/>
          </p:nvPr>
        </p:nvSpPr>
        <p:spPr>
          <a:xfrm>
            <a:off x="2807804" y="4206574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/>
              <a:t>5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31" name="Текст 25"/>
          <p:cNvSpPr>
            <a:spLocks noGrp="1"/>
          </p:cNvSpPr>
          <p:nvPr>
            <p:ph type="body" sz="quarter" idx="31" hasCustomPrompt="1"/>
          </p:nvPr>
        </p:nvSpPr>
        <p:spPr>
          <a:xfrm>
            <a:off x="2800266" y="4890650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/>
              <a:t>6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32" name="Текст 25"/>
          <p:cNvSpPr>
            <a:spLocks noGrp="1"/>
          </p:cNvSpPr>
          <p:nvPr>
            <p:ph type="body" sz="quarter" idx="32" hasCustomPrompt="1"/>
          </p:nvPr>
        </p:nvSpPr>
        <p:spPr>
          <a:xfrm>
            <a:off x="2793290" y="3522416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/>
              <a:t>4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644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23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412776"/>
            <a:ext cx="4032448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6252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10" name="Content Placeholder 11"/>
          <p:cNvSpPr>
            <a:spLocks noGrp="1"/>
          </p:cNvSpPr>
          <p:nvPr>
            <p:ph sz="half" idx="2"/>
          </p:nvPr>
        </p:nvSpPr>
        <p:spPr>
          <a:xfrm>
            <a:off x="514350" y="1628800"/>
            <a:ext cx="2697690" cy="43433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4"/>
          </p:nvPr>
        </p:nvSpPr>
        <p:spPr>
          <a:xfrm>
            <a:off x="3225802" y="1628800"/>
            <a:ext cx="2698750" cy="43433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/>
          </p:nvPr>
        </p:nvSpPr>
        <p:spPr>
          <a:xfrm>
            <a:off x="5940425" y="1628800"/>
            <a:ext cx="2698750" cy="43433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558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10" name="Content Placeholder 11"/>
          <p:cNvSpPr>
            <a:spLocks noGrp="1"/>
          </p:cNvSpPr>
          <p:nvPr>
            <p:ph sz="half" idx="2"/>
          </p:nvPr>
        </p:nvSpPr>
        <p:spPr>
          <a:xfrm>
            <a:off x="514350" y="1772816"/>
            <a:ext cx="2697690" cy="419935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4"/>
          </p:nvPr>
        </p:nvSpPr>
        <p:spPr>
          <a:xfrm>
            <a:off x="3225802" y="1772816"/>
            <a:ext cx="2698750" cy="419935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/>
          </p:nvPr>
        </p:nvSpPr>
        <p:spPr>
          <a:xfrm>
            <a:off x="5940425" y="1772816"/>
            <a:ext cx="2698750" cy="419935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4" y="1124744"/>
            <a:ext cx="8208912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615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514350" y="3212976"/>
            <a:ext cx="2697690" cy="275919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4"/>
          </p:nvPr>
        </p:nvSpPr>
        <p:spPr>
          <a:xfrm>
            <a:off x="3225802" y="3212976"/>
            <a:ext cx="2698750" cy="275919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5940425" y="3212976"/>
            <a:ext cx="2698750" cy="275919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539552" y="1628800"/>
            <a:ext cx="3898034" cy="136815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6"/>
          </p:nvPr>
        </p:nvSpPr>
        <p:spPr>
          <a:xfrm>
            <a:off x="4644008" y="1628800"/>
            <a:ext cx="4008922" cy="136815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89112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514350" y="3356992"/>
            <a:ext cx="2697690" cy="261518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4"/>
          </p:nvPr>
        </p:nvSpPr>
        <p:spPr>
          <a:xfrm>
            <a:off x="3225802" y="3356992"/>
            <a:ext cx="2698750" cy="261518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5940425" y="3356992"/>
            <a:ext cx="2698750" cy="261518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539552" y="1844824"/>
            <a:ext cx="3898034" cy="136815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6"/>
          </p:nvPr>
        </p:nvSpPr>
        <p:spPr>
          <a:xfrm>
            <a:off x="4644008" y="1844824"/>
            <a:ext cx="4008922" cy="136815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uk-UA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1124744"/>
            <a:ext cx="8208912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11549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60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16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84784"/>
            <a:ext cx="8208912" cy="5040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7452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4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sp>
        <p:nvSpPr>
          <p:cNvPr id="6" name="Oval 4"/>
          <p:cNvSpPr/>
          <p:nvPr userDrawn="1"/>
        </p:nvSpPr>
        <p:spPr>
          <a:xfrm>
            <a:off x="2771800" y="1268760"/>
            <a:ext cx="612068" cy="6120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accent3"/>
              </a:solidFill>
            </a:endParaRPr>
          </a:p>
        </p:txBody>
      </p:sp>
      <p:sp>
        <p:nvSpPr>
          <p:cNvPr id="7" name="Oval 19"/>
          <p:cNvSpPr/>
          <p:nvPr userDrawn="1"/>
        </p:nvSpPr>
        <p:spPr>
          <a:xfrm>
            <a:off x="2771800" y="1978388"/>
            <a:ext cx="612068" cy="6120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Oval 20"/>
          <p:cNvSpPr/>
          <p:nvPr userDrawn="1"/>
        </p:nvSpPr>
        <p:spPr>
          <a:xfrm>
            <a:off x="2771800" y="2688017"/>
            <a:ext cx="612068" cy="6120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Oval 21"/>
          <p:cNvSpPr/>
          <p:nvPr userDrawn="1"/>
        </p:nvSpPr>
        <p:spPr>
          <a:xfrm>
            <a:off x="2771800" y="3387109"/>
            <a:ext cx="612068" cy="6120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Oval 22"/>
          <p:cNvSpPr/>
          <p:nvPr userDrawn="1"/>
        </p:nvSpPr>
        <p:spPr>
          <a:xfrm>
            <a:off x="2771800" y="4074271"/>
            <a:ext cx="612068" cy="6120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Oval 23"/>
          <p:cNvSpPr/>
          <p:nvPr userDrawn="1"/>
        </p:nvSpPr>
        <p:spPr>
          <a:xfrm>
            <a:off x="2771800" y="4755261"/>
            <a:ext cx="612068" cy="6120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46" name="Текст 25"/>
          <p:cNvSpPr>
            <a:spLocks noGrp="1"/>
          </p:cNvSpPr>
          <p:nvPr>
            <p:ph type="body" sz="quarter" idx="12" hasCustomPrompt="1"/>
          </p:nvPr>
        </p:nvSpPr>
        <p:spPr>
          <a:xfrm>
            <a:off x="3383868" y="1396189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47" name="Текст 25"/>
          <p:cNvSpPr>
            <a:spLocks noGrp="1"/>
          </p:cNvSpPr>
          <p:nvPr>
            <p:ph type="body" sz="quarter" idx="19" hasCustomPrompt="1"/>
          </p:nvPr>
        </p:nvSpPr>
        <p:spPr>
          <a:xfrm>
            <a:off x="3391128" y="2111366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48" name="Текст 25"/>
          <p:cNvSpPr>
            <a:spLocks noGrp="1"/>
          </p:cNvSpPr>
          <p:nvPr>
            <p:ph type="body" sz="quarter" idx="20" hasCustomPrompt="1"/>
          </p:nvPr>
        </p:nvSpPr>
        <p:spPr>
          <a:xfrm>
            <a:off x="2807804" y="2096852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en-US" dirty="0"/>
              <a:t>2.</a:t>
            </a:r>
            <a:endParaRPr lang="ru-RU" dirty="0"/>
          </a:p>
        </p:txBody>
      </p:sp>
      <p:sp>
        <p:nvSpPr>
          <p:cNvPr id="49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383868" y="2816932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50" name="Текст 25"/>
          <p:cNvSpPr>
            <a:spLocks noGrp="1"/>
          </p:cNvSpPr>
          <p:nvPr>
            <p:ph type="body" sz="quarter" idx="22" hasCustomPrompt="1"/>
          </p:nvPr>
        </p:nvSpPr>
        <p:spPr>
          <a:xfrm>
            <a:off x="2800266" y="2795442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en-US" dirty="0"/>
              <a:t>3.</a:t>
            </a:r>
            <a:endParaRPr lang="ru-RU" dirty="0"/>
          </a:p>
        </p:txBody>
      </p:sp>
      <p:sp>
        <p:nvSpPr>
          <p:cNvPr id="51" name="Текст 25"/>
          <p:cNvSpPr>
            <a:spLocks noGrp="1"/>
          </p:cNvSpPr>
          <p:nvPr>
            <p:ph type="body" sz="quarter" idx="23" hasCustomPrompt="1"/>
          </p:nvPr>
        </p:nvSpPr>
        <p:spPr>
          <a:xfrm>
            <a:off x="3383868" y="3537012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52" name="Текст 25"/>
          <p:cNvSpPr>
            <a:spLocks noGrp="1"/>
          </p:cNvSpPr>
          <p:nvPr>
            <p:ph type="body" sz="quarter" idx="25" hasCustomPrompt="1"/>
          </p:nvPr>
        </p:nvSpPr>
        <p:spPr>
          <a:xfrm>
            <a:off x="3383868" y="4228064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53" name="Текст 25"/>
          <p:cNvSpPr>
            <a:spLocks noGrp="1"/>
          </p:cNvSpPr>
          <p:nvPr>
            <p:ph type="body" sz="quarter" idx="27" hasCustomPrompt="1"/>
          </p:nvPr>
        </p:nvSpPr>
        <p:spPr>
          <a:xfrm>
            <a:off x="3383868" y="4905164"/>
            <a:ext cx="5508612" cy="46805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 cap="all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de-DE" dirty="0">
                <a:solidFill>
                  <a:schemeClr val="tx1"/>
                </a:solidFill>
              </a:rPr>
              <a:t>OVERVIEW</a:t>
            </a:r>
            <a:endParaRPr lang="ru-RU" dirty="0"/>
          </a:p>
        </p:txBody>
      </p:sp>
      <p:sp>
        <p:nvSpPr>
          <p:cNvPr id="54" name="Текст 25"/>
          <p:cNvSpPr>
            <a:spLocks noGrp="1"/>
          </p:cNvSpPr>
          <p:nvPr>
            <p:ph type="body" sz="quarter" idx="29" hasCustomPrompt="1"/>
          </p:nvPr>
        </p:nvSpPr>
        <p:spPr>
          <a:xfrm>
            <a:off x="2793290" y="1376772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/>
              <a:t>1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55" name="Текст 25"/>
          <p:cNvSpPr>
            <a:spLocks noGrp="1"/>
          </p:cNvSpPr>
          <p:nvPr>
            <p:ph type="body" sz="quarter" idx="30" hasCustomPrompt="1"/>
          </p:nvPr>
        </p:nvSpPr>
        <p:spPr>
          <a:xfrm>
            <a:off x="2807804" y="4206574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/>
              <a:t>5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56" name="Текст 25"/>
          <p:cNvSpPr>
            <a:spLocks noGrp="1"/>
          </p:cNvSpPr>
          <p:nvPr>
            <p:ph type="body" sz="quarter" idx="31" hasCustomPrompt="1"/>
          </p:nvPr>
        </p:nvSpPr>
        <p:spPr>
          <a:xfrm>
            <a:off x="2800266" y="4890650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/>
              <a:t>6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57" name="Текст 25"/>
          <p:cNvSpPr>
            <a:spLocks noGrp="1"/>
          </p:cNvSpPr>
          <p:nvPr>
            <p:ph type="body" sz="quarter" idx="32" hasCustomPrompt="1"/>
          </p:nvPr>
        </p:nvSpPr>
        <p:spPr>
          <a:xfrm>
            <a:off x="2793290" y="3522416"/>
            <a:ext cx="612068" cy="46805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itchFamily="34" charset="0"/>
              <a:buNone/>
              <a:tabLst/>
              <a:defRPr/>
            </a:pPr>
            <a:r>
              <a:rPr lang="ru-RU" dirty="0"/>
              <a:t>4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648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62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777680" y="1988840"/>
            <a:ext cx="1450504" cy="1008112"/>
          </a:xfrm>
        </p:spPr>
        <p:txBody>
          <a:bodyPr>
            <a:noAutofit/>
          </a:bodyPr>
          <a:lstStyle>
            <a:lvl1pPr algn="ctr">
              <a:defRPr sz="6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iOS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3573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114800" cy="116205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300192" y="1916832"/>
            <a:ext cx="1288133" cy="909147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iOS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416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909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176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22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186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2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_On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77800" indent="-177800">
              <a:buSzPct val="100000"/>
              <a:buFont typeface="Wingdings 2" pitchFamily="18" charset="2"/>
              <a:buChar char=""/>
              <a:defRPr baseline="0"/>
            </a:lvl1pPr>
            <a:lvl2pPr marL="627063" indent="-169863">
              <a:buSzPct val="100000"/>
              <a:buFont typeface="Wingdings 2" pitchFamily="18" charset="2"/>
              <a:buChar char=""/>
              <a:defRPr/>
            </a:lvl2pPr>
            <a:lvl3pPr marL="1077913" indent="-163513">
              <a:buSzPct val="100000"/>
              <a:buFont typeface="Wingdings 2" pitchFamily="18" charset="2"/>
              <a:buChar char=""/>
              <a:defRPr/>
            </a:lvl3pPr>
            <a:lvl4pPr marL="1528763" indent="-157163">
              <a:buSzPct val="100000"/>
              <a:buFont typeface="Wingdings 2" pitchFamily="18" charset="2"/>
              <a:buChar char=""/>
              <a:defRPr/>
            </a:lvl4pPr>
            <a:lvl5pPr marL="1979613" indent="-150813">
              <a:buSzPct val="100000"/>
              <a:buFont typeface="Wingdings 2" pitchFamily="18" charset="2"/>
              <a:buChar char=""/>
              <a:defRPr/>
            </a:lvl5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2044093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_Content_On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"/>
              <a:defRPr sz="1800">
                <a:solidFill>
                  <a:schemeClr val="tx1"/>
                </a:solidFill>
              </a:defRPr>
            </a:lvl1pPr>
            <a:lvl2pPr marL="627063" indent="-169863">
              <a:buSzPct val="100000"/>
              <a:buFont typeface="Wingdings 2" pitchFamily="18" charset="2"/>
              <a:buChar char=""/>
              <a:defRPr sz="1600">
                <a:solidFill>
                  <a:schemeClr val="tx1"/>
                </a:solidFill>
              </a:defRPr>
            </a:lvl2pPr>
            <a:lvl3pPr marL="1077913" indent="-163513">
              <a:buSzPct val="100000"/>
              <a:buFont typeface="Wingdings 2" pitchFamily="18" charset="2"/>
              <a:buChar char=""/>
              <a:defRPr sz="1600">
                <a:solidFill>
                  <a:schemeClr val="tx1"/>
                </a:solidFill>
              </a:defRPr>
            </a:lvl3pPr>
            <a:lvl4pPr marL="1528763" indent="-157163">
              <a:buSzPct val="100000"/>
              <a:buFont typeface="Wingdings 2" pitchFamily="18" charset="2"/>
              <a:buChar char=""/>
              <a:defRPr sz="1600">
                <a:solidFill>
                  <a:schemeClr val="tx1"/>
                </a:solidFill>
              </a:defRPr>
            </a:lvl4pPr>
            <a:lvl5pPr marL="1979613" indent="-150813">
              <a:buSzPct val="100000"/>
              <a:buFont typeface="Wingdings 2" pitchFamily="18" charset="2"/>
              <a:buChar char=""/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7289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Content_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800">
                <a:solidFill>
                  <a:schemeClr val="tx1"/>
                </a:solidFill>
              </a:defRPr>
            </a:lvl1pPr>
            <a:lvl2pPr marL="627063" indent="-169863">
              <a:buSzPct val="100000"/>
              <a:buFont typeface="Wingdings 2" pitchFamily="18" charset="2"/>
              <a:buChar char=""/>
              <a:defRPr sz="1600">
                <a:solidFill>
                  <a:schemeClr val="tx1"/>
                </a:solidFill>
              </a:defRPr>
            </a:lvl2pPr>
            <a:lvl3pPr marL="1077913" indent="-163513">
              <a:buSzPct val="100000"/>
              <a:buFont typeface="Wingdings 2" pitchFamily="18" charset="2"/>
              <a:buChar char=""/>
              <a:defRPr sz="1600">
                <a:solidFill>
                  <a:schemeClr val="tx1"/>
                </a:solidFill>
              </a:defRPr>
            </a:lvl3pPr>
            <a:lvl4pPr marL="1528763" indent="-157163">
              <a:buSzPct val="100000"/>
              <a:buFont typeface="Wingdings 2" pitchFamily="18" charset="2"/>
              <a:buChar char=""/>
              <a:defRPr sz="1600">
                <a:solidFill>
                  <a:schemeClr val="tx1"/>
                </a:solidFill>
              </a:defRPr>
            </a:lvl4pPr>
            <a:lvl5pPr marL="1979613" indent="-150813">
              <a:buSzPct val="100000"/>
              <a:buFont typeface="Wingdings 2" pitchFamily="18" charset="2"/>
              <a:buChar char=""/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 marL="177800" indent="-177800">
              <a:buSzPct val="100000"/>
              <a:buFont typeface="Wingdings 2" pitchFamily="18" charset="2"/>
              <a:buChar char=""/>
              <a:defRPr sz="1800"/>
            </a:lvl1pPr>
            <a:lvl2pPr marL="627063" indent="-169863">
              <a:buSzPct val="100000"/>
              <a:buFont typeface="Wingdings 2" pitchFamily="18" charset="2"/>
              <a:buChar char=""/>
              <a:defRPr sz="1600"/>
            </a:lvl2pPr>
            <a:lvl3pPr marL="1077913" indent="-163513">
              <a:buSzPct val="100000"/>
              <a:buFont typeface="Wingdings 2" pitchFamily="18" charset="2"/>
              <a:buChar char=""/>
              <a:defRPr sz="1600"/>
            </a:lvl3pPr>
            <a:lvl4pPr marL="1528763" indent="-157163">
              <a:buSzPct val="100000"/>
              <a:buFont typeface="Wingdings 2" pitchFamily="18" charset="2"/>
              <a:buChar char=""/>
              <a:defRPr sz="1600"/>
            </a:lvl4pPr>
            <a:lvl5pPr marL="1979613" indent="-150813">
              <a:buSzPct val="100000"/>
              <a:buFont typeface="Wingdings 2" pitchFamily="18" charset="2"/>
              <a:buChar char="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265413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 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B8FEE-C9A9-474F-A6A0-26D3489255B4}" type="slidenum">
              <a:rPr lang="uk-UA" smtClean="0"/>
              <a:t>‹#›</a:t>
            </a:fld>
            <a:endParaRPr lang="uk-U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45" y="6222826"/>
            <a:ext cx="1762125" cy="5905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45" y="6222826"/>
            <a:ext cx="17621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5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780" r:id="rId2"/>
    <p:sldLayoutId id="2147483763" r:id="rId3"/>
    <p:sldLayoutId id="2147483816" r:id="rId4"/>
    <p:sldLayoutId id="2147483812" r:id="rId5"/>
    <p:sldLayoutId id="2147483813" r:id="rId6"/>
    <p:sldLayoutId id="2147483769" r:id="rId7"/>
    <p:sldLayoutId id="2147483776" r:id="rId8"/>
    <p:sldLayoutId id="2147483775" r:id="rId9"/>
    <p:sldLayoutId id="2147483777" r:id="rId10"/>
    <p:sldLayoutId id="2147483778" r:id="rId11"/>
    <p:sldLayoutId id="2147483788" r:id="rId12"/>
    <p:sldLayoutId id="2147483789" r:id="rId13"/>
    <p:sldLayoutId id="2147483815" r:id="rId14"/>
    <p:sldLayoutId id="2147483758" r:id="rId15"/>
    <p:sldLayoutId id="2147483760" r:id="rId16"/>
    <p:sldLayoutId id="2147483779" r:id="rId17"/>
    <p:sldLayoutId id="2147483761" r:id="rId18"/>
    <p:sldLayoutId id="2147483762" r:id="rId19"/>
    <p:sldLayoutId id="2147483781" r:id="rId20"/>
    <p:sldLayoutId id="2147483786" r:id="rId21"/>
    <p:sldLayoutId id="2147483787" r:id="rId22"/>
    <p:sldLayoutId id="2147483677" r:id="rId23"/>
    <p:sldLayoutId id="2147483814" r:id="rId24"/>
    <p:sldLayoutId id="2147483770" r:id="rId25"/>
    <p:sldLayoutId id="2147483822" r:id="rId26"/>
    <p:sldLayoutId id="2147483823" r:id="rId27"/>
    <p:sldLayoutId id="2147483782" r:id="rId28"/>
    <p:sldLayoutId id="2147483757" r:id="rId29"/>
    <p:sldLayoutId id="2147483784" r:id="rId30"/>
    <p:sldLayoutId id="2147483755" r:id="rId31"/>
    <p:sldLayoutId id="2147483785" r:id="rId32"/>
    <p:sldLayoutId id="2147483674" r:id="rId33"/>
    <p:sldLayoutId id="2147483663" r:id="rId34"/>
    <p:sldLayoutId id="2147483672" r:id="rId35"/>
    <p:sldLayoutId id="2147483673" r:id="rId36"/>
    <p:sldLayoutId id="2147483824" r:id="rId3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169863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763" indent="-157163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79613" indent="-150813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11B7A-7C05-4EA3-909B-9D02F34AEBE2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45" y="6222826"/>
            <a:ext cx="17621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0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400" b="0" kern="1200" baseline="0">
          <a:solidFill>
            <a:srgbClr val="2978A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" y="-44624"/>
            <a:ext cx="91413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DA8BE"/>
                </a:solidFill>
              </a:defRPr>
            </a:lvl1pPr>
          </a:lstStyle>
          <a:p>
            <a:r>
              <a:rPr lang="ru-RU" dirty="0"/>
              <a:t>Верхний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DA8BE"/>
                </a:solidFill>
              </a:defRPr>
            </a:lvl1pPr>
          </a:lstStyle>
          <a:p>
            <a:fld id="{A4D11B7A-7C05-4EA3-909B-9D02F34AEBE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45" y="6222826"/>
            <a:ext cx="17621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8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400" b="0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0"/>
            <a:ext cx="914139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4B4C4C">
                    <a:tint val="75000"/>
                  </a:srgbClr>
                </a:solidFill>
              </a:rPr>
              <a:t>Presentation title </a:t>
            </a:r>
            <a:endParaRPr lang="uk-UA" dirty="0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45" y="6222826"/>
            <a:ext cx="17621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9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169863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763" indent="-157163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79613" indent="-150813" algn="l" defTabSz="914400" rtl="0" eaLnBrk="1" latinLnBrk="0" hangingPunct="1">
        <a:spcBef>
          <a:spcPct val="20000"/>
        </a:spcBef>
        <a:buClr>
          <a:schemeClr val="tx2"/>
        </a:buClr>
        <a:buSzPct val="15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ma-international.org/memento/members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www.ecma-international.org/memento/Policies/Registration%20Form%20for%20the%20Ecma%20Royalty%20Free%20(RF)%20Task%20Group%20(TG).pdf" TargetMode="External"/><Relationship Id="rId5" Type="http://schemas.openxmlformats.org/officeDocument/2006/relationships/hyperlink" Target="http://www.ecma-international.org/memento/Policies/Registration%20Form%20for%20the%20Ecma%20Royalty%20Free%20(RF)%20Task%20Group%20(TG).doc" TargetMode="External"/><Relationship Id="rId4" Type="http://schemas.openxmlformats.org/officeDocument/2006/relationships/hyperlink" Target="http://www.ecma-international.org/memento/Policies/Ecma_Royalty-Free_Patent_Policy_Extension_Option.ht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c39/test262" TargetMode="Externa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/>
              <a:t>Магічні числа 39 та 262 в </a:t>
            </a:r>
            <a:r>
              <a:rPr lang="en-US"/>
              <a:t>JS</a:t>
            </a:r>
            <a:endParaRPr lang="uk-UA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/>
              <a:t>Roman Savitskyi </a:t>
            </a:r>
            <a:r>
              <a:rPr lang="en-US" altLang="en-US"/>
              <a:t>, Team Leader</a:t>
            </a:r>
            <a:endParaRPr lang="en-US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altLang="en-US" dirty="0"/>
              <a:t>Або</a:t>
            </a:r>
            <a:r>
              <a:rPr lang="en-US" altLang="en-US" dirty="0"/>
              <a:t> </a:t>
            </a:r>
            <a:r>
              <a:rPr lang="uk-UA" altLang="en-US" dirty="0"/>
              <a:t>історія про те, як працює фабрика </a:t>
            </a:r>
            <a:r>
              <a:rPr lang="en-US" altLang="en-US" dirty="0"/>
              <a:t>JS</a:t>
            </a:r>
            <a:r>
              <a:rPr lang="uk-UA" altLang="en-US" dirty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0599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10. 10 </a:t>
            </a:r>
            <a:r>
              <a:rPr lang="uk-UA" dirty="0" err="1"/>
              <a:t>років.Стандарт</a:t>
            </a:r>
            <a:r>
              <a:rPr lang="uk-UA" dirty="0"/>
              <a:t> ES5 розроблювали 10 років.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ES1 – </a:t>
            </a:r>
            <a:r>
              <a:rPr lang="uk-UA"/>
              <a:t>червень</a:t>
            </a:r>
            <a:r>
              <a:rPr lang="ru-RU"/>
              <a:t> </a:t>
            </a:r>
            <a:r>
              <a:rPr lang="en-US"/>
              <a:t>1997</a:t>
            </a:r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ES2 – </a:t>
            </a:r>
            <a:r>
              <a:rPr lang="uk-UA"/>
              <a:t>червень</a:t>
            </a:r>
            <a:r>
              <a:rPr lang="ru-RU"/>
              <a:t> 1998</a:t>
            </a:r>
            <a:endParaRPr lang="uk-UA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ES3 – </a:t>
            </a:r>
            <a:r>
              <a:rPr lang="uk-UA"/>
              <a:t>грудень 1999</a:t>
            </a:r>
            <a:r>
              <a:rPr lang="en-US"/>
              <a:t> </a:t>
            </a:r>
            <a:endParaRPr lang="uk-UA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Es4 – </a:t>
            </a:r>
            <a:r>
              <a:rPr lang="uk-UA"/>
              <a:t>ніколи</a:t>
            </a:r>
            <a:endParaRPr lang="uk-U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Es5 – </a:t>
            </a:r>
            <a:r>
              <a:rPr lang="ru-RU"/>
              <a:t>грудень 2009</a:t>
            </a:r>
            <a:endParaRPr lang="uk-U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Es6/2015 – </a:t>
            </a:r>
            <a:r>
              <a:rPr lang="uk-UA"/>
              <a:t>червень 2015</a:t>
            </a:r>
            <a:r>
              <a:rPr lang="en-US"/>
              <a:t> </a:t>
            </a:r>
            <a:endParaRPr lang="uk-UA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1" y="2087241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07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Трохи детальніше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11</a:t>
            </a:fld>
            <a:endParaRPr lang="uk-UA" dirty="0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7" name="Picture 2" descr="Картинки по запросу фабріка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200800" cy="432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003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err="1"/>
              <a:t>Пограймо</a:t>
            </a:r>
            <a:r>
              <a:rPr lang="mr-IN" dirty="0"/>
              <a:t>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12</a:t>
            </a:fld>
            <a:endParaRPr lang="uk-U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57200" y="1340768"/>
            <a:ext cx="8208912" cy="504056"/>
          </a:xfrm>
        </p:spPr>
        <p:txBody>
          <a:bodyPr>
            <a:noAutofit/>
          </a:bodyPr>
          <a:lstStyle/>
          <a:p>
            <a:r>
              <a:rPr lang="es-ES_tradnl" dirty="0" err="1"/>
              <a:t>Хто</a:t>
            </a:r>
            <a:r>
              <a:rPr lang="es-ES_tradnl" dirty="0"/>
              <a:t> </a:t>
            </a:r>
            <a:r>
              <a:rPr lang="es-ES_tradnl" dirty="0" err="1"/>
              <a:t>розробляє</a:t>
            </a:r>
            <a:r>
              <a:rPr lang="es-ES_tradnl" dirty="0"/>
              <a:t> </a:t>
            </a:r>
            <a:r>
              <a:rPr lang="es-ES_tradnl" dirty="0" err="1"/>
              <a:t>Javascript</a:t>
            </a:r>
            <a:r>
              <a:rPr lang="es-ES_tradnl" dirty="0"/>
              <a:t>?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9" name="Picture 2" descr="Картинки по запросу questi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37" y="2861166"/>
            <a:ext cx="220027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872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Відповідь!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/>
              <a:t>Комітет, який займається розвитком </a:t>
            </a:r>
            <a:r>
              <a:rPr lang="uk-UA" sz="2000" dirty="0" err="1"/>
              <a:t>JavaScript</a:t>
            </a:r>
            <a:r>
              <a:rPr lang="uk-UA" sz="2000" dirty="0"/>
              <a:t>. </a:t>
            </a:r>
          </a:p>
          <a:p>
            <a:pPr marL="0" indent="0">
              <a:buNone/>
            </a:pPr>
            <a:r>
              <a:rPr lang="uk-UA" sz="2000" dirty="0"/>
              <a:t>Членами комітету є компанії, основні виробники </a:t>
            </a:r>
          </a:p>
          <a:p>
            <a:pPr marL="0" indent="0">
              <a:buNone/>
            </a:pPr>
            <a:r>
              <a:rPr lang="uk-UA" sz="2000" dirty="0"/>
              <a:t>браузерів, а також експерти.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13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Ecma</a:t>
            </a:r>
            <a:r>
              <a:rPr lang="en-US" dirty="0"/>
              <a:t> International Technical Committee 39 (TC39) </a:t>
            </a:r>
          </a:p>
        </p:txBody>
      </p:sp>
    </p:spTree>
    <p:extLst>
      <p:ext uri="{BB962C8B-B14F-4D97-AF65-F5344CB8AC3E}">
        <p14:creationId xmlns:p14="http://schemas.microsoft.com/office/powerpoint/2010/main" val="767413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TC39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5306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/>
              <a:t>Комітет проводить регулярні зустрічі (раз на 2 місяці), де обговорюються деталі чернеток і специфікацій. 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uk-UA" sz="2000" dirty="0">
                <a:solidFill>
                  <a:srgbClr val="222222"/>
                </a:solidFill>
                <a:latin typeface="-apple-system"/>
              </a:rPr>
              <a:t>Усі протоколи зустрічей знаходяться онлайн.</a:t>
            </a:r>
            <a:r>
              <a:rPr lang="en-US" sz="2000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-apple-system"/>
              </a:rPr>
              <a:t>http://tc39.github.io/tc39-notes/</a:t>
            </a:r>
            <a:endParaRPr lang="uk-UA" sz="2000" dirty="0">
              <a:solidFill>
                <a:schemeClr val="accent1"/>
              </a:solidFill>
              <a:latin typeface="-apple-syste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14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878" y="1421138"/>
            <a:ext cx="5390762" cy="455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8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TC39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Рішення ухвалюються більшістю голосів, але кожен має право вето.</a:t>
            </a:r>
            <a:br>
              <a:rPr lang="uk-UA" dirty="0"/>
            </a:br>
            <a:r>
              <a:rPr lang="uk-UA" dirty="0"/>
              <a:t>Навіть запрошені експерти.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Хто хоче приєднатись до роботи, Вас запрошують!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15</a:t>
            </a:fld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524440" y="3219941"/>
            <a:ext cx="8095120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base"/>
            <a:r>
              <a:rPr lang="en-US" b="1" dirty="0"/>
              <a:t>How to join the TC39 work</a:t>
            </a:r>
          </a:p>
          <a:p>
            <a:r>
              <a:rPr lang="en-US" dirty="0"/>
              <a:t>If you want to officially participate into the standardization activities regarding ECMAScript™, you shall first apply to become an </a:t>
            </a:r>
            <a:r>
              <a:rPr lang="en-US" dirty="0" err="1"/>
              <a:t>Ecma</a:t>
            </a:r>
            <a:r>
              <a:rPr lang="en-US" dirty="0"/>
              <a:t> member (see the membership info </a:t>
            </a:r>
            <a:r>
              <a:rPr lang="en-US" u="sng" dirty="0">
                <a:hlinkClick r:id="rId3"/>
              </a:rPr>
              <a:t>here</a:t>
            </a:r>
            <a:r>
              <a:rPr lang="en-US" dirty="0"/>
              <a:t>).</a:t>
            </a:r>
          </a:p>
          <a:p>
            <a:r>
              <a:rPr lang="en-US" dirty="0"/>
              <a:t>Once your membership request has been officially accepted by the General Assembly, you will have to follow the </a:t>
            </a:r>
            <a:r>
              <a:rPr lang="en-US" u="sng" dirty="0" err="1">
                <a:hlinkClick r:id="rId4"/>
              </a:rPr>
              <a:t>Ecma</a:t>
            </a:r>
            <a:r>
              <a:rPr lang="en-US" u="sng" dirty="0">
                <a:hlinkClick r:id="rId4"/>
              </a:rPr>
              <a:t> Royalty-Free (RF) Patent Policy option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Finally you shall register to the TC39 RF TG (see </a:t>
            </a:r>
            <a:r>
              <a:rPr lang="en-US" u="sng" dirty="0">
                <a:hlinkClick r:id="rId5" invalidUrl="http://www.ecma-international.org/memento/Policies/Registration Form for the Ecma Royalty Free (RF) Task Group (TG).doc"/>
              </a:rPr>
              <a:t>here</a:t>
            </a:r>
            <a:r>
              <a:rPr lang="en-US" dirty="0"/>
              <a:t> for the WORD registration form and </a:t>
            </a:r>
            <a:r>
              <a:rPr lang="en-US" u="sng" dirty="0">
                <a:hlinkClick r:id="rId6" invalidUrl="http://www.ecma-international.org/memento/Policies/Registration Form for the Ecma Royalty Free (RF) Task Group (TG).pdf"/>
              </a:rPr>
              <a:t>here</a:t>
            </a:r>
            <a:r>
              <a:rPr lang="en-US" dirty="0"/>
              <a:t> for the PDF registration form) and the process has been completed.</a:t>
            </a:r>
          </a:p>
        </p:txBody>
      </p:sp>
    </p:spTree>
    <p:extLst>
      <p:ext uri="{BB962C8B-B14F-4D97-AF65-F5344CB8AC3E}">
        <p14:creationId xmlns:p14="http://schemas.microsoft.com/office/powerpoint/2010/main" val="196185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Поява нової чернетки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uk-UA" dirty="0"/>
              <a:t>Створення ескізу функціоналу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uk-UA" dirty="0"/>
              <a:t>Обговорення на мітингах </a:t>
            </a:r>
            <a:r>
              <a:rPr lang="en-US" dirty="0"/>
              <a:t>TC39</a:t>
            </a:r>
            <a:endParaRPr lang="uk-U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 err="1"/>
              <a:t>Отримання</a:t>
            </a:r>
            <a:r>
              <a:rPr lang="ru-RU" dirty="0"/>
              <a:t> статусу «</a:t>
            </a:r>
            <a:r>
              <a:rPr lang="uk-UA" dirty="0"/>
              <a:t>пропозиції»</a:t>
            </a:r>
          </a:p>
          <a:p>
            <a:endParaRPr lang="uk-U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 err="1"/>
              <a:t>Встановлення</a:t>
            </a:r>
            <a:r>
              <a:rPr lang="ru-RU" dirty="0"/>
              <a:t> одного </a:t>
            </a:r>
            <a:r>
              <a:rPr lang="ru-RU" dirty="0" err="1"/>
              <a:t>чи</a:t>
            </a:r>
            <a:r>
              <a:rPr lang="ru-RU" dirty="0"/>
              <a:t> дек</a:t>
            </a:r>
            <a:r>
              <a:rPr lang="uk-UA" dirty="0" err="1"/>
              <a:t>ількох</a:t>
            </a:r>
            <a:r>
              <a:rPr lang="uk-UA" dirty="0"/>
              <a:t> чемпіонів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dirty="0" err="1"/>
              <a:t>Проведення</a:t>
            </a:r>
            <a:r>
              <a:rPr lang="ru-RU" dirty="0"/>
              <a:t> ревю</a:t>
            </a:r>
            <a:r>
              <a:rPr lang="uk-UA" dirty="0"/>
              <a:t> ескізу чемпіонами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uk-UA" dirty="0"/>
              <a:t>Надання статусу чернетці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42856" y="6376243"/>
            <a:ext cx="2133600" cy="365125"/>
          </a:xfrm>
        </p:spPr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16</a:t>
            </a:fld>
            <a:endParaRPr lang="uk-UA" dirty="0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 Strawman. (</a:t>
            </a:r>
            <a:r>
              <a:rPr lang="en-US" dirty="0" err="1"/>
              <a:t>Опудало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r>
              <a:rPr lang="uk-UA" b="1" dirty="0"/>
              <a:t>Що необхідно?</a:t>
            </a:r>
            <a:r>
              <a:rPr lang="uk-UA" dirty="0"/>
              <a:t> Документ, який повинен бути розглянутий на зустрічі, після чого він додається на сторінку з пропозиціями, що знаходяться на нульовому етапі. </a:t>
            </a:r>
            <a:r>
              <a:rPr lang="uk-UA" dirty="0" err="1">
                <a:solidFill>
                  <a:schemeClr val="accent1"/>
                </a:solidFill>
              </a:rPr>
              <a:t>https</a:t>
            </a:r>
            <a:r>
              <a:rPr lang="uk-UA" dirty="0">
                <a:solidFill>
                  <a:schemeClr val="accent1"/>
                </a:solidFill>
              </a:rPr>
              <a:t>://</a:t>
            </a:r>
            <a:r>
              <a:rPr lang="uk-UA" dirty="0" err="1">
                <a:solidFill>
                  <a:schemeClr val="accent1"/>
                </a:solidFill>
              </a:rPr>
              <a:t>github.com</a:t>
            </a:r>
            <a:r>
              <a:rPr lang="uk-UA" dirty="0">
                <a:solidFill>
                  <a:schemeClr val="accent1"/>
                </a:solidFill>
              </a:rPr>
              <a:t>/tc39/ecma262/</a:t>
            </a:r>
            <a:r>
              <a:rPr lang="uk-UA" dirty="0" err="1">
                <a:solidFill>
                  <a:schemeClr val="accent1"/>
                </a:solidFill>
              </a:rPr>
              <a:t>blob</a:t>
            </a:r>
            <a:r>
              <a:rPr lang="uk-UA" dirty="0">
                <a:solidFill>
                  <a:schemeClr val="accent1"/>
                </a:solidFill>
              </a:rPr>
              <a:t>/</a:t>
            </a:r>
            <a:r>
              <a:rPr lang="uk-UA" dirty="0" err="1">
                <a:solidFill>
                  <a:schemeClr val="accent1"/>
                </a:solidFill>
              </a:rPr>
              <a:t>master</a:t>
            </a:r>
            <a:r>
              <a:rPr lang="uk-UA" dirty="0">
                <a:solidFill>
                  <a:schemeClr val="accent1"/>
                </a:solidFill>
              </a:rPr>
              <a:t>/stage0.md</a:t>
            </a:r>
          </a:p>
          <a:p>
            <a:r>
              <a:rPr lang="uk-UA" b="1" dirty="0"/>
              <a:t>Специфікація - </a:t>
            </a:r>
            <a:r>
              <a:rPr lang="uk-UA" dirty="0"/>
              <a:t>Не </a:t>
            </a:r>
            <a:r>
              <a:rPr lang="uk-UA" dirty="0" err="1"/>
              <a:t>валідно</a:t>
            </a:r>
            <a:endParaRPr lang="uk-UA" dirty="0"/>
          </a:p>
          <a:p>
            <a:r>
              <a:rPr lang="uk-UA" b="1" dirty="0"/>
              <a:t>Імплементація - </a:t>
            </a:r>
            <a:r>
              <a:rPr lang="uk-UA" dirty="0"/>
              <a:t>Не </a:t>
            </a:r>
            <a:r>
              <a:rPr lang="uk-UA" dirty="0" err="1"/>
              <a:t>валідно</a:t>
            </a:r>
            <a:endParaRPr lang="uk-UA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17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uk-UA" dirty="0"/>
              <a:t>Ідея по розвитку </a:t>
            </a:r>
            <a:r>
              <a:rPr lang="uk-UA" dirty="0" err="1"/>
              <a:t>ECMAScript</a:t>
            </a:r>
            <a:r>
              <a:rPr lang="uk-UA" dirty="0"/>
              <a:t>, сформована у вільній формі. Відправляти ідеї можуть члени TC39 або люди, що зареєстровані як </a:t>
            </a:r>
            <a:r>
              <a:rPr lang="uk-UA" dirty="0" err="1"/>
              <a:t>контриб’ютори</a:t>
            </a:r>
            <a:r>
              <a:rPr lang="uk-UA" dirty="0"/>
              <a:t>.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467544" y="2060848"/>
            <a:ext cx="849694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50000"/>
              <a:buFontTx/>
              <a:buNone/>
              <a:defRPr sz="20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5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</a:rPr>
              <a:t>http://</a:t>
            </a:r>
            <a:r>
              <a:rPr lang="en-US" sz="1600" dirty="0" err="1">
                <a:solidFill>
                  <a:schemeClr val="tx2"/>
                </a:solidFill>
              </a:rPr>
              <a:t>www.ecma</a:t>
            </a:r>
            <a:r>
              <a:rPr lang="ru-RU" sz="1600" dirty="0">
                <a:solidFill>
                  <a:schemeClr val="tx2"/>
                </a:solidFill>
              </a:rPr>
              <a:t>-</a:t>
            </a:r>
            <a:r>
              <a:rPr lang="en-US" sz="1600" dirty="0" err="1">
                <a:solidFill>
                  <a:schemeClr val="tx2"/>
                </a:solidFill>
              </a:rPr>
              <a:t>international.org</a:t>
            </a:r>
            <a:r>
              <a:rPr lang="en-US" sz="1600" dirty="0">
                <a:solidFill>
                  <a:schemeClr val="tx2"/>
                </a:solidFill>
              </a:rPr>
              <a:t>/memento/contribute_TC39_Royalty_Free_Task_Group.php</a:t>
            </a:r>
          </a:p>
        </p:txBody>
      </p:sp>
    </p:spTree>
    <p:extLst>
      <p:ext uri="{BB962C8B-B14F-4D97-AF65-F5344CB8AC3E}">
        <p14:creationId xmlns:p14="http://schemas.microsoft.com/office/powerpoint/2010/main" val="604924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1</a:t>
            </a:r>
            <a:r>
              <a:rPr lang="en-US"/>
              <a:t>. Proposal. (</a:t>
            </a:r>
            <a:r>
              <a:rPr lang="ru-RU"/>
              <a:t>Пропозиц</a:t>
            </a:r>
            <a:r>
              <a:rPr lang="uk-UA"/>
              <a:t>ія)</a:t>
            </a:r>
            <a:endParaRPr lang="uk-UA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? </a:t>
            </a:r>
            <a:r>
              <a:rPr lang="en-US" dirty="0"/>
              <a:t>TC39</a:t>
            </a:r>
            <a:r>
              <a:rPr lang="uk-UA" dirty="0"/>
              <a:t> о</a:t>
            </a:r>
            <a:r>
              <a:rPr lang="ru-RU" dirty="0" err="1"/>
              <a:t>бирає</a:t>
            </a:r>
            <a:r>
              <a:rPr lang="ru-RU" dirty="0"/>
              <a:t> героя (</a:t>
            </a:r>
            <a:r>
              <a:rPr lang="ru-RU" dirty="0" err="1"/>
              <a:t>героїв</a:t>
            </a:r>
            <a:r>
              <a:rPr lang="ru-RU" dirty="0"/>
              <a:t>), </a:t>
            </a:r>
            <a:r>
              <a:rPr lang="ru-RU" dirty="0" err="1"/>
              <a:t>який</a:t>
            </a:r>
            <a:r>
              <a:rPr lang="ru-RU" dirty="0"/>
              <a:t>(і) буде(</a:t>
            </a:r>
            <a:r>
              <a:rPr lang="ru-RU" dirty="0" err="1"/>
              <a:t>уть</a:t>
            </a:r>
            <a:r>
              <a:rPr lang="ru-RU" dirty="0"/>
              <a:t>) </a:t>
            </a:r>
            <a:r>
              <a:rPr lang="ru-RU" dirty="0" err="1"/>
              <a:t>відповідати</a:t>
            </a:r>
            <a:r>
              <a:rPr lang="ru-RU" dirty="0"/>
              <a:t> за </a:t>
            </a:r>
            <a:r>
              <a:rPr lang="ru-RU" dirty="0" err="1"/>
              <a:t>пропозицію</a:t>
            </a:r>
            <a:r>
              <a:rPr lang="ru-RU" dirty="0"/>
              <a:t>. Герой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помічника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герой,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помічник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бути </a:t>
            </a:r>
            <a:r>
              <a:rPr lang="ru-RU" dirty="0" err="1"/>
              <a:t>обов’язково</a:t>
            </a:r>
            <a:r>
              <a:rPr lang="ru-RU" dirty="0"/>
              <a:t> членами </a:t>
            </a:r>
            <a:r>
              <a:rPr lang="ru-RU" dirty="0" err="1"/>
              <a:t>комітету</a:t>
            </a:r>
            <a:r>
              <a:rPr lang="ru-RU" dirty="0"/>
              <a:t>. У </a:t>
            </a:r>
            <a:r>
              <a:rPr lang="ru-RU" dirty="0" err="1"/>
              <a:t>пропозиції</a:t>
            </a:r>
            <a:r>
              <a:rPr lang="ru-RU" dirty="0"/>
              <a:t> повинна бути проблема, яка буде </a:t>
            </a:r>
            <a:r>
              <a:rPr lang="ru-RU" dirty="0" err="1"/>
              <a:t>вирішена</a:t>
            </a:r>
            <a:r>
              <a:rPr lang="ru-RU" dirty="0"/>
              <a:t>.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додавати</a:t>
            </a:r>
            <a:r>
              <a:rPr lang="ru-RU" dirty="0"/>
              <a:t> </a:t>
            </a:r>
            <a:r>
              <a:rPr lang="ru-RU" dirty="0" err="1"/>
              <a:t>приклади</a:t>
            </a:r>
            <a:r>
              <a:rPr lang="ru-RU" dirty="0"/>
              <a:t>, </a:t>
            </a:r>
            <a:r>
              <a:rPr lang="en-US" dirty="0"/>
              <a:t>API</a:t>
            </a:r>
            <a:r>
              <a:rPr lang="ru-RU" dirty="0"/>
              <a:t>, </a:t>
            </a:r>
            <a:r>
              <a:rPr lang="ru-RU" dirty="0" err="1"/>
              <a:t>зм</a:t>
            </a:r>
            <a:r>
              <a:rPr lang="uk-UA" dirty="0" err="1"/>
              <a:t>іну</a:t>
            </a:r>
            <a:r>
              <a:rPr lang="uk-UA" dirty="0"/>
              <a:t> семантики чи алгоритмів. Також визначаються проблеми реалізації і конфлікти з іншими </a:t>
            </a:r>
            <a:r>
              <a:rPr lang="uk-UA" dirty="0" err="1"/>
              <a:t>спеками</a:t>
            </a:r>
            <a:r>
              <a:rPr lang="uk-UA" dirty="0"/>
              <a:t>.</a:t>
            </a:r>
          </a:p>
          <a:p>
            <a:r>
              <a:rPr lang="uk-UA" dirty="0"/>
              <a:t>Специфікація Відсутня</a:t>
            </a:r>
          </a:p>
          <a:p>
            <a:r>
              <a:rPr lang="ru-RU" dirty="0" err="1"/>
              <a:t>Імплементація</a:t>
            </a:r>
            <a:r>
              <a:rPr lang="ru-RU" dirty="0"/>
              <a:t> </a:t>
            </a:r>
            <a:r>
              <a:rPr lang="ru-RU" dirty="0" err="1"/>
              <a:t>Реалізація</a:t>
            </a:r>
            <a:r>
              <a:rPr lang="ru-RU" dirty="0"/>
              <a:t>, </a:t>
            </a:r>
            <a:r>
              <a:rPr lang="ru-RU" dirty="0" err="1"/>
              <a:t>поліфіл</a:t>
            </a:r>
            <a:r>
              <a:rPr lang="ru-RU" dirty="0"/>
              <a:t>, </a:t>
            </a:r>
            <a:r>
              <a:rPr lang="ru-RU" dirty="0" err="1"/>
              <a:t>приклади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18</a:t>
            </a:fld>
            <a:endParaRPr lang="uk-U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/>
              <a:t>Формальна пропозиція нової можливості мови програмування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6021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2</a:t>
            </a:r>
            <a:r>
              <a:rPr lang="en-US"/>
              <a:t>. Draft. (</a:t>
            </a:r>
            <a:r>
              <a:rPr lang="ru-RU"/>
              <a:t>Чернетка</a:t>
            </a:r>
            <a:r>
              <a:rPr lang="uk-UA"/>
              <a:t>)</a:t>
            </a:r>
            <a:endParaRPr lang="uk-UA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Що необхідно? Документ повинен містити формальний опис синтаксису, а також семантики нової можливості мови</a:t>
            </a:r>
            <a:r>
              <a:rPr lang="uk-UA"/>
              <a:t> (використовуючи формальну мову специфікації </a:t>
            </a:r>
            <a:r>
              <a:rPr lang="ru-RU"/>
              <a:t>ECMAScript).</a:t>
            </a:r>
            <a:endParaRPr lang="uk-UA"/>
          </a:p>
          <a:p>
            <a:r>
              <a:rPr lang="uk-UA"/>
              <a:t>Специфікація Драфт. </a:t>
            </a:r>
            <a:r>
              <a:rPr lang="ru-RU"/>
              <a:t>Опис чіткий, але з </a:t>
            </a:r>
            <a:r>
              <a:rPr lang="en-US"/>
              <a:t>TODO</a:t>
            </a:r>
            <a:r>
              <a:rPr lang="ru-RU"/>
              <a:t>. </a:t>
            </a:r>
            <a:endParaRPr lang="uk-UA"/>
          </a:p>
          <a:p>
            <a:r>
              <a:rPr lang="ru-RU"/>
              <a:t>Імплементація 2 експериментальн</a:t>
            </a:r>
            <a:r>
              <a:rPr lang="uk-UA"/>
              <a:t>і реалізації. Можна з транспайлером (</a:t>
            </a:r>
            <a:r>
              <a:rPr lang="en-US"/>
              <a:t>babel)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19</a:t>
            </a:fld>
            <a:endParaRPr lang="uk-U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/>
              <a:t>Перша верс</a:t>
            </a:r>
            <a:r>
              <a:rPr lang="uk-UA"/>
              <a:t>ія того, що буде в стандарті.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9729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2</a:t>
            </a:fld>
            <a:endParaRPr lang="uk-UA" dirty="0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11556"/>
            <a:ext cx="7128792" cy="4781740"/>
          </a:xfr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dirty="0"/>
              <a:t>План на сьогодні</a:t>
            </a:r>
          </a:p>
        </p:txBody>
      </p:sp>
    </p:spTree>
    <p:extLst>
      <p:ext uri="{BB962C8B-B14F-4D97-AF65-F5344CB8AC3E}">
        <p14:creationId xmlns:p14="http://schemas.microsoft.com/office/powerpoint/2010/main" val="2321774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3</a:t>
            </a:r>
            <a:r>
              <a:rPr lang="en-US"/>
              <a:t>. Candidate. (</a:t>
            </a:r>
            <a:r>
              <a:rPr lang="ru-RU"/>
              <a:t>Кандидат</a:t>
            </a:r>
            <a:r>
              <a:rPr lang="uk-UA"/>
              <a:t>)</a:t>
            </a:r>
            <a:endParaRPr lang="uk-UA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Що необхідно? Документ отримує рецензентів, редактор специфікації ECMAScript повинен підписати текст специфікації</a:t>
            </a:r>
            <a:r>
              <a:rPr lang="uk-UA"/>
              <a:t>.</a:t>
            </a:r>
          </a:p>
          <a:p>
            <a:r>
              <a:rPr lang="uk-UA"/>
              <a:t>Специфікація Виконана. Повністю готовий документ</a:t>
            </a:r>
          </a:p>
          <a:p>
            <a:r>
              <a:rPr lang="ru-RU"/>
              <a:t>Імплементація 2 поєднувані зі специфікацією реалізації (які можуть бути виключені по замовчуванню)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20</a:t>
            </a:fld>
            <a:endParaRPr lang="uk-U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/>
              <a:t>Завершений документ, на цьому етап</a:t>
            </a:r>
            <a:r>
              <a:rPr lang="uk-UA"/>
              <a:t>і необхідно отримати відгуки розробників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37898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4</a:t>
            </a:r>
            <a:r>
              <a:rPr lang="en-US"/>
              <a:t>. Finished. (</a:t>
            </a:r>
            <a:r>
              <a:rPr lang="ru-RU"/>
              <a:t>Завершений</a:t>
            </a:r>
            <a:r>
              <a:rPr lang="uk-UA"/>
              <a:t>)</a:t>
            </a:r>
            <a:endParaRPr lang="uk-UA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необхідно</a:t>
            </a:r>
            <a:r>
              <a:rPr lang="ru-RU" b="1" dirty="0"/>
              <a:t>?</a:t>
            </a:r>
            <a:r>
              <a:rPr lang="ru-RU" dirty="0"/>
              <a:t> П</a:t>
            </a:r>
            <a:r>
              <a:rPr lang="uk-UA" dirty="0" err="1"/>
              <a:t>ідписаний</a:t>
            </a:r>
            <a:r>
              <a:rPr lang="uk-UA" dirty="0"/>
              <a:t> текст специфікації, проходження </a:t>
            </a:r>
            <a:r>
              <a:rPr lang="ru-RU" dirty="0">
                <a:hlinkClick r:id="rId2"/>
              </a:rPr>
              <a:t>Test262</a:t>
            </a:r>
            <a:r>
              <a:rPr lang="ru-RU" dirty="0"/>
              <a:t> (</a:t>
            </a:r>
            <a:r>
              <a:rPr lang="uk-UA" dirty="0">
                <a:hlinkClick r:id="rId2"/>
              </a:rPr>
              <a:t>https://github.com/tc39/test262</a:t>
            </a:r>
            <a:r>
              <a:rPr lang="uk-UA" dirty="0"/>
              <a:t>). Практичний досвід використання.</a:t>
            </a:r>
          </a:p>
          <a:p>
            <a:r>
              <a:rPr lang="uk-UA" b="1" dirty="0"/>
              <a:t>Специфікація</a:t>
            </a:r>
            <a:r>
              <a:rPr lang="uk-UA" dirty="0"/>
              <a:t> - Завершена і підписана.</a:t>
            </a:r>
          </a:p>
          <a:p>
            <a:r>
              <a:rPr lang="ru-RU" b="1" dirty="0" err="1"/>
              <a:t>Імплементація</a:t>
            </a:r>
            <a:r>
              <a:rPr lang="ru-RU" dirty="0"/>
              <a:t> -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, </a:t>
            </a:r>
            <a:r>
              <a:rPr lang="ru-RU" dirty="0" err="1"/>
              <a:t>поєднувані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специфікацією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проходять</a:t>
            </a:r>
            <a:r>
              <a:rPr lang="ru-RU" dirty="0"/>
              <a:t> тести.</a:t>
            </a:r>
          </a:p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21</a:t>
            </a:fld>
            <a:endParaRPr lang="uk-U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/>
              <a:t>Пропозиц</a:t>
            </a:r>
            <a:r>
              <a:rPr lang="uk-UA"/>
              <a:t>ія готова до внесення в стандарт.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91898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22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5696" y="188640"/>
            <a:ext cx="5472608" cy="1143000"/>
          </a:xfrm>
        </p:spPr>
        <p:txBody>
          <a:bodyPr/>
          <a:lstStyle/>
          <a:p>
            <a:pPr algn="ctr"/>
            <a:r>
              <a:rPr lang="uk-UA" dirty="0"/>
              <a:t>Вмій працювати зі </a:t>
            </a:r>
            <a:r>
              <a:rPr lang="uk-UA" dirty="0" err="1"/>
              <a:t>спеками</a:t>
            </a:r>
            <a:endParaRPr lang="uk-UA" dirty="0"/>
          </a:p>
        </p:txBody>
      </p:sp>
      <p:pic>
        <p:nvPicPr>
          <p:cNvPr id="5122" name="Picture 2" descr="cat dj GIF by Cheezburg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472608" cy="48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31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Знай всі переваги вибраної технології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23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6146" name="Picture 2" descr="laser sword cat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692037" cy="48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668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Навчай ближнього!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24</a:t>
            </a:fld>
            <a:endParaRPr lang="uk-UA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10" name="RHFEcyKNUzyWQFNXIioxyXeVyMjFvtAxnowrCE1c5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299" y="1196752"/>
            <a:ext cx="6863401" cy="47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8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Пограймо!</a:t>
            </a:r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3</a:t>
            </a:fld>
            <a:endParaRPr lang="uk-U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err="1"/>
              <a:t>Коли</a:t>
            </a:r>
            <a:r>
              <a:rPr lang="es-ES_tradnl" dirty="0"/>
              <a:t> </a:t>
            </a:r>
            <a:r>
              <a:rPr lang="es-ES_tradnl" dirty="0" err="1"/>
              <a:t>народився</a:t>
            </a:r>
            <a:r>
              <a:rPr lang="es-ES_tradnl" dirty="0"/>
              <a:t> </a:t>
            </a:r>
            <a:r>
              <a:rPr lang="es-ES_tradnl" dirty="0" err="1"/>
              <a:t>Javascript</a:t>
            </a:r>
            <a:endParaRPr lang="es-ES_tradnl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9" name="Picture 2" descr="Картинки по запросу questi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37" y="2861166"/>
            <a:ext cx="220027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032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</a:t>
            </a:r>
            <a:r>
              <a:rPr lang="uk-UA" dirty="0" err="1"/>
              <a:t>ідповідь</a:t>
            </a:r>
            <a:r>
              <a:rPr lang="uk-UA" dirty="0"/>
              <a:t>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4</a:t>
            </a:fld>
            <a:endParaRPr lang="uk-UA" dirty="0">
              <a:solidFill>
                <a:srgbClr val="4B4C4C">
                  <a:tint val="75000"/>
                </a:srgb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38808" y="1226143"/>
            <a:ext cx="8208912" cy="504056"/>
          </a:xfrm>
        </p:spPr>
        <p:txBody>
          <a:bodyPr>
            <a:normAutofit/>
          </a:bodyPr>
          <a:lstStyle/>
          <a:p>
            <a:r>
              <a:rPr lang="en-US" dirty="0" err="1"/>
              <a:t>Javascript</a:t>
            </a:r>
            <a:r>
              <a:rPr lang="en-US" dirty="0"/>
              <a:t>/Jscript – 1996, </a:t>
            </a:r>
            <a:r>
              <a:rPr lang="en-US" dirty="0" err="1"/>
              <a:t>Стандарт</a:t>
            </a:r>
            <a:r>
              <a:rPr lang="en-US" dirty="0"/>
              <a:t> 252 – </a:t>
            </a:r>
            <a:r>
              <a:rPr lang="en-US" dirty="0" err="1"/>
              <a:t>червень</a:t>
            </a:r>
            <a:r>
              <a:rPr lang="en-US" dirty="0"/>
              <a:t> 1997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8" y="1700808"/>
            <a:ext cx="7848872" cy="45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59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5</a:t>
            </a:fld>
            <a:endParaRPr lang="uk-UA" dirty="0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2050" name="Picture 2" descr="Похожее изображение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6" y="1052513"/>
            <a:ext cx="7931150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70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6</a:t>
            </a:fld>
            <a:endParaRPr lang="uk-U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Яка р</a:t>
            </a:r>
            <a:r>
              <a:rPr lang="uk-UA"/>
              <a:t>ізниця між </a:t>
            </a:r>
            <a:r>
              <a:rPr lang="en-US"/>
              <a:t>ECMAScript </a:t>
            </a:r>
            <a:r>
              <a:rPr lang="uk-UA"/>
              <a:t>і </a:t>
            </a:r>
            <a:r>
              <a:rPr lang="en-US"/>
              <a:t>Javascript?</a:t>
            </a:r>
            <a:endParaRPr lang="uk-U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«ECMAScript — </a:t>
            </a:r>
            <a:r>
              <a:rPr lang="uk-UA"/>
              <a:t>це стандарт».</a:t>
            </a:r>
            <a:endParaRPr lang="uk-U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uk-UA"/>
              <a:t>«</a:t>
            </a:r>
            <a:r>
              <a:rPr lang="en-US"/>
              <a:t>JavaScript — </a:t>
            </a:r>
            <a:r>
              <a:rPr lang="uk-UA"/>
              <a:t>це стандарт».</a:t>
            </a:r>
            <a:endParaRPr lang="uk-U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2</a:t>
            </a:r>
            <a:endParaRPr lang="uk-U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uk-UA"/>
              <a:t>«</a:t>
            </a:r>
            <a:r>
              <a:rPr lang="en-US"/>
              <a:t>ECMAScript — </a:t>
            </a:r>
            <a:r>
              <a:rPr lang="uk-UA"/>
              <a:t>це специф</a:t>
            </a:r>
            <a:r>
              <a:rPr lang="ru-RU"/>
              <a:t>і</a:t>
            </a:r>
            <a:r>
              <a:rPr lang="uk-UA"/>
              <a:t>кація».</a:t>
            </a:r>
            <a:endParaRPr lang="uk-U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3</a:t>
            </a:r>
            <a:endParaRPr lang="uk-U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/>
          </a:bodyPr>
          <a:lstStyle/>
          <a:p>
            <a:r>
              <a:rPr lang="uk-UA"/>
              <a:t>«</a:t>
            </a:r>
            <a:r>
              <a:rPr lang="en-US"/>
              <a:t>JavaScript — </a:t>
            </a:r>
            <a:r>
              <a:rPr lang="uk-UA"/>
              <a:t>це реалізація стандарту </a:t>
            </a:r>
            <a:r>
              <a:rPr lang="en-US"/>
              <a:t>ECMAScript».</a:t>
            </a:r>
            <a:endParaRPr lang="uk-U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«ECMAScript — </a:t>
            </a:r>
            <a:r>
              <a:rPr lang="uk-UA"/>
              <a:t>стандартизований </a:t>
            </a:r>
            <a:r>
              <a:rPr lang="en-US"/>
              <a:t>JavaScript».</a:t>
            </a:r>
            <a:endParaRPr lang="uk-U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uk-UA"/>
              <a:t>«</a:t>
            </a:r>
            <a:r>
              <a:rPr lang="en-US"/>
              <a:t>JavaScript — </a:t>
            </a:r>
            <a:r>
              <a:rPr lang="uk-UA"/>
              <a:t>це діалект </a:t>
            </a:r>
            <a:r>
              <a:rPr lang="en-US"/>
              <a:t>ECMAScript».</a:t>
            </a:r>
            <a:endParaRPr lang="uk-U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1</a:t>
            </a:r>
            <a:endParaRPr lang="uk-U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5</a:t>
            </a:r>
            <a:endParaRPr lang="uk-U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6</a:t>
            </a:r>
            <a:endParaRPr lang="uk-U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/>
              <a:t>4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39178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Яка</a:t>
            </a:r>
            <a:r>
              <a:rPr lang="en-US" dirty="0"/>
              <a:t> </a:t>
            </a:r>
            <a:r>
              <a:rPr lang="en-US" dirty="0" err="1"/>
              <a:t>різниця</a:t>
            </a:r>
            <a:r>
              <a:rPr lang="en-US" dirty="0"/>
              <a:t> </a:t>
            </a:r>
            <a:r>
              <a:rPr lang="en-US" dirty="0" err="1"/>
              <a:t>між</a:t>
            </a:r>
            <a:r>
              <a:rPr lang="en-US" dirty="0"/>
              <a:t> ECMAScript </a:t>
            </a:r>
            <a:r>
              <a:rPr lang="en-US" dirty="0" err="1"/>
              <a:t>і</a:t>
            </a:r>
            <a:r>
              <a:rPr lang="en-US" dirty="0"/>
              <a:t> </a:t>
            </a:r>
            <a:r>
              <a:rPr lang="en-US" dirty="0" err="1"/>
              <a:t>Javascript</a:t>
            </a:r>
            <a:r>
              <a:rPr lang="en-US" dirty="0"/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>
                <a:solidFill>
                  <a:srgbClr val="4B4C4C">
                    <a:tint val="75000"/>
                  </a:srgbClr>
                </a:solidFill>
              </a:rPr>
              <a:pPr/>
              <a:t>7</a:t>
            </a:fld>
            <a:endParaRPr lang="uk-UA" dirty="0">
              <a:solidFill>
                <a:srgbClr val="4B4C4C">
                  <a:tint val="75000"/>
                </a:srgbClr>
              </a:solidFill>
            </a:endParaRPr>
          </a:p>
        </p:txBody>
      </p:sp>
      <p:pic>
        <p:nvPicPr>
          <p:cNvPr id="9" name="Picture 2" descr="https://habrastorage.org/webt/9w/tl/5-/9wtl5-iwfru-tvgfc39eq-iykug.g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3" y="1502044"/>
            <a:ext cx="7521575" cy="42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2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JAVASCRIPT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57200" y="1340768"/>
            <a:ext cx="8208912" cy="504056"/>
          </a:xfrm>
        </p:spPr>
        <p:txBody>
          <a:bodyPr>
            <a:noAutofit/>
          </a:bodyPr>
          <a:lstStyle/>
          <a:p>
            <a:r>
              <a:rPr lang="uk-UA" dirty="0"/>
              <a:t>Javascript — це </a:t>
            </a:r>
            <a:r>
              <a:rPr lang="uk-UA" dirty="0" err="1"/>
              <a:t>скриптова</a:t>
            </a:r>
            <a:r>
              <a:rPr lang="uk-UA" dirty="0"/>
              <a:t> мова програмування загального значення, що відповідає специфікації </a:t>
            </a:r>
            <a:r>
              <a:rPr lang="uk-UA" dirty="0" err="1"/>
              <a:t>ECMAScript</a:t>
            </a:r>
            <a:r>
              <a:rPr lang="uk-UA" dirty="0"/>
              <a:t>.</a:t>
            </a:r>
          </a:p>
        </p:txBody>
      </p:sp>
      <p:pic>
        <p:nvPicPr>
          <p:cNvPr id="5128" name="Picture 8" descr="Картинки по запросу javascript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66938"/>
            <a:ext cx="8229600" cy="3565525"/>
          </a:xfr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1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ECMAScript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8FEE-C9A9-474F-A6A0-26D3489255B4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57200" y="1340768"/>
            <a:ext cx="8208912" cy="504056"/>
          </a:xfrm>
        </p:spPr>
        <p:txBody>
          <a:bodyPr>
            <a:noAutofit/>
          </a:bodyPr>
          <a:lstStyle/>
          <a:p>
            <a:r>
              <a:rPr lang="uk-UA" dirty="0" err="1"/>
              <a:t>ECMAScript</a:t>
            </a:r>
            <a:r>
              <a:rPr lang="uk-UA" dirty="0"/>
              <a:t> — це специфікація створення </a:t>
            </a:r>
            <a:r>
              <a:rPr lang="uk-UA" dirty="0" err="1"/>
              <a:t>скриптової</a:t>
            </a:r>
            <a:r>
              <a:rPr lang="uk-UA" dirty="0"/>
              <a:t> мови загального значення.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055432" y="2781746"/>
            <a:ext cx="2592288" cy="2368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635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613" indent="-150813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rgbClr val="2978A1"/>
              </a:buClr>
              <a:buFont typeface="Arial" pitchFamily="34" charset="0"/>
              <a:buNone/>
              <a:defRPr/>
            </a:pP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7" name="Picture 2" descr="https://habrastorage.org/webt/zl/rb/fk/zlrbfkkiflugte_ytbhvorf58c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3180"/>
          <a:stretch/>
        </p:blipFill>
        <p:spPr bwMode="auto">
          <a:xfrm>
            <a:off x="1547664" y="2204863"/>
            <a:ext cx="5904656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84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nfopulse">
      <a:dk1>
        <a:srgbClr val="4B4C4C"/>
      </a:dk1>
      <a:lt1>
        <a:srgbClr val="FFFFFF"/>
      </a:lt1>
      <a:dk2>
        <a:srgbClr val="2978A1"/>
      </a:dk2>
      <a:lt2>
        <a:srgbClr val="8BC53F"/>
      </a:lt2>
      <a:accent1>
        <a:srgbClr val="5B8AAF"/>
      </a:accent1>
      <a:accent2>
        <a:srgbClr val="80A0BF"/>
      </a:accent2>
      <a:accent3>
        <a:srgbClr val="A8BBD1"/>
      </a:accent3>
      <a:accent4>
        <a:srgbClr val="C2CCD8"/>
      </a:accent4>
      <a:accent5>
        <a:srgbClr val="ACD27A"/>
      </a:accent5>
      <a:accent6>
        <a:srgbClr val="9ECC5C"/>
      </a:accent6>
      <a:hlink>
        <a:srgbClr val="2978A1"/>
      </a:hlink>
      <a:folHlink>
        <a:srgbClr val="8BC53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dditional Accent Color1">
  <a:themeElements>
    <a:clrScheme name="Infopulse1">
      <a:dk1>
        <a:srgbClr val="4B4C4C"/>
      </a:dk1>
      <a:lt1>
        <a:srgbClr val="548DD4"/>
      </a:lt1>
      <a:dk2>
        <a:srgbClr val="FFFFFF"/>
      </a:dk2>
      <a:lt2>
        <a:srgbClr val="FFFFFF"/>
      </a:lt2>
      <a:accent1>
        <a:srgbClr val="80A0BF"/>
      </a:accent1>
      <a:accent2>
        <a:srgbClr val="FFC000"/>
      </a:accent2>
      <a:accent3>
        <a:srgbClr val="98D27A"/>
      </a:accent3>
      <a:accent4>
        <a:srgbClr val="FFC000"/>
      </a:accent4>
      <a:accent5>
        <a:srgbClr val="98D27A"/>
      </a:accent5>
      <a:accent6>
        <a:srgbClr val="80A0BF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dditional Accent Color2">
  <a:themeElements>
    <a:clrScheme name="infopulse2">
      <a:dk1>
        <a:srgbClr val="FFFFFF"/>
      </a:dk1>
      <a:lt1>
        <a:srgbClr val="FFFFFF"/>
      </a:lt1>
      <a:dk2>
        <a:srgbClr val="2978A1"/>
      </a:dk2>
      <a:lt2>
        <a:srgbClr val="2978A1"/>
      </a:lt2>
      <a:accent1>
        <a:srgbClr val="2978A1"/>
      </a:accent1>
      <a:accent2>
        <a:srgbClr val="FFC000"/>
      </a:accent2>
      <a:accent3>
        <a:srgbClr val="98D27A"/>
      </a:accent3>
      <a:accent4>
        <a:srgbClr val="FFC000"/>
      </a:accent4>
      <a:accent5>
        <a:srgbClr val="98D27A"/>
      </a:accent5>
      <a:accent6>
        <a:srgbClr val="FFFFFF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infopulse">
      <a:dk1>
        <a:srgbClr val="4B4C4C"/>
      </a:dk1>
      <a:lt1>
        <a:srgbClr val="FFFFFF"/>
      </a:lt1>
      <a:dk2>
        <a:srgbClr val="2978A1"/>
      </a:dk2>
      <a:lt2>
        <a:srgbClr val="8BC53F"/>
      </a:lt2>
      <a:accent1>
        <a:srgbClr val="5B8AAF"/>
      </a:accent1>
      <a:accent2>
        <a:srgbClr val="80A0BF"/>
      </a:accent2>
      <a:accent3>
        <a:srgbClr val="A8BBD1"/>
      </a:accent3>
      <a:accent4>
        <a:srgbClr val="C2CCD8"/>
      </a:accent4>
      <a:accent5>
        <a:srgbClr val="ACD27A"/>
      </a:accent5>
      <a:accent6>
        <a:srgbClr val="9ECC5C"/>
      </a:accent6>
      <a:hlink>
        <a:srgbClr val="2978A1"/>
      </a:hlink>
      <a:folHlink>
        <a:srgbClr val="8BC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foPath Form Template" ma:contentTypeID="0x010100F8EF98760CBA4A94994F13BA881038FA00812E7500A231D04E8C1B9130D743851A" ma:contentTypeVersion="1" ma:contentTypeDescription="A Microsoft Office InfoPath Form Template." ma:contentTypeScope="" ma:versionID="32529d808ed1f341a294478c6b89737d">
  <xsd:schema xmlns:xsd="http://www.w3.org/2001/XMLSchema" xmlns:xs="http://www.w3.org/2001/XMLSchema" xmlns:p="http://schemas.microsoft.com/office/2006/metadata/properties" xmlns:ns2="e9b035c5-da5a-4943-bf5c-bd1c465e48b4" targetNamespace="http://schemas.microsoft.com/office/2006/metadata/properties" ma:root="true" ma:fieldsID="67d3a58d852fe87c4e4a9cfe0fb3e5e3" ns2:_="">
    <xsd:import namespace="e9b035c5-da5a-4943-bf5c-bd1c465e48b4"/>
    <xsd:element name="properties">
      <xsd:complexType>
        <xsd:sequence>
          <xsd:element name="documentManagement">
            <xsd:complexType>
              <xsd:all>
                <xsd:element ref="ns2:FormName" minOccurs="0"/>
                <xsd:element ref="ns2:FormCategory" minOccurs="0"/>
                <xsd:element ref="ns2:FormVersion" minOccurs="0"/>
                <xsd:element ref="ns2:FormId" minOccurs="0"/>
                <xsd:element ref="ns2:FormLocale" minOccurs="0"/>
                <xsd:element ref="ns2:FormDescription" minOccurs="0"/>
                <xsd:element ref="ns2:CustomContentTypeId" minOccurs="0"/>
                <xsd:element ref="ns2:ShowInCatalo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b035c5-da5a-4943-bf5c-bd1c465e48b4" elementFormDefault="qualified">
    <xsd:import namespace="http://schemas.microsoft.com/office/2006/documentManagement/types"/>
    <xsd:import namespace="http://schemas.microsoft.com/office/infopath/2007/PartnerControls"/>
    <xsd:element name="FormName" ma:index="8" nillable="true" ma:displayName="Form Name" ma:internalName="FormName">
      <xsd:simpleType>
        <xsd:restriction base="dms:Text"/>
      </xsd:simpleType>
    </xsd:element>
    <xsd:element name="FormCategory" ma:index="9" nillable="true" ma:displayName="Form Category" ma:internalName="FormCategory">
      <xsd:simpleType>
        <xsd:restriction base="dms:Text"/>
      </xsd:simpleType>
    </xsd:element>
    <xsd:element name="FormVersion" ma:index="10" nillable="true" ma:displayName="Form Version" ma:internalName="FormVersion">
      <xsd:simpleType>
        <xsd:restriction base="dms:Text"/>
      </xsd:simpleType>
    </xsd:element>
    <xsd:element name="FormId" ma:index="11" nillable="true" ma:displayName="Form ID" ma:internalName="FormId">
      <xsd:simpleType>
        <xsd:restriction base="dms:Text"/>
      </xsd:simpleType>
    </xsd:element>
    <xsd:element name="FormLocale" ma:index="12" nillable="true" ma:displayName="Form Locale" ma:internalName="FormLocale">
      <xsd:simpleType>
        <xsd:restriction base="dms:Text"/>
      </xsd:simpleType>
    </xsd:element>
    <xsd:element name="FormDescription" ma:index="13" nillable="true" ma:displayName="Form Description" ma:internalName="FormDescription">
      <xsd:simpleType>
        <xsd:restriction base="dms:Text"/>
      </xsd:simpleType>
    </xsd:element>
    <xsd:element name="CustomContentTypeId" ma:index="14" nillable="true" ma:displayName="Content Type ID" ma:hidden="true" ma:internalName="CustomContentTypeId">
      <xsd:simpleType>
        <xsd:restriction base="dms:Text"/>
      </xsd:simpleType>
    </xsd:element>
    <xsd:element name="ShowInCatalog" ma:index="15" nillable="true" ma:displayName="Show in Catalog" ma:default="TRUE" ma:internalName="ShowInCatalog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Version xmlns="e9b035c5-da5a-4943-bf5c-bd1c465e48b4" xsi:nil="true"/>
    <FormLocale xmlns="e9b035c5-da5a-4943-bf5c-bd1c465e48b4" xsi:nil="true"/>
    <ShowInCatalog xmlns="e9b035c5-da5a-4943-bf5c-bd1c465e48b4">true</ShowInCatalog>
    <FormDescription xmlns="e9b035c5-da5a-4943-bf5c-bd1c465e48b4" xsi:nil="true"/>
    <FormName xmlns="e9b035c5-da5a-4943-bf5c-bd1c465e48b4">Infopulse Presentation Template (Eng) - New</FormName>
    <FormId xmlns="e9b035c5-da5a-4943-bf5c-bd1c465e48b4" xsi:nil="true"/>
    <CustomContentTypeId xmlns="e9b035c5-da5a-4943-bf5c-bd1c465e48b4" xsi:nil="true"/>
    <FormCategory xmlns="e9b035c5-da5a-4943-bf5c-bd1c465e48b4">Presentation Template</FormCategor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AB381B-D43E-4E53-8051-19DE86EC3E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b035c5-da5a-4943-bf5c-bd1c465e48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07CA70-91EF-40EE-9243-E921E6FB31C5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e9b035c5-da5a-4943-bf5c-bd1c465e48b4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D616A98-8FE5-44EF-9903-6FA440366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Corporate_Presentation_Template</Template>
  <TotalTime>31453</TotalTime>
  <Words>889</Words>
  <Application>Microsoft Macintosh PowerPoint</Application>
  <PresentationFormat>On-screen Show (4:3)</PresentationFormat>
  <Paragraphs>144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-apple-system</vt:lpstr>
      <vt:lpstr>Arial</vt:lpstr>
      <vt:lpstr>Arial MT</vt:lpstr>
      <vt:lpstr>Calibri</vt:lpstr>
      <vt:lpstr>Wingdings 2</vt:lpstr>
      <vt:lpstr>Тема Office</vt:lpstr>
      <vt:lpstr>Additional Accent Color1</vt:lpstr>
      <vt:lpstr>Additional Accent Color2</vt:lpstr>
      <vt:lpstr>Office Theme</vt:lpstr>
      <vt:lpstr>Магічні числа 39 та 262 в JS</vt:lpstr>
      <vt:lpstr>План на сьогодні</vt:lpstr>
      <vt:lpstr>Пограймо!</vt:lpstr>
      <vt:lpstr>Відповідь!</vt:lpstr>
      <vt:lpstr>PowerPoint Presentation</vt:lpstr>
      <vt:lpstr>Яка різниця між ECMAScript і Javascript?</vt:lpstr>
      <vt:lpstr>Яка різниця між ECMAScript і Javascript?</vt:lpstr>
      <vt:lpstr>JAVASCRIPT</vt:lpstr>
      <vt:lpstr>ECMAScript</vt:lpstr>
      <vt:lpstr>10. 10 років.Стандарт ES5 розроблювали 10 років.</vt:lpstr>
      <vt:lpstr>Трохи детальніше</vt:lpstr>
      <vt:lpstr>Пограймо!</vt:lpstr>
      <vt:lpstr>Відповідь!</vt:lpstr>
      <vt:lpstr>TC39</vt:lpstr>
      <vt:lpstr>TC39</vt:lpstr>
      <vt:lpstr>Поява нової чернетки </vt:lpstr>
      <vt:lpstr>0. Strawman. (Опудало)</vt:lpstr>
      <vt:lpstr>1. Proposal. (Пропозиція)</vt:lpstr>
      <vt:lpstr>2. Draft. (Чернетка)</vt:lpstr>
      <vt:lpstr>3. Candidate. (Кандидат)</vt:lpstr>
      <vt:lpstr>4. Finished. (Завершений)</vt:lpstr>
      <vt:lpstr>Вмій працювати зі спеками</vt:lpstr>
      <vt:lpstr>Знай всі переваги вибраної технології</vt:lpstr>
      <vt:lpstr>Навчай ближнього!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Infopulse Corporate  Presentation</dc:title>
  <dc:creator>natali</dc:creator>
  <cp:lastModifiedBy>Roman Savitskyi</cp:lastModifiedBy>
  <cp:revision>757</cp:revision>
  <dcterms:created xsi:type="dcterms:W3CDTF">2013-03-20T15:42:31Z</dcterms:created>
  <dcterms:modified xsi:type="dcterms:W3CDTF">2023-03-15T21:57:15Z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0x010100F8EF98760CBA4A94994F13BA881038FA00812E7500A231D04E8C1B9130D743851A</vt:lpwstr>
  </property>
</Properties>
</file>