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57" r:id="rId4"/>
    <p:sldId id="258" r:id="rId5"/>
    <p:sldId id="259" r:id="rId6"/>
    <p:sldId id="271" r:id="rId7"/>
    <p:sldId id="277" r:id="rId8"/>
    <p:sldId id="278" r:id="rId9"/>
    <p:sldId id="280" r:id="rId10"/>
    <p:sldId id="281" r:id="rId11"/>
    <p:sldId id="282" r:id="rId12"/>
    <p:sldId id="283" r:id="rId13"/>
    <p:sldId id="265" r:id="rId14"/>
    <p:sldId id="266" r:id="rId15"/>
    <p:sldId id="267" r:id="rId16"/>
    <p:sldId id="268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276" r:id="rId43"/>
    <p:sldId id="275" r:id="rId44"/>
    <p:sldId id="312" r:id="rId45"/>
    <p:sldId id="313" r:id="rId46"/>
    <p:sldId id="314" r:id="rId47"/>
    <p:sldId id="315" r:id="rId48"/>
    <p:sldId id="274" r:id="rId49"/>
    <p:sldId id="260" r:id="rId50"/>
    <p:sldId id="261" r:id="rId51"/>
    <p:sldId id="262" r:id="rId52"/>
    <p:sldId id="263" r:id="rId53"/>
    <p:sldId id="26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C5D76-D879-4A25-9D92-ED84ABBAD581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5557099F-1C71-4809-82EF-A898B57A280F}">
      <dgm:prSet custT="1"/>
      <dgm:spPr/>
      <dgm:t>
        <a:bodyPr/>
        <a:lstStyle/>
        <a:p>
          <a:pPr rtl="0"/>
          <a:r>
            <a:rPr lang="uk-UA" sz="1600" noProof="0" dirty="0" smtClean="0"/>
            <a:t>Гарантувати високий рівень безпеки майна і здоров’я гостя в готелі, тим самим підвищити його лояльність. Гість не повинен замислюватися про доступ до свого номеру, це повинно відбуватися швидко і надійно, без збоїв і зайвих рухів.</a:t>
          </a:r>
          <a:endParaRPr lang="uk-UA" sz="1600" noProof="0" dirty="0"/>
        </a:p>
      </dgm:t>
    </dgm:pt>
    <dgm:pt modelId="{9DF1D76F-2F01-473B-92F0-358E937C140C}" type="parTrans" cxnId="{A3295CCF-1823-47DC-9CBB-BC3498CF5435}">
      <dgm:prSet/>
      <dgm:spPr/>
      <dgm:t>
        <a:bodyPr/>
        <a:lstStyle/>
        <a:p>
          <a:endParaRPr lang="uk-UA"/>
        </a:p>
      </dgm:t>
    </dgm:pt>
    <dgm:pt modelId="{573D147B-9AC5-474E-BBFA-C43A29BCB728}" type="sibTrans" cxnId="{A3295CCF-1823-47DC-9CBB-BC3498CF5435}">
      <dgm:prSet/>
      <dgm:spPr/>
      <dgm:t>
        <a:bodyPr/>
        <a:lstStyle/>
        <a:p>
          <a:endParaRPr lang="uk-UA"/>
        </a:p>
      </dgm:t>
    </dgm:pt>
    <dgm:pt modelId="{2B16BF15-309E-41B5-9FBD-E6DE3D31BFB9}">
      <dgm:prSet/>
      <dgm:spPr/>
      <dgm:t>
        <a:bodyPr/>
        <a:lstStyle/>
        <a:p>
          <a:pPr rtl="0"/>
          <a:r>
            <a:rPr lang="uk-UA" noProof="0" dirty="0" smtClean="0">
              <a:solidFill>
                <a:schemeClr val="bg1"/>
              </a:solidFill>
            </a:rPr>
            <a:t>      Використовувати бездоганне якісне обладнання, яке не здатне викликати негатив при використанні.</a:t>
          </a:r>
          <a:endParaRPr lang="uk-UA" noProof="0" dirty="0">
            <a:solidFill>
              <a:schemeClr val="bg1"/>
            </a:solidFill>
          </a:endParaRPr>
        </a:p>
      </dgm:t>
    </dgm:pt>
    <dgm:pt modelId="{D2D68276-9725-4A00-B02A-D3BB36C784C2}" type="parTrans" cxnId="{2ADC4697-A7BD-4C9D-BE8C-9FD879C75944}">
      <dgm:prSet/>
      <dgm:spPr/>
      <dgm:t>
        <a:bodyPr/>
        <a:lstStyle/>
        <a:p>
          <a:endParaRPr lang="uk-UA"/>
        </a:p>
      </dgm:t>
    </dgm:pt>
    <dgm:pt modelId="{16702870-1321-43CC-BF11-070C7C220AF1}" type="sibTrans" cxnId="{2ADC4697-A7BD-4C9D-BE8C-9FD879C75944}">
      <dgm:prSet/>
      <dgm:spPr/>
      <dgm:t>
        <a:bodyPr/>
        <a:lstStyle/>
        <a:p>
          <a:endParaRPr lang="uk-UA"/>
        </a:p>
      </dgm:t>
    </dgm:pt>
    <dgm:pt modelId="{009B80C3-FEF5-412B-B607-C8672D465909}">
      <dgm:prSet/>
      <dgm:spPr/>
      <dgm:t>
        <a:bodyPr/>
        <a:lstStyle/>
        <a:p>
          <a:pPr rtl="0"/>
          <a:r>
            <a:rPr lang="uk-UA" b="1" noProof="0" dirty="0" smtClean="0">
              <a:solidFill>
                <a:schemeClr val="bg1"/>
              </a:solidFill>
            </a:rPr>
            <a:t>        Впорядкувати систему доступу різних груп користувачів: гостей, персоналу, відвідувачів, орендаторів приміщень.</a:t>
          </a:r>
          <a:endParaRPr lang="uk-UA" b="1" noProof="0" dirty="0">
            <a:solidFill>
              <a:schemeClr val="bg1"/>
            </a:solidFill>
          </a:endParaRPr>
        </a:p>
      </dgm:t>
    </dgm:pt>
    <dgm:pt modelId="{3B145AD6-C182-48E6-9CE7-71ABC20322B7}" type="parTrans" cxnId="{086C08A1-75E8-4AFF-B538-C359E57B3974}">
      <dgm:prSet/>
      <dgm:spPr/>
      <dgm:t>
        <a:bodyPr/>
        <a:lstStyle/>
        <a:p>
          <a:endParaRPr lang="uk-UA"/>
        </a:p>
      </dgm:t>
    </dgm:pt>
    <dgm:pt modelId="{4CCAC2C1-F165-4F9E-B9AD-0BD796BD5628}" type="sibTrans" cxnId="{086C08A1-75E8-4AFF-B538-C359E57B3974}">
      <dgm:prSet/>
      <dgm:spPr/>
      <dgm:t>
        <a:bodyPr/>
        <a:lstStyle/>
        <a:p>
          <a:endParaRPr lang="uk-UA"/>
        </a:p>
      </dgm:t>
    </dgm:pt>
    <dgm:pt modelId="{3DD130DA-F28E-4EBA-A611-C21219D4917A}">
      <dgm:prSet/>
      <dgm:spPr/>
      <dgm:t>
        <a:bodyPr/>
        <a:lstStyle/>
        <a:p>
          <a:pPr rtl="0"/>
          <a:r>
            <a:rPr lang="uk-UA" noProof="0" dirty="0" smtClean="0">
              <a:solidFill>
                <a:srgbClr val="0070C0"/>
              </a:solidFill>
            </a:rPr>
            <a:t>Підвищити ефективність роботи служб готелю – організація «дисципліни персоналу».</a:t>
          </a:r>
          <a:endParaRPr lang="uk-UA" noProof="0" dirty="0">
            <a:solidFill>
              <a:srgbClr val="0070C0"/>
            </a:solidFill>
          </a:endParaRPr>
        </a:p>
      </dgm:t>
    </dgm:pt>
    <dgm:pt modelId="{DFACD3EA-22D8-46AC-B40C-551029F5C2FC}" type="parTrans" cxnId="{4198E262-7A8F-4890-8458-67EA398AABEC}">
      <dgm:prSet/>
      <dgm:spPr/>
      <dgm:t>
        <a:bodyPr/>
        <a:lstStyle/>
        <a:p>
          <a:endParaRPr lang="uk-UA"/>
        </a:p>
      </dgm:t>
    </dgm:pt>
    <dgm:pt modelId="{355FED06-F2CF-41AA-BD01-C4E9CE052440}" type="sibTrans" cxnId="{4198E262-7A8F-4890-8458-67EA398AABEC}">
      <dgm:prSet/>
      <dgm:spPr/>
      <dgm:t>
        <a:bodyPr/>
        <a:lstStyle/>
        <a:p>
          <a:endParaRPr lang="uk-UA"/>
        </a:p>
      </dgm:t>
    </dgm:pt>
    <dgm:pt modelId="{2E0A11BF-5CE8-4DFC-B298-172495327287}">
      <dgm:prSet/>
      <dgm:spPr/>
      <dgm:t>
        <a:bodyPr/>
        <a:lstStyle/>
        <a:p>
          <a:pPr rtl="0"/>
          <a:r>
            <a:rPr lang="uk-UA" noProof="0" dirty="0" smtClean="0">
              <a:solidFill>
                <a:srgbClr val="0070C0"/>
              </a:solidFill>
            </a:rPr>
            <a:t>Надати легкий доступ до отримання додаткових послуг та їх оплати.</a:t>
          </a:r>
          <a:endParaRPr lang="uk-UA" noProof="0" dirty="0">
            <a:solidFill>
              <a:srgbClr val="0070C0"/>
            </a:solidFill>
          </a:endParaRPr>
        </a:p>
      </dgm:t>
    </dgm:pt>
    <dgm:pt modelId="{9F4A6871-3999-4DB4-BE98-739C66D27001}" type="parTrans" cxnId="{CB8DA925-BF29-46F3-AF54-A93B4001D096}">
      <dgm:prSet/>
      <dgm:spPr/>
      <dgm:t>
        <a:bodyPr/>
        <a:lstStyle/>
        <a:p>
          <a:endParaRPr lang="uk-UA"/>
        </a:p>
      </dgm:t>
    </dgm:pt>
    <dgm:pt modelId="{AA892DC7-8366-4018-88F1-C84E1EADCE87}" type="sibTrans" cxnId="{CB8DA925-BF29-46F3-AF54-A93B4001D096}">
      <dgm:prSet/>
      <dgm:spPr/>
      <dgm:t>
        <a:bodyPr/>
        <a:lstStyle/>
        <a:p>
          <a:endParaRPr lang="uk-UA"/>
        </a:p>
      </dgm:t>
    </dgm:pt>
    <dgm:pt modelId="{943C1EED-611C-4530-A916-C6826F46E213}">
      <dgm:prSet/>
      <dgm:spPr/>
      <dgm:t>
        <a:bodyPr/>
        <a:lstStyle/>
        <a:p>
          <a:pPr rtl="0"/>
          <a:r>
            <a:rPr lang="uk-UA" noProof="0" dirty="0" smtClean="0">
              <a:solidFill>
                <a:srgbClr val="0070C0"/>
              </a:solidFill>
            </a:rPr>
            <a:t>    Всі ці етапи можна реалізувати за допомогою комплексної системи контролю та управління доступом (СКУД).</a:t>
          </a:r>
          <a:endParaRPr lang="uk-UA" noProof="0" dirty="0">
            <a:solidFill>
              <a:srgbClr val="0070C0"/>
            </a:solidFill>
          </a:endParaRPr>
        </a:p>
      </dgm:t>
    </dgm:pt>
    <dgm:pt modelId="{037BD383-EC06-4238-8922-E22C31DD567F}" type="parTrans" cxnId="{634C9446-AFDD-4C0F-9781-856E8DA0EBDB}">
      <dgm:prSet/>
      <dgm:spPr/>
      <dgm:t>
        <a:bodyPr/>
        <a:lstStyle/>
        <a:p>
          <a:endParaRPr lang="uk-UA"/>
        </a:p>
      </dgm:t>
    </dgm:pt>
    <dgm:pt modelId="{EC733D47-3DDD-4161-8EFA-B2E33978A4B6}" type="sibTrans" cxnId="{634C9446-AFDD-4C0F-9781-856E8DA0EBDB}">
      <dgm:prSet/>
      <dgm:spPr/>
      <dgm:t>
        <a:bodyPr/>
        <a:lstStyle/>
        <a:p>
          <a:endParaRPr lang="uk-UA"/>
        </a:p>
      </dgm:t>
    </dgm:pt>
    <dgm:pt modelId="{2FE5648E-54D9-4366-A5AF-67161714706A}" type="pres">
      <dgm:prSet presAssocID="{905C5D76-D879-4A25-9D92-ED84ABBAD58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EE27B6A-A4CA-4AF0-B463-CA4502463BA0}" type="pres">
      <dgm:prSet presAssocID="{5557099F-1C71-4809-82EF-A898B57A280F}" presName="composite" presStyleCnt="0"/>
      <dgm:spPr/>
    </dgm:pt>
    <dgm:pt modelId="{DB870467-F14F-44FF-AC16-5D67728E7703}" type="pres">
      <dgm:prSet presAssocID="{5557099F-1C71-4809-82EF-A898B57A280F}" presName="imgShp" presStyleLbl="fgImgPlace1" presStyleIdx="0" presStyleCnt="6" custLinFactX="-63461" custLinFactNeighborX="-100000" custLinFactNeighborY="-1370"/>
      <dgm:spPr/>
    </dgm:pt>
    <dgm:pt modelId="{D64B72B5-2D73-4518-955C-C9953DF0E974}" type="pres">
      <dgm:prSet presAssocID="{5557099F-1C71-4809-82EF-A898B57A280F}" presName="txShp" presStyleLbl="node1" presStyleIdx="0" presStyleCnt="6" custScaleX="150376" custScaleY="1545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41055D-1AA9-4B19-884F-6F1F8E9BBF86}" type="pres">
      <dgm:prSet presAssocID="{573D147B-9AC5-474E-BBFA-C43A29BCB728}" presName="spacing" presStyleCnt="0"/>
      <dgm:spPr/>
    </dgm:pt>
    <dgm:pt modelId="{3E8AA50A-1E91-49E0-8395-11DC902C5C51}" type="pres">
      <dgm:prSet presAssocID="{2B16BF15-309E-41B5-9FBD-E6DE3D31BFB9}" presName="composite" presStyleCnt="0"/>
      <dgm:spPr/>
    </dgm:pt>
    <dgm:pt modelId="{0FB6AEEB-0DC4-4631-A490-0BA795A684AD}" type="pres">
      <dgm:prSet presAssocID="{2B16BF15-309E-41B5-9FBD-E6DE3D31BFB9}" presName="imgShp" presStyleLbl="fgImgPlace1" presStyleIdx="1" presStyleCnt="6" custLinFactX="-48969" custLinFactNeighborX="-100000" custLinFactNeighborY="4421"/>
      <dgm:spPr/>
    </dgm:pt>
    <dgm:pt modelId="{C6C08B09-E5BA-4D4C-8CF7-C94720E1A656}" type="pres">
      <dgm:prSet presAssocID="{2B16BF15-309E-41B5-9FBD-E6DE3D31BFB9}" presName="txShp" presStyleLbl="node1" presStyleIdx="1" presStyleCnt="6" custScaleX="1503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56A94A-30E6-46DB-8EE4-F6DF404EDB49}" type="pres">
      <dgm:prSet presAssocID="{16702870-1321-43CC-BF11-070C7C220AF1}" presName="spacing" presStyleCnt="0"/>
      <dgm:spPr/>
    </dgm:pt>
    <dgm:pt modelId="{B60A426C-5115-4412-BA4D-8608141A8320}" type="pres">
      <dgm:prSet presAssocID="{009B80C3-FEF5-412B-B607-C8672D465909}" presName="composite" presStyleCnt="0"/>
      <dgm:spPr/>
    </dgm:pt>
    <dgm:pt modelId="{9E591B4B-4478-41BE-A821-BAF3114C4310}" type="pres">
      <dgm:prSet presAssocID="{009B80C3-FEF5-412B-B607-C8672D465909}" presName="imgShp" presStyleLbl="fgImgPlace1" presStyleIdx="2" presStyleCnt="6" custLinFactX="-48969" custLinFactNeighborX="-100000" custLinFactNeighborY="-3082"/>
      <dgm:spPr/>
    </dgm:pt>
    <dgm:pt modelId="{0F7620A3-EA22-4888-A2CB-29832C69A780}" type="pres">
      <dgm:prSet presAssocID="{009B80C3-FEF5-412B-B607-C8672D465909}" presName="txShp" presStyleLbl="node1" presStyleIdx="2" presStyleCnt="6" custScaleX="150376" custLinFactNeighborX="1308" custLinFactNeighborY="-30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78C82F-7148-46EF-9132-CE9A471406FB}" type="pres">
      <dgm:prSet presAssocID="{4CCAC2C1-F165-4F9E-B9AD-0BD796BD5628}" presName="spacing" presStyleCnt="0"/>
      <dgm:spPr/>
    </dgm:pt>
    <dgm:pt modelId="{CED32863-AEF0-48D8-9DA0-D56F55976921}" type="pres">
      <dgm:prSet presAssocID="{3DD130DA-F28E-4EBA-A611-C21219D4917A}" presName="composite" presStyleCnt="0"/>
      <dgm:spPr/>
    </dgm:pt>
    <dgm:pt modelId="{26EB5735-4B16-4683-AE35-50FE0170C9EE}" type="pres">
      <dgm:prSet presAssocID="{3DD130DA-F28E-4EBA-A611-C21219D4917A}" presName="imgShp" presStyleLbl="fgImgPlace1" presStyleIdx="3" presStyleCnt="6" custLinFactX="-48969" custLinFactNeighborX="-100000" custLinFactNeighborY="1650"/>
      <dgm:spPr/>
    </dgm:pt>
    <dgm:pt modelId="{2D2FF077-A0B8-4BAF-B5FE-F4367133A76D}" type="pres">
      <dgm:prSet presAssocID="{3DD130DA-F28E-4EBA-A611-C21219D4917A}" presName="txShp" presStyleLbl="node1" presStyleIdx="3" presStyleCnt="6" custScaleX="1503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EE3259-FE5F-4CF7-A950-891C0A70B00F}" type="pres">
      <dgm:prSet presAssocID="{355FED06-F2CF-41AA-BD01-C4E9CE052440}" presName="spacing" presStyleCnt="0"/>
      <dgm:spPr/>
    </dgm:pt>
    <dgm:pt modelId="{08309BA6-C589-4E1C-B4A0-CE8CF22A150C}" type="pres">
      <dgm:prSet presAssocID="{2E0A11BF-5CE8-4DFC-B298-172495327287}" presName="composite" presStyleCnt="0"/>
      <dgm:spPr/>
    </dgm:pt>
    <dgm:pt modelId="{378C3543-9621-4CB1-921B-0E20572BDB1F}" type="pres">
      <dgm:prSet presAssocID="{2E0A11BF-5CE8-4DFC-B298-172495327287}" presName="imgShp" presStyleLbl="fgImgPlace1" presStyleIdx="4" presStyleCnt="6" custLinFactX="-48969" custLinFactNeighborX="-100000" custLinFactNeighborY="6383"/>
      <dgm:spPr/>
    </dgm:pt>
    <dgm:pt modelId="{92D9C22E-4B12-4E5D-8AAC-35FFCA0BD168}" type="pres">
      <dgm:prSet presAssocID="{2E0A11BF-5CE8-4DFC-B298-172495327287}" presName="txShp" presStyleLbl="node1" presStyleIdx="4" presStyleCnt="6" custScaleX="150376" custLinFactNeighborX="5103" custLinFactNeighborY="63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3DAA38-325C-418E-B893-1C733AF25A80}" type="pres">
      <dgm:prSet presAssocID="{AA892DC7-8366-4018-88F1-C84E1EADCE87}" presName="spacing" presStyleCnt="0"/>
      <dgm:spPr/>
    </dgm:pt>
    <dgm:pt modelId="{128C7909-0FA6-48CE-B79D-BFE742FBE371}" type="pres">
      <dgm:prSet presAssocID="{943C1EED-611C-4530-A916-C6826F46E213}" presName="composite" presStyleCnt="0"/>
      <dgm:spPr/>
    </dgm:pt>
    <dgm:pt modelId="{481D072B-402B-4E19-90B2-6021B27CCC09}" type="pres">
      <dgm:prSet presAssocID="{943C1EED-611C-4530-A916-C6826F46E213}" presName="imgShp" presStyleLbl="fgImgPlace1" presStyleIdx="5" presStyleCnt="6" custLinFactX="-48969" custLinFactNeighborX="-100000" custLinFactNeighborY="-1120"/>
      <dgm:spPr/>
    </dgm:pt>
    <dgm:pt modelId="{E7DF0A32-A9DC-428B-A8F9-38BBFC67AF37}" type="pres">
      <dgm:prSet presAssocID="{943C1EED-611C-4530-A916-C6826F46E213}" presName="txShp" presStyleLbl="node1" presStyleIdx="5" presStyleCnt="6" custScaleX="1503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D197AD6-87CF-4D21-92F7-A225E05B0C8E}" type="presOf" srcId="{2B16BF15-309E-41B5-9FBD-E6DE3D31BFB9}" destId="{C6C08B09-E5BA-4D4C-8CF7-C94720E1A656}" srcOrd="0" destOrd="0" presId="urn:microsoft.com/office/officeart/2005/8/layout/vList3"/>
    <dgm:cxn modelId="{3DC6F6B5-12CB-4CE3-86AA-AEFBA02B56BB}" type="presOf" srcId="{2E0A11BF-5CE8-4DFC-B298-172495327287}" destId="{92D9C22E-4B12-4E5D-8AAC-35FFCA0BD168}" srcOrd="0" destOrd="0" presId="urn:microsoft.com/office/officeart/2005/8/layout/vList3"/>
    <dgm:cxn modelId="{CB8DA925-BF29-46F3-AF54-A93B4001D096}" srcId="{905C5D76-D879-4A25-9D92-ED84ABBAD581}" destId="{2E0A11BF-5CE8-4DFC-B298-172495327287}" srcOrd="4" destOrd="0" parTransId="{9F4A6871-3999-4DB4-BE98-739C66D27001}" sibTransId="{AA892DC7-8366-4018-88F1-C84E1EADCE87}"/>
    <dgm:cxn modelId="{9B9B9B97-9B3C-4B1B-A5D3-9254093135B5}" type="presOf" srcId="{905C5D76-D879-4A25-9D92-ED84ABBAD581}" destId="{2FE5648E-54D9-4366-A5AF-67161714706A}" srcOrd="0" destOrd="0" presId="urn:microsoft.com/office/officeart/2005/8/layout/vList3"/>
    <dgm:cxn modelId="{2ADC4697-A7BD-4C9D-BE8C-9FD879C75944}" srcId="{905C5D76-D879-4A25-9D92-ED84ABBAD581}" destId="{2B16BF15-309E-41B5-9FBD-E6DE3D31BFB9}" srcOrd="1" destOrd="0" parTransId="{D2D68276-9725-4A00-B02A-D3BB36C784C2}" sibTransId="{16702870-1321-43CC-BF11-070C7C220AF1}"/>
    <dgm:cxn modelId="{7CCAA7C6-854A-4FA1-931B-35D3953D629C}" type="presOf" srcId="{009B80C3-FEF5-412B-B607-C8672D465909}" destId="{0F7620A3-EA22-4888-A2CB-29832C69A780}" srcOrd="0" destOrd="0" presId="urn:microsoft.com/office/officeart/2005/8/layout/vList3"/>
    <dgm:cxn modelId="{A9BA46C4-DE01-464E-BEB1-9D13D5FFC523}" type="presOf" srcId="{5557099F-1C71-4809-82EF-A898B57A280F}" destId="{D64B72B5-2D73-4518-955C-C9953DF0E974}" srcOrd="0" destOrd="0" presId="urn:microsoft.com/office/officeart/2005/8/layout/vList3"/>
    <dgm:cxn modelId="{BCDC92D6-2FF3-4A99-B618-8DDE6165194D}" type="presOf" srcId="{943C1EED-611C-4530-A916-C6826F46E213}" destId="{E7DF0A32-A9DC-428B-A8F9-38BBFC67AF37}" srcOrd="0" destOrd="0" presId="urn:microsoft.com/office/officeart/2005/8/layout/vList3"/>
    <dgm:cxn modelId="{6C5E5B9A-B89B-4EEC-9736-3D8BD8E8E9AD}" type="presOf" srcId="{3DD130DA-F28E-4EBA-A611-C21219D4917A}" destId="{2D2FF077-A0B8-4BAF-B5FE-F4367133A76D}" srcOrd="0" destOrd="0" presId="urn:microsoft.com/office/officeart/2005/8/layout/vList3"/>
    <dgm:cxn modelId="{634C9446-AFDD-4C0F-9781-856E8DA0EBDB}" srcId="{905C5D76-D879-4A25-9D92-ED84ABBAD581}" destId="{943C1EED-611C-4530-A916-C6826F46E213}" srcOrd="5" destOrd="0" parTransId="{037BD383-EC06-4238-8922-E22C31DD567F}" sibTransId="{EC733D47-3DDD-4161-8EFA-B2E33978A4B6}"/>
    <dgm:cxn modelId="{086C08A1-75E8-4AFF-B538-C359E57B3974}" srcId="{905C5D76-D879-4A25-9D92-ED84ABBAD581}" destId="{009B80C3-FEF5-412B-B607-C8672D465909}" srcOrd="2" destOrd="0" parTransId="{3B145AD6-C182-48E6-9CE7-71ABC20322B7}" sibTransId="{4CCAC2C1-F165-4F9E-B9AD-0BD796BD5628}"/>
    <dgm:cxn modelId="{4198E262-7A8F-4890-8458-67EA398AABEC}" srcId="{905C5D76-D879-4A25-9D92-ED84ABBAD581}" destId="{3DD130DA-F28E-4EBA-A611-C21219D4917A}" srcOrd="3" destOrd="0" parTransId="{DFACD3EA-22D8-46AC-B40C-551029F5C2FC}" sibTransId="{355FED06-F2CF-41AA-BD01-C4E9CE052440}"/>
    <dgm:cxn modelId="{A3295CCF-1823-47DC-9CBB-BC3498CF5435}" srcId="{905C5D76-D879-4A25-9D92-ED84ABBAD581}" destId="{5557099F-1C71-4809-82EF-A898B57A280F}" srcOrd="0" destOrd="0" parTransId="{9DF1D76F-2F01-473B-92F0-358E937C140C}" sibTransId="{573D147B-9AC5-474E-BBFA-C43A29BCB728}"/>
    <dgm:cxn modelId="{07C6AC7C-95CB-4D1E-A585-2F7998668DB7}" type="presParOf" srcId="{2FE5648E-54D9-4366-A5AF-67161714706A}" destId="{AEE27B6A-A4CA-4AF0-B463-CA4502463BA0}" srcOrd="0" destOrd="0" presId="urn:microsoft.com/office/officeart/2005/8/layout/vList3"/>
    <dgm:cxn modelId="{BD5B47E5-2481-492F-B43C-BEDD70604ED4}" type="presParOf" srcId="{AEE27B6A-A4CA-4AF0-B463-CA4502463BA0}" destId="{DB870467-F14F-44FF-AC16-5D67728E7703}" srcOrd="0" destOrd="0" presId="urn:microsoft.com/office/officeart/2005/8/layout/vList3"/>
    <dgm:cxn modelId="{4146522E-B5C7-4A82-AD6F-936942C21B85}" type="presParOf" srcId="{AEE27B6A-A4CA-4AF0-B463-CA4502463BA0}" destId="{D64B72B5-2D73-4518-955C-C9953DF0E974}" srcOrd="1" destOrd="0" presId="urn:microsoft.com/office/officeart/2005/8/layout/vList3"/>
    <dgm:cxn modelId="{9F4B763A-CD17-4978-87ED-299059D42410}" type="presParOf" srcId="{2FE5648E-54D9-4366-A5AF-67161714706A}" destId="{0541055D-1AA9-4B19-884F-6F1F8E9BBF86}" srcOrd="1" destOrd="0" presId="urn:microsoft.com/office/officeart/2005/8/layout/vList3"/>
    <dgm:cxn modelId="{636776F0-1097-4015-8D41-1333DAF7E9C4}" type="presParOf" srcId="{2FE5648E-54D9-4366-A5AF-67161714706A}" destId="{3E8AA50A-1E91-49E0-8395-11DC902C5C51}" srcOrd="2" destOrd="0" presId="urn:microsoft.com/office/officeart/2005/8/layout/vList3"/>
    <dgm:cxn modelId="{F21D49DA-A720-4B0A-A7FF-104DF6EF8E99}" type="presParOf" srcId="{3E8AA50A-1E91-49E0-8395-11DC902C5C51}" destId="{0FB6AEEB-0DC4-4631-A490-0BA795A684AD}" srcOrd="0" destOrd="0" presId="urn:microsoft.com/office/officeart/2005/8/layout/vList3"/>
    <dgm:cxn modelId="{D2199847-BD9C-4B30-96EF-FD5BDD55A4CB}" type="presParOf" srcId="{3E8AA50A-1E91-49E0-8395-11DC902C5C51}" destId="{C6C08B09-E5BA-4D4C-8CF7-C94720E1A656}" srcOrd="1" destOrd="0" presId="urn:microsoft.com/office/officeart/2005/8/layout/vList3"/>
    <dgm:cxn modelId="{07C598A7-E3D6-42A6-90A7-570F137E9947}" type="presParOf" srcId="{2FE5648E-54D9-4366-A5AF-67161714706A}" destId="{5756A94A-30E6-46DB-8EE4-F6DF404EDB49}" srcOrd="3" destOrd="0" presId="urn:microsoft.com/office/officeart/2005/8/layout/vList3"/>
    <dgm:cxn modelId="{4B6C3795-4EE9-4DB7-8881-76B984D82C31}" type="presParOf" srcId="{2FE5648E-54D9-4366-A5AF-67161714706A}" destId="{B60A426C-5115-4412-BA4D-8608141A8320}" srcOrd="4" destOrd="0" presId="urn:microsoft.com/office/officeart/2005/8/layout/vList3"/>
    <dgm:cxn modelId="{531D56A1-1814-4AF7-90C5-FA30228BAE9F}" type="presParOf" srcId="{B60A426C-5115-4412-BA4D-8608141A8320}" destId="{9E591B4B-4478-41BE-A821-BAF3114C4310}" srcOrd="0" destOrd="0" presId="urn:microsoft.com/office/officeart/2005/8/layout/vList3"/>
    <dgm:cxn modelId="{F2B1D014-ED54-43A5-B4C7-1530AB8CD759}" type="presParOf" srcId="{B60A426C-5115-4412-BA4D-8608141A8320}" destId="{0F7620A3-EA22-4888-A2CB-29832C69A780}" srcOrd="1" destOrd="0" presId="urn:microsoft.com/office/officeart/2005/8/layout/vList3"/>
    <dgm:cxn modelId="{F21540A7-69AA-4B3B-B148-964EED826087}" type="presParOf" srcId="{2FE5648E-54D9-4366-A5AF-67161714706A}" destId="{8578C82F-7148-46EF-9132-CE9A471406FB}" srcOrd="5" destOrd="0" presId="urn:microsoft.com/office/officeart/2005/8/layout/vList3"/>
    <dgm:cxn modelId="{3C982737-FC85-40CE-BDFF-5C825E143854}" type="presParOf" srcId="{2FE5648E-54D9-4366-A5AF-67161714706A}" destId="{CED32863-AEF0-48D8-9DA0-D56F55976921}" srcOrd="6" destOrd="0" presId="urn:microsoft.com/office/officeart/2005/8/layout/vList3"/>
    <dgm:cxn modelId="{0D880046-1952-42C4-9A05-5606ACB33496}" type="presParOf" srcId="{CED32863-AEF0-48D8-9DA0-D56F55976921}" destId="{26EB5735-4B16-4683-AE35-50FE0170C9EE}" srcOrd="0" destOrd="0" presId="urn:microsoft.com/office/officeart/2005/8/layout/vList3"/>
    <dgm:cxn modelId="{F989860D-DA51-4E7E-9114-A320119726C3}" type="presParOf" srcId="{CED32863-AEF0-48D8-9DA0-D56F55976921}" destId="{2D2FF077-A0B8-4BAF-B5FE-F4367133A76D}" srcOrd="1" destOrd="0" presId="urn:microsoft.com/office/officeart/2005/8/layout/vList3"/>
    <dgm:cxn modelId="{AA9D022E-8BE3-4FB8-A5EE-D6F7B15AD7A6}" type="presParOf" srcId="{2FE5648E-54D9-4366-A5AF-67161714706A}" destId="{A5EE3259-FE5F-4CF7-A950-891C0A70B00F}" srcOrd="7" destOrd="0" presId="urn:microsoft.com/office/officeart/2005/8/layout/vList3"/>
    <dgm:cxn modelId="{99A449C8-BE60-475B-B3D4-100FBE556267}" type="presParOf" srcId="{2FE5648E-54D9-4366-A5AF-67161714706A}" destId="{08309BA6-C589-4E1C-B4A0-CE8CF22A150C}" srcOrd="8" destOrd="0" presId="urn:microsoft.com/office/officeart/2005/8/layout/vList3"/>
    <dgm:cxn modelId="{C1EB28FB-F69E-497C-B296-9DB5035B9E3E}" type="presParOf" srcId="{08309BA6-C589-4E1C-B4A0-CE8CF22A150C}" destId="{378C3543-9621-4CB1-921B-0E20572BDB1F}" srcOrd="0" destOrd="0" presId="urn:microsoft.com/office/officeart/2005/8/layout/vList3"/>
    <dgm:cxn modelId="{5CDF0D2F-5C65-4F31-92CD-CCED63D12E61}" type="presParOf" srcId="{08309BA6-C589-4E1C-B4A0-CE8CF22A150C}" destId="{92D9C22E-4B12-4E5D-8AAC-35FFCA0BD168}" srcOrd="1" destOrd="0" presId="urn:microsoft.com/office/officeart/2005/8/layout/vList3"/>
    <dgm:cxn modelId="{E94BA81D-C8BA-457A-BFB8-FAD5ECBE0F94}" type="presParOf" srcId="{2FE5648E-54D9-4366-A5AF-67161714706A}" destId="{793DAA38-325C-418E-B893-1C733AF25A80}" srcOrd="9" destOrd="0" presId="urn:microsoft.com/office/officeart/2005/8/layout/vList3"/>
    <dgm:cxn modelId="{3A5AFEC9-286F-4A43-B184-08B6ED0767C3}" type="presParOf" srcId="{2FE5648E-54D9-4366-A5AF-67161714706A}" destId="{128C7909-0FA6-48CE-B79D-BFE742FBE371}" srcOrd="10" destOrd="0" presId="urn:microsoft.com/office/officeart/2005/8/layout/vList3"/>
    <dgm:cxn modelId="{3261320D-9C96-49C3-A57A-1C4D8111A68A}" type="presParOf" srcId="{128C7909-0FA6-48CE-B79D-BFE742FBE371}" destId="{481D072B-402B-4E19-90B2-6021B27CCC09}" srcOrd="0" destOrd="0" presId="urn:microsoft.com/office/officeart/2005/8/layout/vList3"/>
    <dgm:cxn modelId="{A2C631A3-12F2-4958-9747-78D7CD62BD40}" type="presParOf" srcId="{128C7909-0FA6-48CE-B79D-BFE742FBE371}" destId="{E7DF0A32-A9DC-428B-A8F9-38BBFC67AF3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8511BD-B575-490F-A150-EC691F0C7C0B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0D876724-D620-4E2D-B8A6-CB4F028E1C13}">
      <dgm:prSet custT="1"/>
      <dgm:spPr/>
      <dgm:t>
        <a:bodyPr/>
        <a:lstStyle/>
        <a:p>
          <a:pPr rtl="0"/>
          <a:r>
            <a:rPr lang="uk-UA" sz="1400" b="1" dirty="0" smtClean="0"/>
            <a:t>Контроль і управління всіма дверима незалежно від їх призначення з одного ПЗ.</a:t>
          </a:r>
          <a:endParaRPr lang="en-US" sz="1400" b="1" dirty="0"/>
        </a:p>
      </dgm:t>
    </dgm:pt>
    <dgm:pt modelId="{99A45447-6241-40C5-9C98-A108B7A7E294}" type="parTrans" cxnId="{FBEDCAD3-513D-4B67-8EA8-AD718538FB26}">
      <dgm:prSet/>
      <dgm:spPr/>
      <dgm:t>
        <a:bodyPr/>
        <a:lstStyle/>
        <a:p>
          <a:endParaRPr lang="uk-UA"/>
        </a:p>
      </dgm:t>
    </dgm:pt>
    <dgm:pt modelId="{57778E88-637B-43A6-9E19-697F235FA3C4}" type="sibTrans" cxnId="{FBEDCAD3-513D-4B67-8EA8-AD718538FB26}">
      <dgm:prSet/>
      <dgm:spPr/>
      <dgm:t>
        <a:bodyPr/>
        <a:lstStyle/>
        <a:p>
          <a:endParaRPr lang="uk-UA"/>
        </a:p>
      </dgm:t>
    </dgm:pt>
    <dgm:pt modelId="{746AC1CE-7303-44B3-8D69-A66DE5CFB088}">
      <dgm:prSet custT="1"/>
      <dgm:spPr/>
      <dgm:t>
        <a:bodyPr/>
        <a:lstStyle/>
        <a:p>
          <a:pPr rtl="0"/>
          <a:r>
            <a:rPr lang="uk-UA" sz="1600" dirty="0" smtClean="0"/>
            <a:t>Аварійна блокування і розблокування дверей.</a:t>
          </a:r>
          <a:endParaRPr lang="en-US" sz="1600" dirty="0"/>
        </a:p>
      </dgm:t>
    </dgm:pt>
    <dgm:pt modelId="{CF1F506F-C08B-44AE-B981-F05D0498CADD}" type="parTrans" cxnId="{F79166F4-9B46-455C-BBFD-6E205FF43702}">
      <dgm:prSet/>
      <dgm:spPr/>
      <dgm:t>
        <a:bodyPr/>
        <a:lstStyle/>
        <a:p>
          <a:endParaRPr lang="uk-UA"/>
        </a:p>
      </dgm:t>
    </dgm:pt>
    <dgm:pt modelId="{989D2693-E72C-40C1-84AE-B1C098993D40}" type="sibTrans" cxnId="{F79166F4-9B46-455C-BBFD-6E205FF43702}">
      <dgm:prSet/>
      <dgm:spPr/>
      <dgm:t>
        <a:bodyPr/>
        <a:lstStyle/>
        <a:p>
          <a:endParaRPr lang="uk-UA"/>
        </a:p>
      </dgm:t>
    </dgm:pt>
    <dgm:pt modelId="{A400D0DC-ECE6-4D05-AADE-94CEC3114945}">
      <dgm:prSet custT="1"/>
      <dgm:spPr/>
      <dgm:t>
        <a:bodyPr/>
        <a:lstStyle/>
        <a:p>
          <a:pPr rtl="0"/>
          <a:r>
            <a:rPr lang="uk-UA" sz="1600" dirty="0" smtClean="0"/>
            <a:t>Моментальне сповіщення про спробу злому.</a:t>
          </a:r>
          <a:endParaRPr lang="en-US" sz="1600" dirty="0"/>
        </a:p>
      </dgm:t>
    </dgm:pt>
    <dgm:pt modelId="{87C20063-8A62-4051-B656-777FF917F6E0}" type="parTrans" cxnId="{B5E9A34F-2D27-442C-9CBD-F5D903240076}">
      <dgm:prSet/>
      <dgm:spPr/>
      <dgm:t>
        <a:bodyPr/>
        <a:lstStyle/>
        <a:p>
          <a:endParaRPr lang="uk-UA"/>
        </a:p>
      </dgm:t>
    </dgm:pt>
    <dgm:pt modelId="{6992813A-C1A5-4DD1-A6AE-F3D9B0117A69}" type="sibTrans" cxnId="{B5E9A34F-2D27-442C-9CBD-F5D903240076}">
      <dgm:prSet/>
      <dgm:spPr/>
      <dgm:t>
        <a:bodyPr/>
        <a:lstStyle/>
        <a:p>
          <a:endParaRPr lang="uk-UA"/>
        </a:p>
      </dgm:t>
    </dgm:pt>
    <dgm:pt modelId="{BDC50008-554F-4722-AD28-34AA0DB233C9}">
      <dgm:prSet custT="1"/>
      <dgm:spPr/>
      <dgm:t>
        <a:bodyPr/>
        <a:lstStyle/>
        <a:p>
          <a:pPr rtl="0"/>
          <a:r>
            <a:rPr lang="uk-UA" sz="1600" b="1" dirty="0" smtClean="0"/>
            <a:t>Сповіщення про стан дверей (положення дверей відкрита / закрита, розряд батареї).</a:t>
          </a:r>
          <a:endParaRPr lang="en-US" sz="1600" b="1" dirty="0"/>
        </a:p>
      </dgm:t>
    </dgm:pt>
    <dgm:pt modelId="{EAFEE22A-269D-492D-AE54-30BBA2013A88}" type="parTrans" cxnId="{2C6DED39-4316-41D8-88F8-21AD05E93777}">
      <dgm:prSet/>
      <dgm:spPr/>
      <dgm:t>
        <a:bodyPr/>
        <a:lstStyle/>
        <a:p>
          <a:endParaRPr lang="uk-UA"/>
        </a:p>
      </dgm:t>
    </dgm:pt>
    <dgm:pt modelId="{FE5D5932-3DEC-4BC6-B9C9-F1133433C92E}" type="sibTrans" cxnId="{2C6DED39-4316-41D8-88F8-21AD05E93777}">
      <dgm:prSet/>
      <dgm:spPr/>
      <dgm:t>
        <a:bodyPr/>
        <a:lstStyle/>
        <a:p>
          <a:endParaRPr lang="uk-UA"/>
        </a:p>
      </dgm:t>
    </dgm:pt>
    <dgm:pt modelId="{1E55920A-034D-4589-A689-46C53C408BC8}">
      <dgm:prSet custT="1"/>
      <dgm:spPr/>
      <dgm:t>
        <a:bodyPr/>
        <a:lstStyle/>
        <a:p>
          <a:pPr rtl="0"/>
          <a:r>
            <a:rPr lang="uk-UA" sz="1600" dirty="0" smtClean="0"/>
            <a:t>Управління робочими графіками, планами і рівнями доступу персоналу.</a:t>
          </a:r>
          <a:endParaRPr lang="en-US" sz="1600" dirty="0"/>
        </a:p>
      </dgm:t>
    </dgm:pt>
    <dgm:pt modelId="{4AAF860C-3868-404C-92CF-8D67F778D02D}" type="parTrans" cxnId="{BD48B6DA-1A27-4561-A28B-D6E13C8CD88E}">
      <dgm:prSet/>
      <dgm:spPr/>
      <dgm:t>
        <a:bodyPr/>
        <a:lstStyle/>
        <a:p>
          <a:endParaRPr lang="uk-UA"/>
        </a:p>
      </dgm:t>
    </dgm:pt>
    <dgm:pt modelId="{92F5573C-4DFE-4DB9-B633-87F73954A3D5}" type="sibTrans" cxnId="{BD48B6DA-1A27-4561-A28B-D6E13C8CD88E}">
      <dgm:prSet/>
      <dgm:spPr/>
      <dgm:t>
        <a:bodyPr/>
        <a:lstStyle/>
        <a:p>
          <a:endParaRPr lang="uk-UA"/>
        </a:p>
      </dgm:t>
    </dgm:pt>
    <dgm:pt modelId="{C5E3EAC5-3E0F-4353-98CB-D41A4E9982A8}">
      <dgm:prSet custT="1"/>
      <dgm:spPr/>
      <dgm:t>
        <a:bodyPr/>
        <a:lstStyle/>
        <a:p>
          <a:pPr rtl="0"/>
          <a:r>
            <a:rPr lang="uk-UA" sz="1600" dirty="0" smtClean="0">
              <a:solidFill>
                <a:srgbClr val="0070C0"/>
              </a:solidFill>
            </a:rPr>
            <a:t>Віртуальна мережа – перенесення всіх змін доступу та інших даних від провідних точок доступу до автономних електронних замків (номерний фонд, службові двері) без дротів.</a:t>
          </a:r>
          <a:endParaRPr lang="en-US" sz="1600" dirty="0">
            <a:solidFill>
              <a:srgbClr val="0070C0"/>
            </a:solidFill>
          </a:endParaRPr>
        </a:p>
      </dgm:t>
    </dgm:pt>
    <dgm:pt modelId="{5309BAE1-C003-4A38-A4F4-DA6A82D89CED}" type="parTrans" cxnId="{260C6A21-5B5F-400E-B33D-2BAAC30689A5}">
      <dgm:prSet/>
      <dgm:spPr/>
      <dgm:t>
        <a:bodyPr/>
        <a:lstStyle/>
        <a:p>
          <a:endParaRPr lang="uk-UA"/>
        </a:p>
      </dgm:t>
    </dgm:pt>
    <dgm:pt modelId="{A5E25FC2-9DF1-4C8B-9862-0B9876E9A305}" type="sibTrans" cxnId="{260C6A21-5B5F-400E-B33D-2BAAC30689A5}">
      <dgm:prSet/>
      <dgm:spPr/>
      <dgm:t>
        <a:bodyPr/>
        <a:lstStyle/>
        <a:p>
          <a:endParaRPr lang="uk-UA"/>
        </a:p>
      </dgm:t>
    </dgm:pt>
    <dgm:pt modelId="{A9F8135E-B1C7-486E-A886-8CBEC3A98EDA}">
      <dgm:prSet custT="1"/>
      <dgm:spPr/>
      <dgm:t>
        <a:bodyPr/>
        <a:lstStyle/>
        <a:p>
          <a:pPr rtl="0"/>
          <a:r>
            <a:rPr lang="uk-UA" sz="1600" dirty="0" smtClean="0">
              <a:solidFill>
                <a:srgbClr val="0070C0"/>
              </a:solidFill>
            </a:rPr>
            <a:t>Інтеграція з іншими системами безпеки та управління на рівні отримання звітів і реакції на події.</a:t>
          </a:r>
          <a:endParaRPr lang="en-US" sz="1600" dirty="0">
            <a:solidFill>
              <a:srgbClr val="0070C0"/>
            </a:solidFill>
          </a:endParaRPr>
        </a:p>
      </dgm:t>
    </dgm:pt>
    <dgm:pt modelId="{98492A77-DE60-45DC-AD74-956BAD6135CB}" type="parTrans" cxnId="{6901139D-F6DE-42C9-AC5F-9174A21D496C}">
      <dgm:prSet/>
      <dgm:spPr/>
      <dgm:t>
        <a:bodyPr/>
        <a:lstStyle/>
        <a:p>
          <a:endParaRPr lang="uk-UA"/>
        </a:p>
      </dgm:t>
    </dgm:pt>
    <dgm:pt modelId="{EF36E3FA-53C9-4C3A-9D00-BB29DFDFA53E}" type="sibTrans" cxnId="{6901139D-F6DE-42C9-AC5F-9174A21D496C}">
      <dgm:prSet/>
      <dgm:spPr/>
      <dgm:t>
        <a:bodyPr/>
        <a:lstStyle/>
        <a:p>
          <a:endParaRPr lang="uk-UA"/>
        </a:p>
      </dgm:t>
    </dgm:pt>
    <dgm:pt modelId="{8C58EC12-E415-4D49-A962-62B1E0EC78A7}">
      <dgm:prSet custT="1"/>
      <dgm:spPr/>
      <dgm:t>
        <a:bodyPr/>
        <a:lstStyle/>
        <a:p>
          <a:pPr rtl="0"/>
          <a:r>
            <a:rPr lang="uk-UA" sz="1600" dirty="0" smtClean="0">
              <a:solidFill>
                <a:srgbClr val="0070C0"/>
              </a:solidFill>
            </a:rPr>
            <a:t>Використання єдиної карти для доступу в номер, на паркінг, в </a:t>
          </a:r>
          <a:r>
            <a:rPr lang="en-US" sz="1600" dirty="0" smtClean="0">
              <a:solidFill>
                <a:srgbClr val="0070C0"/>
              </a:solidFill>
            </a:rPr>
            <a:t>SPA </a:t>
          </a:r>
          <a:r>
            <a:rPr lang="uk-UA" sz="1600" dirty="0" smtClean="0">
              <a:solidFill>
                <a:srgbClr val="0070C0"/>
              </a:solidFill>
            </a:rPr>
            <a:t>і для безготівкових платежів.</a:t>
          </a:r>
          <a:endParaRPr lang="en-US" sz="1600" dirty="0">
            <a:solidFill>
              <a:srgbClr val="0070C0"/>
            </a:solidFill>
          </a:endParaRPr>
        </a:p>
      </dgm:t>
    </dgm:pt>
    <dgm:pt modelId="{7687E378-90D5-48FE-B655-900567282B34}" type="parTrans" cxnId="{BD2ED9D7-1F1D-4BFC-8E8F-21BC219764B8}">
      <dgm:prSet/>
      <dgm:spPr/>
      <dgm:t>
        <a:bodyPr/>
        <a:lstStyle/>
        <a:p>
          <a:endParaRPr lang="uk-UA"/>
        </a:p>
      </dgm:t>
    </dgm:pt>
    <dgm:pt modelId="{0273191E-10B1-4210-A326-86210ABDFCA0}" type="sibTrans" cxnId="{BD2ED9D7-1F1D-4BFC-8E8F-21BC219764B8}">
      <dgm:prSet/>
      <dgm:spPr/>
      <dgm:t>
        <a:bodyPr/>
        <a:lstStyle/>
        <a:p>
          <a:endParaRPr lang="uk-UA"/>
        </a:p>
      </dgm:t>
    </dgm:pt>
    <dgm:pt modelId="{5A124C69-77BA-4D05-AE9B-41FAA71DF10C}" type="pres">
      <dgm:prSet presAssocID="{208511BD-B575-490F-A150-EC691F0C7C0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9DAB6B8-3A6D-49FC-9F83-A5F32A80AE4D}" type="pres">
      <dgm:prSet presAssocID="{0D876724-D620-4E2D-B8A6-CB4F028E1C13}" presName="composite" presStyleCnt="0"/>
      <dgm:spPr/>
    </dgm:pt>
    <dgm:pt modelId="{E874F63F-5CE8-48C8-A4D8-2874A127FF58}" type="pres">
      <dgm:prSet presAssocID="{0D876724-D620-4E2D-B8A6-CB4F028E1C13}" presName="imgShp" presStyleLbl="fgImgPlace1" presStyleIdx="0" presStyleCnt="8"/>
      <dgm:spPr/>
    </dgm:pt>
    <dgm:pt modelId="{0138F0C9-14BF-48C2-B99A-A40915034780}" type="pres">
      <dgm:prSet presAssocID="{0D876724-D620-4E2D-B8A6-CB4F028E1C13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CC69E9-A092-4154-AB54-0E25A64AA4AF}" type="pres">
      <dgm:prSet presAssocID="{57778E88-637B-43A6-9E19-697F235FA3C4}" presName="spacing" presStyleCnt="0"/>
      <dgm:spPr/>
    </dgm:pt>
    <dgm:pt modelId="{1D25122B-E0FD-4823-BE5F-0A81E8CA1CE5}" type="pres">
      <dgm:prSet presAssocID="{746AC1CE-7303-44B3-8D69-A66DE5CFB088}" presName="composite" presStyleCnt="0"/>
      <dgm:spPr/>
    </dgm:pt>
    <dgm:pt modelId="{4ADFAFBD-998D-449C-BE54-4117B227FE08}" type="pres">
      <dgm:prSet presAssocID="{746AC1CE-7303-44B3-8D69-A66DE5CFB088}" presName="imgShp" presStyleLbl="fgImgPlace1" presStyleIdx="1" presStyleCnt="8"/>
      <dgm:spPr/>
    </dgm:pt>
    <dgm:pt modelId="{9F12A2C8-196E-477F-81A4-D9EBFF446D32}" type="pres">
      <dgm:prSet presAssocID="{746AC1CE-7303-44B3-8D69-A66DE5CFB088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CFDC3B-41BC-4D9D-8489-2BD52C5450EA}" type="pres">
      <dgm:prSet presAssocID="{989D2693-E72C-40C1-84AE-B1C098993D40}" presName="spacing" presStyleCnt="0"/>
      <dgm:spPr/>
    </dgm:pt>
    <dgm:pt modelId="{BAD7321A-487D-4425-940B-BB1E770166B1}" type="pres">
      <dgm:prSet presAssocID="{A400D0DC-ECE6-4D05-AADE-94CEC3114945}" presName="composite" presStyleCnt="0"/>
      <dgm:spPr/>
    </dgm:pt>
    <dgm:pt modelId="{80667A48-C9CF-440D-B548-FE3DCD5BAA28}" type="pres">
      <dgm:prSet presAssocID="{A400D0DC-ECE6-4D05-AADE-94CEC3114945}" presName="imgShp" presStyleLbl="fgImgPlace1" presStyleIdx="2" presStyleCnt="8"/>
      <dgm:spPr/>
    </dgm:pt>
    <dgm:pt modelId="{F6033790-167A-495F-9482-71D7E76ABB9C}" type="pres">
      <dgm:prSet presAssocID="{A400D0DC-ECE6-4D05-AADE-94CEC311494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52FAFF-2330-4B2B-A751-19B574178548}" type="pres">
      <dgm:prSet presAssocID="{6992813A-C1A5-4DD1-A6AE-F3D9B0117A69}" presName="spacing" presStyleCnt="0"/>
      <dgm:spPr/>
    </dgm:pt>
    <dgm:pt modelId="{9A44288F-F849-4A57-952B-4C0F69A2E16D}" type="pres">
      <dgm:prSet presAssocID="{BDC50008-554F-4722-AD28-34AA0DB233C9}" presName="composite" presStyleCnt="0"/>
      <dgm:spPr/>
    </dgm:pt>
    <dgm:pt modelId="{F082C2AE-D741-4C23-B6F9-3074254C4371}" type="pres">
      <dgm:prSet presAssocID="{BDC50008-554F-4722-AD28-34AA0DB233C9}" presName="imgShp" presStyleLbl="fgImgPlace1" presStyleIdx="3" presStyleCnt="8"/>
      <dgm:spPr/>
    </dgm:pt>
    <dgm:pt modelId="{DF04C722-365F-484B-B6C2-8F1BA3854F79}" type="pres">
      <dgm:prSet presAssocID="{BDC50008-554F-4722-AD28-34AA0DB233C9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1EB6B0-E942-4DEB-95B7-25E6C9307252}" type="pres">
      <dgm:prSet presAssocID="{FE5D5932-3DEC-4BC6-B9C9-F1133433C92E}" presName="spacing" presStyleCnt="0"/>
      <dgm:spPr/>
    </dgm:pt>
    <dgm:pt modelId="{9116A212-6BA3-44C6-B02F-921A63F9B2C3}" type="pres">
      <dgm:prSet presAssocID="{1E55920A-034D-4589-A689-46C53C408BC8}" presName="composite" presStyleCnt="0"/>
      <dgm:spPr/>
    </dgm:pt>
    <dgm:pt modelId="{A4233D8D-BF33-4C21-B9F3-5890CB1B0453}" type="pres">
      <dgm:prSet presAssocID="{1E55920A-034D-4589-A689-46C53C408BC8}" presName="imgShp" presStyleLbl="fgImgPlace1" presStyleIdx="4" presStyleCnt="8"/>
      <dgm:spPr/>
    </dgm:pt>
    <dgm:pt modelId="{95D005B1-C956-4D8E-8708-A44E446F9D25}" type="pres">
      <dgm:prSet presAssocID="{1E55920A-034D-4589-A689-46C53C408BC8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BD0C23-A24C-4B1D-9BA2-22700B8822B3}" type="pres">
      <dgm:prSet presAssocID="{92F5573C-4DFE-4DB9-B633-87F73954A3D5}" presName="spacing" presStyleCnt="0"/>
      <dgm:spPr/>
    </dgm:pt>
    <dgm:pt modelId="{F0BB12D5-8FA3-47B3-A909-78AE333EA5F0}" type="pres">
      <dgm:prSet presAssocID="{C5E3EAC5-3E0F-4353-98CB-D41A4E9982A8}" presName="composite" presStyleCnt="0"/>
      <dgm:spPr/>
    </dgm:pt>
    <dgm:pt modelId="{B86D800D-E6AA-440B-8969-FEBD777236A6}" type="pres">
      <dgm:prSet presAssocID="{C5E3EAC5-3E0F-4353-98CB-D41A4E9982A8}" presName="imgShp" presStyleLbl="fgImgPlace1" presStyleIdx="5" presStyleCnt="8"/>
      <dgm:spPr/>
    </dgm:pt>
    <dgm:pt modelId="{378346F9-83A1-4699-96FC-8720EA2B4ED6}" type="pres">
      <dgm:prSet presAssocID="{C5E3EAC5-3E0F-4353-98CB-D41A4E9982A8}" presName="txShp" presStyleLbl="node1" presStyleIdx="5" presStyleCnt="8" custScaleY="1976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F6B099-3C31-42EA-8488-FF1FB1C4E5AE}" type="pres">
      <dgm:prSet presAssocID="{A5E25FC2-9DF1-4C8B-9862-0B9876E9A305}" presName="spacing" presStyleCnt="0"/>
      <dgm:spPr/>
    </dgm:pt>
    <dgm:pt modelId="{1920EFD1-E89E-436B-8A5C-861E7A8FD24A}" type="pres">
      <dgm:prSet presAssocID="{A9F8135E-B1C7-486E-A886-8CBEC3A98EDA}" presName="composite" presStyleCnt="0"/>
      <dgm:spPr/>
    </dgm:pt>
    <dgm:pt modelId="{862FD053-43E9-473C-917D-948CCDC7CFC0}" type="pres">
      <dgm:prSet presAssocID="{A9F8135E-B1C7-486E-A886-8CBEC3A98EDA}" presName="imgShp" presStyleLbl="fgImgPlace1" presStyleIdx="6" presStyleCnt="8"/>
      <dgm:spPr/>
    </dgm:pt>
    <dgm:pt modelId="{9FEF70A4-7A13-4775-9130-D4E76116D325}" type="pres">
      <dgm:prSet presAssocID="{A9F8135E-B1C7-486E-A886-8CBEC3A98EDA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799D17-FC9F-40A5-AC27-072048E1FCB3}" type="pres">
      <dgm:prSet presAssocID="{EF36E3FA-53C9-4C3A-9D00-BB29DFDFA53E}" presName="spacing" presStyleCnt="0"/>
      <dgm:spPr/>
    </dgm:pt>
    <dgm:pt modelId="{DAD214A9-6152-4E41-B69A-F613F0B5265B}" type="pres">
      <dgm:prSet presAssocID="{8C58EC12-E415-4D49-A962-62B1E0EC78A7}" presName="composite" presStyleCnt="0"/>
      <dgm:spPr/>
    </dgm:pt>
    <dgm:pt modelId="{547CCE7F-09A7-4082-870C-77760BE77F0C}" type="pres">
      <dgm:prSet presAssocID="{8C58EC12-E415-4D49-A962-62B1E0EC78A7}" presName="imgShp" presStyleLbl="fgImgPlace1" presStyleIdx="7" presStyleCnt="8"/>
      <dgm:spPr/>
    </dgm:pt>
    <dgm:pt modelId="{7D7E2742-8373-41FF-BEFD-29A32814F855}" type="pres">
      <dgm:prSet presAssocID="{8C58EC12-E415-4D49-A962-62B1E0EC78A7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C6DED39-4316-41D8-88F8-21AD05E93777}" srcId="{208511BD-B575-490F-A150-EC691F0C7C0B}" destId="{BDC50008-554F-4722-AD28-34AA0DB233C9}" srcOrd="3" destOrd="0" parTransId="{EAFEE22A-269D-492D-AE54-30BBA2013A88}" sibTransId="{FE5D5932-3DEC-4BC6-B9C9-F1133433C92E}"/>
    <dgm:cxn modelId="{260C6A21-5B5F-400E-B33D-2BAAC30689A5}" srcId="{208511BD-B575-490F-A150-EC691F0C7C0B}" destId="{C5E3EAC5-3E0F-4353-98CB-D41A4E9982A8}" srcOrd="5" destOrd="0" parTransId="{5309BAE1-C003-4A38-A4F4-DA6A82D89CED}" sibTransId="{A5E25FC2-9DF1-4C8B-9862-0B9876E9A305}"/>
    <dgm:cxn modelId="{BD48B6DA-1A27-4561-A28B-D6E13C8CD88E}" srcId="{208511BD-B575-490F-A150-EC691F0C7C0B}" destId="{1E55920A-034D-4589-A689-46C53C408BC8}" srcOrd="4" destOrd="0" parTransId="{4AAF860C-3868-404C-92CF-8D67F778D02D}" sibTransId="{92F5573C-4DFE-4DB9-B633-87F73954A3D5}"/>
    <dgm:cxn modelId="{663AB70B-34D8-4540-ABEF-027CC7F9E9AD}" type="presOf" srcId="{1E55920A-034D-4589-A689-46C53C408BC8}" destId="{95D005B1-C956-4D8E-8708-A44E446F9D25}" srcOrd="0" destOrd="0" presId="urn:microsoft.com/office/officeart/2005/8/layout/vList3"/>
    <dgm:cxn modelId="{588081E2-248B-4372-A62A-516B82BF4A61}" type="presOf" srcId="{C5E3EAC5-3E0F-4353-98CB-D41A4E9982A8}" destId="{378346F9-83A1-4699-96FC-8720EA2B4ED6}" srcOrd="0" destOrd="0" presId="urn:microsoft.com/office/officeart/2005/8/layout/vList3"/>
    <dgm:cxn modelId="{9591F647-774F-43B2-977D-A85BCE916897}" type="presOf" srcId="{A400D0DC-ECE6-4D05-AADE-94CEC3114945}" destId="{F6033790-167A-495F-9482-71D7E76ABB9C}" srcOrd="0" destOrd="0" presId="urn:microsoft.com/office/officeart/2005/8/layout/vList3"/>
    <dgm:cxn modelId="{4A903E28-7B15-4103-AC1B-F175C60AE1F0}" type="presOf" srcId="{BDC50008-554F-4722-AD28-34AA0DB233C9}" destId="{DF04C722-365F-484B-B6C2-8F1BA3854F79}" srcOrd="0" destOrd="0" presId="urn:microsoft.com/office/officeart/2005/8/layout/vList3"/>
    <dgm:cxn modelId="{F79166F4-9B46-455C-BBFD-6E205FF43702}" srcId="{208511BD-B575-490F-A150-EC691F0C7C0B}" destId="{746AC1CE-7303-44B3-8D69-A66DE5CFB088}" srcOrd="1" destOrd="0" parTransId="{CF1F506F-C08B-44AE-B981-F05D0498CADD}" sibTransId="{989D2693-E72C-40C1-84AE-B1C098993D40}"/>
    <dgm:cxn modelId="{6901139D-F6DE-42C9-AC5F-9174A21D496C}" srcId="{208511BD-B575-490F-A150-EC691F0C7C0B}" destId="{A9F8135E-B1C7-486E-A886-8CBEC3A98EDA}" srcOrd="6" destOrd="0" parTransId="{98492A77-DE60-45DC-AD74-956BAD6135CB}" sibTransId="{EF36E3FA-53C9-4C3A-9D00-BB29DFDFA53E}"/>
    <dgm:cxn modelId="{BD2ED9D7-1F1D-4BFC-8E8F-21BC219764B8}" srcId="{208511BD-B575-490F-A150-EC691F0C7C0B}" destId="{8C58EC12-E415-4D49-A962-62B1E0EC78A7}" srcOrd="7" destOrd="0" parTransId="{7687E378-90D5-48FE-B655-900567282B34}" sibTransId="{0273191E-10B1-4210-A326-86210ABDFCA0}"/>
    <dgm:cxn modelId="{8D370FD8-C7F8-4758-A128-E5D288A8930E}" type="presOf" srcId="{208511BD-B575-490F-A150-EC691F0C7C0B}" destId="{5A124C69-77BA-4D05-AE9B-41FAA71DF10C}" srcOrd="0" destOrd="0" presId="urn:microsoft.com/office/officeart/2005/8/layout/vList3"/>
    <dgm:cxn modelId="{FF5AE303-DBDB-4037-A4A3-5A354B9FC038}" type="presOf" srcId="{A9F8135E-B1C7-486E-A886-8CBEC3A98EDA}" destId="{9FEF70A4-7A13-4775-9130-D4E76116D325}" srcOrd="0" destOrd="0" presId="urn:microsoft.com/office/officeart/2005/8/layout/vList3"/>
    <dgm:cxn modelId="{EA030EF6-94D2-42DB-98BA-BB52179B880C}" type="presOf" srcId="{8C58EC12-E415-4D49-A962-62B1E0EC78A7}" destId="{7D7E2742-8373-41FF-BEFD-29A32814F855}" srcOrd="0" destOrd="0" presId="urn:microsoft.com/office/officeart/2005/8/layout/vList3"/>
    <dgm:cxn modelId="{FBEDCAD3-513D-4B67-8EA8-AD718538FB26}" srcId="{208511BD-B575-490F-A150-EC691F0C7C0B}" destId="{0D876724-D620-4E2D-B8A6-CB4F028E1C13}" srcOrd="0" destOrd="0" parTransId="{99A45447-6241-40C5-9C98-A108B7A7E294}" sibTransId="{57778E88-637B-43A6-9E19-697F235FA3C4}"/>
    <dgm:cxn modelId="{B5E9A34F-2D27-442C-9CBD-F5D903240076}" srcId="{208511BD-B575-490F-A150-EC691F0C7C0B}" destId="{A400D0DC-ECE6-4D05-AADE-94CEC3114945}" srcOrd="2" destOrd="0" parTransId="{87C20063-8A62-4051-B656-777FF917F6E0}" sibTransId="{6992813A-C1A5-4DD1-A6AE-F3D9B0117A69}"/>
    <dgm:cxn modelId="{22736E9C-35FF-4BBA-8821-AA3141BC23CD}" type="presOf" srcId="{0D876724-D620-4E2D-B8A6-CB4F028E1C13}" destId="{0138F0C9-14BF-48C2-B99A-A40915034780}" srcOrd="0" destOrd="0" presId="urn:microsoft.com/office/officeart/2005/8/layout/vList3"/>
    <dgm:cxn modelId="{7D3E94FC-9CE3-4231-9C7F-EB6998949479}" type="presOf" srcId="{746AC1CE-7303-44B3-8D69-A66DE5CFB088}" destId="{9F12A2C8-196E-477F-81A4-D9EBFF446D32}" srcOrd="0" destOrd="0" presId="urn:microsoft.com/office/officeart/2005/8/layout/vList3"/>
    <dgm:cxn modelId="{9E2F1F12-6226-4611-8A4F-41D442A78285}" type="presParOf" srcId="{5A124C69-77BA-4D05-AE9B-41FAA71DF10C}" destId="{49DAB6B8-3A6D-49FC-9F83-A5F32A80AE4D}" srcOrd="0" destOrd="0" presId="urn:microsoft.com/office/officeart/2005/8/layout/vList3"/>
    <dgm:cxn modelId="{7201A63E-2F01-41C0-952D-A56F3B4F74EF}" type="presParOf" srcId="{49DAB6B8-3A6D-49FC-9F83-A5F32A80AE4D}" destId="{E874F63F-5CE8-48C8-A4D8-2874A127FF58}" srcOrd="0" destOrd="0" presId="urn:microsoft.com/office/officeart/2005/8/layout/vList3"/>
    <dgm:cxn modelId="{10003D14-7C6E-4C9B-92A9-D43415E91C97}" type="presParOf" srcId="{49DAB6B8-3A6D-49FC-9F83-A5F32A80AE4D}" destId="{0138F0C9-14BF-48C2-B99A-A40915034780}" srcOrd="1" destOrd="0" presId="urn:microsoft.com/office/officeart/2005/8/layout/vList3"/>
    <dgm:cxn modelId="{6D89F167-21AF-4D5B-948A-0004048F2BFD}" type="presParOf" srcId="{5A124C69-77BA-4D05-AE9B-41FAA71DF10C}" destId="{05CC69E9-A092-4154-AB54-0E25A64AA4AF}" srcOrd="1" destOrd="0" presId="urn:microsoft.com/office/officeart/2005/8/layout/vList3"/>
    <dgm:cxn modelId="{AEB93CDB-6FE2-4198-91E9-26BC7BB7EBD8}" type="presParOf" srcId="{5A124C69-77BA-4D05-AE9B-41FAA71DF10C}" destId="{1D25122B-E0FD-4823-BE5F-0A81E8CA1CE5}" srcOrd="2" destOrd="0" presId="urn:microsoft.com/office/officeart/2005/8/layout/vList3"/>
    <dgm:cxn modelId="{05294553-5B6C-4693-A5FC-6C42614503AB}" type="presParOf" srcId="{1D25122B-E0FD-4823-BE5F-0A81E8CA1CE5}" destId="{4ADFAFBD-998D-449C-BE54-4117B227FE08}" srcOrd="0" destOrd="0" presId="urn:microsoft.com/office/officeart/2005/8/layout/vList3"/>
    <dgm:cxn modelId="{967693C1-6611-40C3-8FD1-A723DD7D6616}" type="presParOf" srcId="{1D25122B-E0FD-4823-BE5F-0A81E8CA1CE5}" destId="{9F12A2C8-196E-477F-81A4-D9EBFF446D32}" srcOrd="1" destOrd="0" presId="urn:microsoft.com/office/officeart/2005/8/layout/vList3"/>
    <dgm:cxn modelId="{9BE767D6-A961-4649-B868-D7247DB30EFD}" type="presParOf" srcId="{5A124C69-77BA-4D05-AE9B-41FAA71DF10C}" destId="{AFCFDC3B-41BC-4D9D-8489-2BD52C5450EA}" srcOrd="3" destOrd="0" presId="urn:microsoft.com/office/officeart/2005/8/layout/vList3"/>
    <dgm:cxn modelId="{9ABF7060-3C3D-4273-BA31-401FB12882D6}" type="presParOf" srcId="{5A124C69-77BA-4D05-AE9B-41FAA71DF10C}" destId="{BAD7321A-487D-4425-940B-BB1E770166B1}" srcOrd="4" destOrd="0" presId="urn:microsoft.com/office/officeart/2005/8/layout/vList3"/>
    <dgm:cxn modelId="{38CA83C5-B0DB-4862-AF19-E5EFA39CA2E5}" type="presParOf" srcId="{BAD7321A-487D-4425-940B-BB1E770166B1}" destId="{80667A48-C9CF-440D-B548-FE3DCD5BAA28}" srcOrd="0" destOrd="0" presId="urn:microsoft.com/office/officeart/2005/8/layout/vList3"/>
    <dgm:cxn modelId="{589C6B69-6769-402C-B701-BAC718606B8A}" type="presParOf" srcId="{BAD7321A-487D-4425-940B-BB1E770166B1}" destId="{F6033790-167A-495F-9482-71D7E76ABB9C}" srcOrd="1" destOrd="0" presId="urn:microsoft.com/office/officeart/2005/8/layout/vList3"/>
    <dgm:cxn modelId="{338E7751-C604-42DE-A0B5-D624D390F681}" type="presParOf" srcId="{5A124C69-77BA-4D05-AE9B-41FAA71DF10C}" destId="{6552FAFF-2330-4B2B-A751-19B574178548}" srcOrd="5" destOrd="0" presId="urn:microsoft.com/office/officeart/2005/8/layout/vList3"/>
    <dgm:cxn modelId="{09DB9DBC-D15F-48D5-83E7-2CE0A30EC525}" type="presParOf" srcId="{5A124C69-77BA-4D05-AE9B-41FAA71DF10C}" destId="{9A44288F-F849-4A57-952B-4C0F69A2E16D}" srcOrd="6" destOrd="0" presId="urn:microsoft.com/office/officeart/2005/8/layout/vList3"/>
    <dgm:cxn modelId="{3D235815-EBD6-46E8-AA6C-69EF648D4BB7}" type="presParOf" srcId="{9A44288F-F849-4A57-952B-4C0F69A2E16D}" destId="{F082C2AE-D741-4C23-B6F9-3074254C4371}" srcOrd="0" destOrd="0" presId="urn:microsoft.com/office/officeart/2005/8/layout/vList3"/>
    <dgm:cxn modelId="{E0884799-1D0D-4452-B534-49A54D9B6FEC}" type="presParOf" srcId="{9A44288F-F849-4A57-952B-4C0F69A2E16D}" destId="{DF04C722-365F-484B-B6C2-8F1BA3854F79}" srcOrd="1" destOrd="0" presId="urn:microsoft.com/office/officeart/2005/8/layout/vList3"/>
    <dgm:cxn modelId="{A490D83D-0BCE-42B1-BBDA-B7C656785847}" type="presParOf" srcId="{5A124C69-77BA-4D05-AE9B-41FAA71DF10C}" destId="{6A1EB6B0-E942-4DEB-95B7-25E6C9307252}" srcOrd="7" destOrd="0" presId="urn:microsoft.com/office/officeart/2005/8/layout/vList3"/>
    <dgm:cxn modelId="{9A39A634-B9AE-4D2A-BFAC-6016A9A052B3}" type="presParOf" srcId="{5A124C69-77BA-4D05-AE9B-41FAA71DF10C}" destId="{9116A212-6BA3-44C6-B02F-921A63F9B2C3}" srcOrd="8" destOrd="0" presId="urn:microsoft.com/office/officeart/2005/8/layout/vList3"/>
    <dgm:cxn modelId="{976EFAFA-EB69-4D74-A0B9-21A02F2608D3}" type="presParOf" srcId="{9116A212-6BA3-44C6-B02F-921A63F9B2C3}" destId="{A4233D8D-BF33-4C21-B9F3-5890CB1B0453}" srcOrd="0" destOrd="0" presId="urn:microsoft.com/office/officeart/2005/8/layout/vList3"/>
    <dgm:cxn modelId="{73FFE77A-0A95-4F7F-A1FA-3A6AB47FE293}" type="presParOf" srcId="{9116A212-6BA3-44C6-B02F-921A63F9B2C3}" destId="{95D005B1-C956-4D8E-8708-A44E446F9D25}" srcOrd="1" destOrd="0" presId="urn:microsoft.com/office/officeart/2005/8/layout/vList3"/>
    <dgm:cxn modelId="{8D9929CB-5750-49DD-821F-808F8D12EA2A}" type="presParOf" srcId="{5A124C69-77BA-4D05-AE9B-41FAA71DF10C}" destId="{39BD0C23-A24C-4B1D-9BA2-22700B8822B3}" srcOrd="9" destOrd="0" presId="urn:microsoft.com/office/officeart/2005/8/layout/vList3"/>
    <dgm:cxn modelId="{423B4D66-3B27-4A5B-AEEC-AE4D6E58DA7C}" type="presParOf" srcId="{5A124C69-77BA-4D05-AE9B-41FAA71DF10C}" destId="{F0BB12D5-8FA3-47B3-A909-78AE333EA5F0}" srcOrd="10" destOrd="0" presId="urn:microsoft.com/office/officeart/2005/8/layout/vList3"/>
    <dgm:cxn modelId="{9598CFAD-2CC6-4F53-96E4-B100CF2C651B}" type="presParOf" srcId="{F0BB12D5-8FA3-47B3-A909-78AE333EA5F0}" destId="{B86D800D-E6AA-440B-8969-FEBD777236A6}" srcOrd="0" destOrd="0" presId="urn:microsoft.com/office/officeart/2005/8/layout/vList3"/>
    <dgm:cxn modelId="{BB7954A2-73FB-440E-B0DB-116D393EAF71}" type="presParOf" srcId="{F0BB12D5-8FA3-47B3-A909-78AE333EA5F0}" destId="{378346F9-83A1-4699-96FC-8720EA2B4ED6}" srcOrd="1" destOrd="0" presId="urn:microsoft.com/office/officeart/2005/8/layout/vList3"/>
    <dgm:cxn modelId="{1000CF4A-DF68-44D0-8044-E6948225329C}" type="presParOf" srcId="{5A124C69-77BA-4D05-AE9B-41FAA71DF10C}" destId="{0CF6B099-3C31-42EA-8488-FF1FB1C4E5AE}" srcOrd="11" destOrd="0" presId="urn:microsoft.com/office/officeart/2005/8/layout/vList3"/>
    <dgm:cxn modelId="{57CFFE0E-E1D3-4A74-9033-BA539B273270}" type="presParOf" srcId="{5A124C69-77BA-4D05-AE9B-41FAA71DF10C}" destId="{1920EFD1-E89E-436B-8A5C-861E7A8FD24A}" srcOrd="12" destOrd="0" presId="urn:microsoft.com/office/officeart/2005/8/layout/vList3"/>
    <dgm:cxn modelId="{697AC51F-3B30-4467-A679-0B54D4159483}" type="presParOf" srcId="{1920EFD1-E89E-436B-8A5C-861E7A8FD24A}" destId="{862FD053-43E9-473C-917D-948CCDC7CFC0}" srcOrd="0" destOrd="0" presId="urn:microsoft.com/office/officeart/2005/8/layout/vList3"/>
    <dgm:cxn modelId="{4DAC5FAA-4B5D-4375-B2AF-BE2D26114B40}" type="presParOf" srcId="{1920EFD1-E89E-436B-8A5C-861E7A8FD24A}" destId="{9FEF70A4-7A13-4775-9130-D4E76116D325}" srcOrd="1" destOrd="0" presId="urn:microsoft.com/office/officeart/2005/8/layout/vList3"/>
    <dgm:cxn modelId="{94505872-4D82-4676-BD92-F3DCF5C8ED45}" type="presParOf" srcId="{5A124C69-77BA-4D05-AE9B-41FAA71DF10C}" destId="{7C799D17-FC9F-40A5-AC27-072048E1FCB3}" srcOrd="13" destOrd="0" presId="urn:microsoft.com/office/officeart/2005/8/layout/vList3"/>
    <dgm:cxn modelId="{E33C32FE-A208-4BD8-BEE7-430E17BA17AB}" type="presParOf" srcId="{5A124C69-77BA-4D05-AE9B-41FAA71DF10C}" destId="{DAD214A9-6152-4E41-B69A-F613F0B5265B}" srcOrd="14" destOrd="0" presId="urn:microsoft.com/office/officeart/2005/8/layout/vList3"/>
    <dgm:cxn modelId="{F8E86A45-2999-4AC5-AE8E-73E524B17835}" type="presParOf" srcId="{DAD214A9-6152-4E41-B69A-F613F0B5265B}" destId="{547CCE7F-09A7-4082-870C-77760BE77F0C}" srcOrd="0" destOrd="0" presId="urn:microsoft.com/office/officeart/2005/8/layout/vList3"/>
    <dgm:cxn modelId="{C5E50CCB-D523-4C24-9A46-6CC2FF3566A2}" type="presParOf" srcId="{DAD214A9-6152-4E41-B69A-F613F0B5265B}" destId="{7D7E2742-8373-41FF-BEFD-29A32814F8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0EF3AB-28C4-49DA-BE57-138EE55B03F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5137C590-838F-4C0B-A8FA-25AA803B03DA}">
      <dgm:prSet/>
      <dgm:spPr/>
      <dgm:t>
        <a:bodyPr/>
        <a:lstStyle/>
        <a:p>
          <a:pPr rtl="0"/>
          <a:r>
            <a:rPr lang="uk-UA" dirty="0" smtClean="0"/>
            <a:t>випадковий, необізнаний, як правило, не озброєний і без спеціального оснащення чоловік, що намагається проникнути в готель без певного плану дій. До цієї групи належать підлітки, алкоголіки, дрібні хулігани або психічно неврівноважені люди;</a:t>
          </a:r>
          <a:endParaRPr lang="en-US" dirty="0"/>
        </a:p>
      </dgm:t>
    </dgm:pt>
    <dgm:pt modelId="{EB09EB37-DEBD-49CB-930B-11D614A349C6}" type="parTrans" cxnId="{EA9BE72C-CF03-44D2-855D-CEDEAC358DD4}">
      <dgm:prSet/>
      <dgm:spPr/>
      <dgm:t>
        <a:bodyPr/>
        <a:lstStyle/>
        <a:p>
          <a:endParaRPr lang="uk-UA"/>
        </a:p>
      </dgm:t>
    </dgm:pt>
    <dgm:pt modelId="{91E2B8DA-2A94-454F-A701-5FD75B317EAC}" type="sibTrans" cxnId="{EA9BE72C-CF03-44D2-855D-CEDEAC358DD4}">
      <dgm:prSet/>
      <dgm:spPr/>
      <dgm:t>
        <a:bodyPr/>
        <a:lstStyle/>
        <a:p>
          <a:endParaRPr lang="uk-UA"/>
        </a:p>
      </dgm:t>
    </dgm:pt>
    <dgm:pt modelId="{64564033-444A-43E4-95C6-47C9EAB4B23F}">
      <dgm:prSet/>
      <dgm:spPr/>
      <dgm:t>
        <a:bodyPr/>
        <a:lstStyle/>
        <a:p>
          <a:pPr rtl="0"/>
          <a:r>
            <a:rPr lang="uk-UA" smtClean="0"/>
            <a:t>поодинокий грабіжник чи терорист, обізнаний про режим роботи готелю, про місця зберігання значних цінностей або розміщення заможних гостей;</a:t>
          </a:r>
          <a:endParaRPr lang="en-US"/>
        </a:p>
      </dgm:t>
    </dgm:pt>
    <dgm:pt modelId="{BAAD2982-2CA1-47F6-A1FF-6028FDEE8FF3}" type="parTrans" cxnId="{53B7B09B-29BA-43A6-812D-B14C2034088A}">
      <dgm:prSet/>
      <dgm:spPr/>
      <dgm:t>
        <a:bodyPr/>
        <a:lstStyle/>
        <a:p>
          <a:endParaRPr lang="uk-UA"/>
        </a:p>
      </dgm:t>
    </dgm:pt>
    <dgm:pt modelId="{2813D36A-72F0-4586-BED1-C53FF77BEFEA}" type="sibTrans" cxnId="{53B7B09B-29BA-43A6-812D-B14C2034088A}">
      <dgm:prSet/>
      <dgm:spPr/>
      <dgm:t>
        <a:bodyPr/>
        <a:lstStyle/>
        <a:p>
          <a:endParaRPr lang="uk-UA"/>
        </a:p>
      </dgm:t>
    </dgm:pt>
    <dgm:pt modelId="{18C99D07-349D-43E3-82C5-30AEBEE0A38A}">
      <dgm:prSet/>
      <dgm:spPr/>
      <dgm:t>
        <a:bodyPr/>
        <a:lstStyle/>
        <a:p>
          <a:pPr rtl="0"/>
          <a:r>
            <a:rPr lang="uk-UA" b="1" dirty="0" smtClean="0"/>
            <a:t>озброєна група, яка проникає в готель з метою грабежу, теракту або взяття заручників;</a:t>
          </a:r>
          <a:endParaRPr lang="en-US" b="1" dirty="0"/>
        </a:p>
      </dgm:t>
    </dgm:pt>
    <dgm:pt modelId="{2191E68A-8B8F-4CA0-A5E6-C78A7E929D67}" type="parTrans" cxnId="{0D8796E2-2140-43CE-9E3A-B0FDB6E7EB39}">
      <dgm:prSet/>
      <dgm:spPr/>
      <dgm:t>
        <a:bodyPr/>
        <a:lstStyle/>
        <a:p>
          <a:endParaRPr lang="uk-UA"/>
        </a:p>
      </dgm:t>
    </dgm:pt>
    <dgm:pt modelId="{74BA2148-E168-4171-82F0-B9CB1F469052}" type="sibTrans" cxnId="{0D8796E2-2140-43CE-9E3A-B0FDB6E7EB39}">
      <dgm:prSet/>
      <dgm:spPr/>
      <dgm:t>
        <a:bodyPr/>
        <a:lstStyle/>
        <a:p>
          <a:endParaRPr lang="uk-UA"/>
        </a:p>
      </dgm:t>
    </dgm:pt>
    <dgm:pt modelId="{BAB8E618-507B-4034-BA04-74E9ACD3DBF3}">
      <dgm:prSet/>
      <dgm:spPr/>
      <dgm:t>
        <a:bodyPr/>
        <a:lstStyle/>
        <a:p>
          <a:pPr rtl="0"/>
          <a:r>
            <a:rPr lang="uk-UA" b="1" dirty="0" smtClean="0"/>
            <a:t>співробітник готелю, який вступив у змову з кримінальною групою з метою наживи або під впливом шантажу.</a:t>
          </a:r>
          <a:endParaRPr lang="en-US" b="1" dirty="0"/>
        </a:p>
      </dgm:t>
    </dgm:pt>
    <dgm:pt modelId="{A6772093-23FB-4B00-866E-5209A5233E69}" type="parTrans" cxnId="{716007B2-A274-430E-8FA6-34F1F62181BF}">
      <dgm:prSet/>
      <dgm:spPr/>
      <dgm:t>
        <a:bodyPr/>
        <a:lstStyle/>
        <a:p>
          <a:endParaRPr lang="uk-UA"/>
        </a:p>
      </dgm:t>
    </dgm:pt>
    <dgm:pt modelId="{B6A3D33B-D57F-4B02-A594-C7A04B6F9175}" type="sibTrans" cxnId="{716007B2-A274-430E-8FA6-34F1F62181BF}">
      <dgm:prSet/>
      <dgm:spPr/>
      <dgm:t>
        <a:bodyPr/>
        <a:lstStyle/>
        <a:p>
          <a:endParaRPr lang="uk-UA"/>
        </a:p>
      </dgm:t>
    </dgm:pt>
    <dgm:pt modelId="{3F94129F-27BA-4510-B751-3936F4E2266D}" type="pres">
      <dgm:prSet presAssocID="{400EF3AB-28C4-49DA-BE57-138EE55B03F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D3F9F5B-A86B-4960-833D-BAB8A3ADDF6F}" type="pres">
      <dgm:prSet presAssocID="{5137C590-838F-4C0B-A8FA-25AA803B03DA}" presName="composite" presStyleCnt="0"/>
      <dgm:spPr/>
    </dgm:pt>
    <dgm:pt modelId="{8C8AE467-E4B8-4E90-8409-333D21A60D17}" type="pres">
      <dgm:prSet presAssocID="{5137C590-838F-4C0B-A8FA-25AA803B03DA}" presName="imgShp" presStyleLbl="fgImgPlace1" presStyleIdx="0" presStyleCnt="4"/>
      <dgm:spPr/>
    </dgm:pt>
    <dgm:pt modelId="{4589CE41-C35D-41E2-ACEB-F605D9E6DE16}" type="pres">
      <dgm:prSet presAssocID="{5137C590-838F-4C0B-A8FA-25AA803B03DA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CCD4DF-0E74-49BF-BC0F-3DFC8062D896}" type="pres">
      <dgm:prSet presAssocID="{91E2B8DA-2A94-454F-A701-5FD75B317EAC}" presName="spacing" presStyleCnt="0"/>
      <dgm:spPr/>
    </dgm:pt>
    <dgm:pt modelId="{C33D1EE1-9C5C-41D5-99A1-CC9EBAFB3B1E}" type="pres">
      <dgm:prSet presAssocID="{64564033-444A-43E4-95C6-47C9EAB4B23F}" presName="composite" presStyleCnt="0"/>
      <dgm:spPr/>
    </dgm:pt>
    <dgm:pt modelId="{9236A1F4-C031-41EA-9C76-59F5D401E472}" type="pres">
      <dgm:prSet presAssocID="{64564033-444A-43E4-95C6-47C9EAB4B23F}" presName="imgShp" presStyleLbl="fgImgPlace1" presStyleIdx="1" presStyleCnt="4"/>
      <dgm:spPr/>
    </dgm:pt>
    <dgm:pt modelId="{0167A750-9FAE-40E1-BCC8-4A4586D6D56C}" type="pres">
      <dgm:prSet presAssocID="{64564033-444A-43E4-95C6-47C9EAB4B23F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C17A33-4829-497D-8792-E23949D3F338}" type="pres">
      <dgm:prSet presAssocID="{2813D36A-72F0-4586-BED1-C53FF77BEFEA}" presName="spacing" presStyleCnt="0"/>
      <dgm:spPr/>
    </dgm:pt>
    <dgm:pt modelId="{2388E8EC-BADC-4E14-8495-E15406E2F79F}" type="pres">
      <dgm:prSet presAssocID="{18C99D07-349D-43E3-82C5-30AEBEE0A38A}" presName="composite" presStyleCnt="0"/>
      <dgm:spPr/>
    </dgm:pt>
    <dgm:pt modelId="{95161D7E-6BC4-4C33-8A40-BE05626170A7}" type="pres">
      <dgm:prSet presAssocID="{18C99D07-349D-43E3-82C5-30AEBEE0A38A}" presName="imgShp" presStyleLbl="fgImgPlace1" presStyleIdx="2" presStyleCnt="4"/>
      <dgm:spPr/>
    </dgm:pt>
    <dgm:pt modelId="{C439F9C1-DB95-4FBF-8D24-B539388BB8AF}" type="pres">
      <dgm:prSet presAssocID="{18C99D07-349D-43E3-82C5-30AEBEE0A38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F47126-1E23-41E1-9250-A21D8BCC1FE4}" type="pres">
      <dgm:prSet presAssocID="{74BA2148-E168-4171-82F0-B9CB1F469052}" presName="spacing" presStyleCnt="0"/>
      <dgm:spPr/>
    </dgm:pt>
    <dgm:pt modelId="{B18DA2F3-70BF-433D-B8D2-CDC6463EA65D}" type="pres">
      <dgm:prSet presAssocID="{BAB8E618-507B-4034-BA04-74E9ACD3DBF3}" presName="composite" presStyleCnt="0"/>
      <dgm:spPr/>
    </dgm:pt>
    <dgm:pt modelId="{9D9E2A7D-D993-4814-B5CB-70F9488B658B}" type="pres">
      <dgm:prSet presAssocID="{BAB8E618-507B-4034-BA04-74E9ACD3DBF3}" presName="imgShp" presStyleLbl="fgImgPlace1" presStyleIdx="3" presStyleCnt="4"/>
      <dgm:spPr/>
    </dgm:pt>
    <dgm:pt modelId="{E956A425-35FB-4541-9185-4F7C193A9AB0}" type="pres">
      <dgm:prSet presAssocID="{BAB8E618-507B-4034-BA04-74E9ACD3DBF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B7B09B-29BA-43A6-812D-B14C2034088A}" srcId="{400EF3AB-28C4-49DA-BE57-138EE55B03F3}" destId="{64564033-444A-43E4-95C6-47C9EAB4B23F}" srcOrd="1" destOrd="0" parTransId="{BAAD2982-2CA1-47F6-A1FF-6028FDEE8FF3}" sibTransId="{2813D36A-72F0-4586-BED1-C53FF77BEFEA}"/>
    <dgm:cxn modelId="{7E6B683D-D3CB-4E10-BF02-6F67C4C948B7}" type="presOf" srcId="{18C99D07-349D-43E3-82C5-30AEBEE0A38A}" destId="{C439F9C1-DB95-4FBF-8D24-B539388BB8AF}" srcOrd="0" destOrd="0" presId="urn:microsoft.com/office/officeart/2005/8/layout/vList3"/>
    <dgm:cxn modelId="{EA9BE72C-CF03-44D2-855D-CEDEAC358DD4}" srcId="{400EF3AB-28C4-49DA-BE57-138EE55B03F3}" destId="{5137C590-838F-4C0B-A8FA-25AA803B03DA}" srcOrd="0" destOrd="0" parTransId="{EB09EB37-DEBD-49CB-930B-11D614A349C6}" sibTransId="{91E2B8DA-2A94-454F-A701-5FD75B317EAC}"/>
    <dgm:cxn modelId="{DAB0A8B7-4F3E-4609-95E8-39E6048DA0DA}" type="presOf" srcId="{BAB8E618-507B-4034-BA04-74E9ACD3DBF3}" destId="{E956A425-35FB-4541-9185-4F7C193A9AB0}" srcOrd="0" destOrd="0" presId="urn:microsoft.com/office/officeart/2005/8/layout/vList3"/>
    <dgm:cxn modelId="{2FADD4FC-BB35-4DEC-9B7D-7622BDF7F570}" type="presOf" srcId="{5137C590-838F-4C0B-A8FA-25AA803B03DA}" destId="{4589CE41-C35D-41E2-ACEB-F605D9E6DE16}" srcOrd="0" destOrd="0" presId="urn:microsoft.com/office/officeart/2005/8/layout/vList3"/>
    <dgm:cxn modelId="{0070FCCB-0A88-4BCF-B5C5-97E3CAA24CC4}" type="presOf" srcId="{64564033-444A-43E4-95C6-47C9EAB4B23F}" destId="{0167A750-9FAE-40E1-BCC8-4A4586D6D56C}" srcOrd="0" destOrd="0" presId="urn:microsoft.com/office/officeart/2005/8/layout/vList3"/>
    <dgm:cxn modelId="{0D8796E2-2140-43CE-9E3A-B0FDB6E7EB39}" srcId="{400EF3AB-28C4-49DA-BE57-138EE55B03F3}" destId="{18C99D07-349D-43E3-82C5-30AEBEE0A38A}" srcOrd="2" destOrd="0" parTransId="{2191E68A-8B8F-4CA0-A5E6-C78A7E929D67}" sibTransId="{74BA2148-E168-4171-82F0-B9CB1F469052}"/>
    <dgm:cxn modelId="{AC1E75B3-8EA7-4FD4-BA5A-C80F134716FD}" type="presOf" srcId="{400EF3AB-28C4-49DA-BE57-138EE55B03F3}" destId="{3F94129F-27BA-4510-B751-3936F4E2266D}" srcOrd="0" destOrd="0" presId="urn:microsoft.com/office/officeart/2005/8/layout/vList3"/>
    <dgm:cxn modelId="{716007B2-A274-430E-8FA6-34F1F62181BF}" srcId="{400EF3AB-28C4-49DA-BE57-138EE55B03F3}" destId="{BAB8E618-507B-4034-BA04-74E9ACD3DBF3}" srcOrd="3" destOrd="0" parTransId="{A6772093-23FB-4B00-866E-5209A5233E69}" sibTransId="{B6A3D33B-D57F-4B02-A594-C7A04B6F9175}"/>
    <dgm:cxn modelId="{344036A5-39DF-4127-B746-6D30CD419CD3}" type="presParOf" srcId="{3F94129F-27BA-4510-B751-3936F4E2266D}" destId="{6D3F9F5B-A86B-4960-833D-BAB8A3ADDF6F}" srcOrd="0" destOrd="0" presId="urn:microsoft.com/office/officeart/2005/8/layout/vList3"/>
    <dgm:cxn modelId="{3B9EB0B7-00F6-47EF-98E2-D84442144276}" type="presParOf" srcId="{6D3F9F5B-A86B-4960-833D-BAB8A3ADDF6F}" destId="{8C8AE467-E4B8-4E90-8409-333D21A60D17}" srcOrd="0" destOrd="0" presId="urn:microsoft.com/office/officeart/2005/8/layout/vList3"/>
    <dgm:cxn modelId="{6D5E8DBB-6DA7-48FD-9427-86C75BF6721E}" type="presParOf" srcId="{6D3F9F5B-A86B-4960-833D-BAB8A3ADDF6F}" destId="{4589CE41-C35D-41E2-ACEB-F605D9E6DE16}" srcOrd="1" destOrd="0" presId="urn:microsoft.com/office/officeart/2005/8/layout/vList3"/>
    <dgm:cxn modelId="{01E5ACEF-D663-4E0A-90F3-3041519AC26B}" type="presParOf" srcId="{3F94129F-27BA-4510-B751-3936F4E2266D}" destId="{F3CCD4DF-0E74-49BF-BC0F-3DFC8062D896}" srcOrd="1" destOrd="0" presId="urn:microsoft.com/office/officeart/2005/8/layout/vList3"/>
    <dgm:cxn modelId="{BDFD3166-1BD1-41A0-9557-869148B46852}" type="presParOf" srcId="{3F94129F-27BA-4510-B751-3936F4E2266D}" destId="{C33D1EE1-9C5C-41D5-99A1-CC9EBAFB3B1E}" srcOrd="2" destOrd="0" presId="urn:microsoft.com/office/officeart/2005/8/layout/vList3"/>
    <dgm:cxn modelId="{3637D8C5-6288-4F0D-BB75-9B4DCAADC74B}" type="presParOf" srcId="{C33D1EE1-9C5C-41D5-99A1-CC9EBAFB3B1E}" destId="{9236A1F4-C031-41EA-9C76-59F5D401E472}" srcOrd="0" destOrd="0" presId="urn:microsoft.com/office/officeart/2005/8/layout/vList3"/>
    <dgm:cxn modelId="{ABE53213-0062-4F1B-9A61-21A99D04974B}" type="presParOf" srcId="{C33D1EE1-9C5C-41D5-99A1-CC9EBAFB3B1E}" destId="{0167A750-9FAE-40E1-BCC8-4A4586D6D56C}" srcOrd="1" destOrd="0" presId="urn:microsoft.com/office/officeart/2005/8/layout/vList3"/>
    <dgm:cxn modelId="{674FCDA3-2969-481C-9296-5E1EC3CED2D7}" type="presParOf" srcId="{3F94129F-27BA-4510-B751-3936F4E2266D}" destId="{C1C17A33-4829-497D-8792-E23949D3F338}" srcOrd="3" destOrd="0" presId="urn:microsoft.com/office/officeart/2005/8/layout/vList3"/>
    <dgm:cxn modelId="{E6507287-9DA1-4809-8DD3-17869C0730DB}" type="presParOf" srcId="{3F94129F-27BA-4510-B751-3936F4E2266D}" destId="{2388E8EC-BADC-4E14-8495-E15406E2F79F}" srcOrd="4" destOrd="0" presId="urn:microsoft.com/office/officeart/2005/8/layout/vList3"/>
    <dgm:cxn modelId="{44EABCD4-21D5-472C-9187-B3ACC16BEAED}" type="presParOf" srcId="{2388E8EC-BADC-4E14-8495-E15406E2F79F}" destId="{95161D7E-6BC4-4C33-8A40-BE05626170A7}" srcOrd="0" destOrd="0" presId="urn:microsoft.com/office/officeart/2005/8/layout/vList3"/>
    <dgm:cxn modelId="{F0E400F1-3A6D-460E-8368-139EFCD854CB}" type="presParOf" srcId="{2388E8EC-BADC-4E14-8495-E15406E2F79F}" destId="{C439F9C1-DB95-4FBF-8D24-B539388BB8AF}" srcOrd="1" destOrd="0" presId="urn:microsoft.com/office/officeart/2005/8/layout/vList3"/>
    <dgm:cxn modelId="{5CB5FECF-60F2-4287-8E03-980491C54223}" type="presParOf" srcId="{3F94129F-27BA-4510-B751-3936F4E2266D}" destId="{81F47126-1E23-41E1-9250-A21D8BCC1FE4}" srcOrd="5" destOrd="0" presId="urn:microsoft.com/office/officeart/2005/8/layout/vList3"/>
    <dgm:cxn modelId="{829C7725-C01E-40F9-A6EC-E993BE2B0DF1}" type="presParOf" srcId="{3F94129F-27BA-4510-B751-3936F4E2266D}" destId="{B18DA2F3-70BF-433D-B8D2-CDC6463EA65D}" srcOrd="6" destOrd="0" presId="urn:microsoft.com/office/officeart/2005/8/layout/vList3"/>
    <dgm:cxn modelId="{CF6C18D3-0E5C-4B3F-9B38-EC4C807FC735}" type="presParOf" srcId="{B18DA2F3-70BF-433D-B8D2-CDC6463EA65D}" destId="{9D9E2A7D-D993-4814-B5CB-70F9488B658B}" srcOrd="0" destOrd="0" presId="urn:microsoft.com/office/officeart/2005/8/layout/vList3"/>
    <dgm:cxn modelId="{A3BE6FA1-9309-4D62-851A-AEF9791E80DD}" type="presParOf" srcId="{B18DA2F3-70BF-433D-B8D2-CDC6463EA65D}" destId="{E956A425-35FB-4541-9185-4F7C193A9A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B435B6-8BF8-4047-AACE-FA6FDE55E7D5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4F6FD12-00FF-425B-8598-D4C87C2E59CD}">
      <dgm:prSet custT="1"/>
      <dgm:spPr/>
      <dgm:t>
        <a:bodyPr/>
        <a:lstStyle/>
        <a:p>
          <a:pPr rtl="0"/>
          <a:r>
            <a:rPr lang="uk-UA" sz="1600" dirty="0" smtClean="0"/>
            <a:t>розробка детальних інструкцій щодо дій в усіх можливих позаштатних ситуаціях і доведення їх до кожного співробітника;</a:t>
          </a:r>
          <a:endParaRPr lang="en-US" sz="1600" dirty="0"/>
        </a:p>
      </dgm:t>
    </dgm:pt>
    <dgm:pt modelId="{58E559AB-61BF-4CB3-B237-894B36E218B7}" type="parTrans" cxnId="{98637A2D-F138-40C4-8DCB-B679228921E5}">
      <dgm:prSet/>
      <dgm:spPr/>
      <dgm:t>
        <a:bodyPr/>
        <a:lstStyle/>
        <a:p>
          <a:endParaRPr lang="uk-UA"/>
        </a:p>
      </dgm:t>
    </dgm:pt>
    <dgm:pt modelId="{7CE8CFF9-1BAB-4713-835F-2A753AD98E59}" type="sibTrans" cxnId="{98637A2D-F138-40C4-8DCB-B679228921E5}">
      <dgm:prSet/>
      <dgm:spPr/>
      <dgm:t>
        <a:bodyPr/>
        <a:lstStyle/>
        <a:p>
          <a:endParaRPr lang="uk-UA"/>
        </a:p>
      </dgm:t>
    </dgm:pt>
    <dgm:pt modelId="{0B484018-5217-4C13-B67D-D92390D49F6B}">
      <dgm:prSet custT="1"/>
      <dgm:spPr/>
      <dgm:t>
        <a:bodyPr/>
        <a:lstStyle/>
        <a:p>
          <a:pPr rtl="0"/>
          <a:r>
            <a:rPr lang="uk-UA" sz="1600" dirty="0" smtClean="0"/>
            <a:t>складання коротких, ілюстрованих, високоінформативних й інтуїтивно зрозумілих інструкцій з користування апаратурою безпеки для гостей, до яких повинні бути внесені короткі правила поведінки в екстремальній ситуації;</a:t>
          </a:r>
          <a:endParaRPr lang="en-US" sz="1600" dirty="0"/>
        </a:p>
      </dgm:t>
    </dgm:pt>
    <dgm:pt modelId="{443BC2AF-F989-45EA-BDA3-4D47B4BF27F4}" type="parTrans" cxnId="{A78D75E7-B95C-468D-88E5-3BF3A5CCB669}">
      <dgm:prSet/>
      <dgm:spPr/>
      <dgm:t>
        <a:bodyPr/>
        <a:lstStyle/>
        <a:p>
          <a:endParaRPr lang="uk-UA"/>
        </a:p>
      </dgm:t>
    </dgm:pt>
    <dgm:pt modelId="{C8050190-CB30-413A-8579-9E913509615C}" type="sibTrans" cxnId="{A78D75E7-B95C-468D-88E5-3BF3A5CCB669}">
      <dgm:prSet/>
      <dgm:spPr/>
      <dgm:t>
        <a:bodyPr/>
        <a:lstStyle/>
        <a:p>
          <a:endParaRPr lang="uk-UA"/>
        </a:p>
      </dgm:t>
    </dgm:pt>
    <dgm:pt modelId="{E28EB903-FDC4-4483-95CD-FD63724F8EDA}">
      <dgm:prSet custT="1"/>
      <dgm:spPr/>
      <dgm:t>
        <a:bodyPr/>
        <a:lstStyle/>
        <a:p>
          <a:pPr rtl="0"/>
          <a:r>
            <a:rPr lang="uk-UA" sz="1600" dirty="0" smtClean="0"/>
            <a:t>регулярне проведення занять з підвищення кваліфікації персоналу служби безпеки, фізичної та бойової підготовки;</a:t>
          </a:r>
          <a:endParaRPr lang="en-US" sz="1600" dirty="0"/>
        </a:p>
      </dgm:t>
    </dgm:pt>
    <dgm:pt modelId="{09A8F0CA-2651-472C-9607-6560BC24D87E}" type="parTrans" cxnId="{876ABB1C-3C78-469B-9D31-F75299FF03D2}">
      <dgm:prSet/>
      <dgm:spPr/>
      <dgm:t>
        <a:bodyPr/>
        <a:lstStyle/>
        <a:p>
          <a:endParaRPr lang="uk-UA"/>
        </a:p>
      </dgm:t>
    </dgm:pt>
    <dgm:pt modelId="{BACC6B61-4838-4265-9880-8D4BD135D8D4}" type="sibTrans" cxnId="{876ABB1C-3C78-469B-9D31-F75299FF03D2}">
      <dgm:prSet/>
      <dgm:spPr/>
      <dgm:t>
        <a:bodyPr/>
        <a:lstStyle/>
        <a:p>
          <a:endParaRPr lang="uk-UA"/>
        </a:p>
      </dgm:t>
    </dgm:pt>
    <dgm:pt modelId="{FD05B6D1-F401-4B54-A62C-16AA2E111D79}">
      <dgm:prSet custT="1"/>
      <dgm:spPr/>
      <dgm:t>
        <a:bodyPr/>
        <a:lstStyle/>
        <a:p>
          <a:pPr rtl="0"/>
          <a:r>
            <a:rPr lang="uk-UA" sz="1600" dirty="0" smtClean="0"/>
            <a:t>проведення навчання всього персоналу готелю правилам користування апаратурою комплексу безпеки;</a:t>
          </a:r>
          <a:endParaRPr lang="en-US" sz="1600" dirty="0"/>
        </a:p>
      </dgm:t>
    </dgm:pt>
    <dgm:pt modelId="{35C0610D-08E0-4FB7-907E-8E6AAF4BAEC6}" type="parTrans" cxnId="{0975A1C0-7149-4FA7-BA73-10094F78F11A}">
      <dgm:prSet/>
      <dgm:spPr/>
      <dgm:t>
        <a:bodyPr/>
        <a:lstStyle/>
        <a:p>
          <a:endParaRPr lang="uk-UA"/>
        </a:p>
      </dgm:t>
    </dgm:pt>
    <dgm:pt modelId="{4B00F854-DC4E-4C4F-898F-F10E2D9214B8}" type="sibTrans" cxnId="{0975A1C0-7149-4FA7-BA73-10094F78F11A}">
      <dgm:prSet/>
      <dgm:spPr/>
      <dgm:t>
        <a:bodyPr/>
        <a:lstStyle/>
        <a:p>
          <a:endParaRPr lang="uk-UA"/>
        </a:p>
      </dgm:t>
    </dgm:pt>
    <dgm:pt modelId="{452E94A7-97E8-480C-BCF1-7B48B5787301}">
      <dgm:prSet custT="1"/>
      <dgm:spPr/>
      <dgm:t>
        <a:bodyPr/>
        <a:lstStyle/>
        <a:p>
          <a:pPr rtl="0"/>
          <a:r>
            <a:rPr lang="uk-UA" sz="1600" dirty="0" smtClean="0"/>
            <a:t>організація періодичної (не менше одного разу на рік) перевірки знань в області безпеки для персоналу, проведення додаткових навчань по мірі зміни кадрів і модернізації комплексу;</a:t>
          </a:r>
          <a:endParaRPr lang="en-US" sz="1600" dirty="0"/>
        </a:p>
      </dgm:t>
    </dgm:pt>
    <dgm:pt modelId="{3B6C988D-FBEA-4E57-A88A-610983ABD505}" type="parTrans" cxnId="{9EF757BE-DF84-4F4C-BB8D-970FB1AB0C64}">
      <dgm:prSet/>
      <dgm:spPr/>
      <dgm:t>
        <a:bodyPr/>
        <a:lstStyle/>
        <a:p>
          <a:endParaRPr lang="uk-UA"/>
        </a:p>
      </dgm:t>
    </dgm:pt>
    <dgm:pt modelId="{7376F3F0-8FC1-4819-8CAE-DA591A9CB11A}" type="sibTrans" cxnId="{9EF757BE-DF84-4F4C-BB8D-970FB1AB0C64}">
      <dgm:prSet/>
      <dgm:spPr/>
      <dgm:t>
        <a:bodyPr/>
        <a:lstStyle/>
        <a:p>
          <a:endParaRPr lang="uk-UA"/>
        </a:p>
      </dgm:t>
    </dgm:pt>
    <dgm:pt modelId="{F1D55B70-607F-415C-AA3E-30A3CF5EBC4F}">
      <dgm:prSet custT="1"/>
      <dgm:spPr/>
      <dgm:t>
        <a:bodyPr/>
        <a:lstStyle/>
        <a:p>
          <a:pPr rtl="0"/>
          <a:r>
            <a:rPr lang="uk-UA" sz="1600" dirty="0" smtClean="0"/>
            <a:t>організація професійної інженерної служби (в рамках штату служби безпеки), до обов'язків якої має увійти проведення технічного обслуговування комплексу автоматизації будівлі, проведення навчання і консультування співробітників інших служб готелю</a:t>
          </a:r>
          <a:endParaRPr lang="en-US" sz="1600" dirty="0"/>
        </a:p>
      </dgm:t>
    </dgm:pt>
    <dgm:pt modelId="{4EA6E9EB-F2B4-4B71-938E-2FE37FE036F6}" type="parTrans" cxnId="{565BB068-DCB8-4768-B90A-18805260DBDD}">
      <dgm:prSet/>
      <dgm:spPr/>
      <dgm:t>
        <a:bodyPr/>
        <a:lstStyle/>
        <a:p>
          <a:endParaRPr lang="uk-UA"/>
        </a:p>
      </dgm:t>
    </dgm:pt>
    <dgm:pt modelId="{5252171A-6C1C-4FF8-AD28-A173D3FBAD9D}" type="sibTrans" cxnId="{565BB068-DCB8-4768-B90A-18805260DBDD}">
      <dgm:prSet/>
      <dgm:spPr/>
      <dgm:t>
        <a:bodyPr/>
        <a:lstStyle/>
        <a:p>
          <a:endParaRPr lang="uk-UA"/>
        </a:p>
      </dgm:t>
    </dgm:pt>
    <dgm:pt modelId="{B5D4FC80-4D3F-40EA-AA58-3DF35B82B29A}" type="pres">
      <dgm:prSet presAssocID="{24B435B6-8BF8-4047-AACE-FA6FDE55E7D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02EC891D-0CB7-45D8-99B2-A4A0E9BC7EBC}" type="pres">
      <dgm:prSet presAssocID="{24B435B6-8BF8-4047-AACE-FA6FDE55E7D5}" presName="pyramid" presStyleLbl="node1" presStyleIdx="0" presStyleCnt="1"/>
      <dgm:spPr/>
    </dgm:pt>
    <dgm:pt modelId="{D93BE2BE-7B7C-4CB7-8063-046B6EAC7EB9}" type="pres">
      <dgm:prSet presAssocID="{24B435B6-8BF8-4047-AACE-FA6FDE55E7D5}" presName="theList" presStyleCnt="0"/>
      <dgm:spPr/>
    </dgm:pt>
    <dgm:pt modelId="{8F2A9781-1BF1-467C-8B0C-C451C9E14F61}" type="pres">
      <dgm:prSet presAssocID="{E4F6FD12-00FF-425B-8598-D4C87C2E59CD}" presName="aNode" presStyleLbl="fgAcc1" presStyleIdx="0" presStyleCnt="6" custScaleX="253498" custLinFactY="38216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956A4B-76AE-45E1-ACBE-7FEA357DC04B}" type="pres">
      <dgm:prSet presAssocID="{E4F6FD12-00FF-425B-8598-D4C87C2E59CD}" presName="aSpace" presStyleCnt="0"/>
      <dgm:spPr/>
    </dgm:pt>
    <dgm:pt modelId="{D88CBA59-DEAA-447C-AA0D-4D359293F7C7}" type="pres">
      <dgm:prSet presAssocID="{0B484018-5217-4C13-B67D-D92390D49F6B}" presName="aNode" presStyleLbl="fgAcc1" presStyleIdx="1" presStyleCnt="6" custScaleX="253498" custScaleY="147069" custLinFactY="48674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2BB9D0-3AA6-4789-BE75-F73F83B98FCB}" type="pres">
      <dgm:prSet presAssocID="{0B484018-5217-4C13-B67D-D92390D49F6B}" presName="aSpace" presStyleCnt="0"/>
      <dgm:spPr/>
    </dgm:pt>
    <dgm:pt modelId="{ECFC360C-8104-4A1A-A6FA-21A31FE54B1C}" type="pres">
      <dgm:prSet presAssocID="{E28EB903-FDC4-4483-95CD-FD63724F8EDA}" presName="aNode" presStyleLbl="fgAcc1" presStyleIdx="2" presStyleCnt="6" custScaleX="253498" custLinFactY="71025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B25011-BCE8-4E9E-8874-F6B8D70D17AC}" type="pres">
      <dgm:prSet presAssocID="{E28EB903-FDC4-4483-95CD-FD63724F8EDA}" presName="aSpace" presStyleCnt="0"/>
      <dgm:spPr/>
    </dgm:pt>
    <dgm:pt modelId="{AECFF4F1-A0F4-4349-8A7E-E67B0AF220F1}" type="pres">
      <dgm:prSet presAssocID="{FD05B6D1-F401-4B54-A62C-16AA2E111D79}" presName="aNode" presStyleLbl="fgAcc1" presStyleIdx="3" presStyleCnt="6" custScaleX="253498" custLinFactY="74509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1AD8CE-157D-4A44-93DE-76872F9DDA74}" type="pres">
      <dgm:prSet presAssocID="{FD05B6D1-F401-4B54-A62C-16AA2E111D79}" presName="aSpace" presStyleCnt="0"/>
      <dgm:spPr/>
    </dgm:pt>
    <dgm:pt modelId="{3C0DC50F-F5C2-4382-A2A7-A749B0AE4C51}" type="pres">
      <dgm:prSet presAssocID="{452E94A7-97E8-480C-BCF1-7B48B5787301}" presName="aNode" presStyleLbl="fgAcc1" presStyleIdx="4" presStyleCnt="6" custScaleX="253498" custScaleY="127939" custLinFactY="86354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0080A5-3138-4441-8612-E538E2F3EE0C}" type="pres">
      <dgm:prSet presAssocID="{452E94A7-97E8-480C-BCF1-7B48B5787301}" presName="aSpace" presStyleCnt="0"/>
      <dgm:spPr/>
    </dgm:pt>
    <dgm:pt modelId="{794BA2C7-9743-4C9D-A0CF-CA0CB291F03B}" type="pres">
      <dgm:prSet presAssocID="{F1D55B70-607F-415C-AA3E-30A3CF5EBC4F}" presName="aNode" presStyleLbl="fgAcc1" presStyleIdx="5" presStyleCnt="6" custScaleX="253498" custScaleY="170083" custLinFactY="94130" custLinFactNeighborX="-8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3EBC3D-B1B7-4F36-B173-DE820585882F}" type="pres">
      <dgm:prSet presAssocID="{F1D55B70-607F-415C-AA3E-30A3CF5EBC4F}" presName="aSpace" presStyleCnt="0"/>
      <dgm:spPr/>
    </dgm:pt>
  </dgm:ptLst>
  <dgm:cxnLst>
    <dgm:cxn modelId="{9EF757BE-DF84-4F4C-BB8D-970FB1AB0C64}" srcId="{24B435B6-8BF8-4047-AACE-FA6FDE55E7D5}" destId="{452E94A7-97E8-480C-BCF1-7B48B5787301}" srcOrd="4" destOrd="0" parTransId="{3B6C988D-FBEA-4E57-A88A-610983ABD505}" sibTransId="{7376F3F0-8FC1-4819-8CAE-DA591A9CB11A}"/>
    <dgm:cxn modelId="{CAC21342-6DE7-426B-B411-5B1B2AA2AB80}" type="presOf" srcId="{F1D55B70-607F-415C-AA3E-30A3CF5EBC4F}" destId="{794BA2C7-9743-4C9D-A0CF-CA0CB291F03B}" srcOrd="0" destOrd="0" presId="urn:microsoft.com/office/officeart/2005/8/layout/pyramid2"/>
    <dgm:cxn modelId="{5331F5EC-3AD6-4C08-AA3E-0D642AC4F7B4}" type="presOf" srcId="{0B484018-5217-4C13-B67D-D92390D49F6B}" destId="{D88CBA59-DEAA-447C-AA0D-4D359293F7C7}" srcOrd="0" destOrd="0" presId="urn:microsoft.com/office/officeart/2005/8/layout/pyramid2"/>
    <dgm:cxn modelId="{B82A84AF-95A7-40FA-B1E5-C1E6AF7B5B06}" type="presOf" srcId="{FD05B6D1-F401-4B54-A62C-16AA2E111D79}" destId="{AECFF4F1-A0F4-4349-8A7E-E67B0AF220F1}" srcOrd="0" destOrd="0" presId="urn:microsoft.com/office/officeart/2005/8/layout/pyramid2"/>
    <dgm:cxn modelId="{565BB068-DCB8-4768-B90A-18805260DBDD}" srcId="{24B435B6-8BF8-4047-AACE-FA6FDE55E7D5}" destId="{F1D55B70-607F-415C-AA3E-30A3CF5EBC4F}" srcOrd="5" destOrd="0" parTransId="{4EA6E9EB-F2B4-4B71-938E-2FE37FE036F6}" sibTransId="{5252171A-6C1C-4FF8-AD28-A173D3FBAD9D}"/>
    <dgm:cxn modelId="{0975A1C0-7149-4FA7-BA73-10094F78F11A}" srcId="{24B435B6-8BF8-4047-AACE-FA6FDE55E7D5}" destId="{FD05B6D1-F401-4B54-A62C-16AA2E111D79}" srcOrd="3" destOrd="0" parTransId="{35C0610D-08E0-4FB7-907E-8E6AAF4BAEC6}" sibTransId="{4B00F854-DC4E-4C4F-898F-F10E2D9214B8}"/>
    <dgm:cxn modelId="{9773B6BA-B922-41E4-B08F-D028B159E023}" type="presOf" srcId="{E28EB903-FDC4-4483-95CD-FD63724F8EDA}" destId="{ECFC360C-8104-4A1A-A6FA-21A31FE54B1C}" srcOrd="0" destOrd="0" presId="urn:microsoft.com/office/officeart/2005/8/layout/pyramid2"/>
    <dgm:cxn modelId="{D97A21B7-01B6-4DA4-AF6D-2CB0164C6E45}" type="presOf" srcId="{24B435B6-8BF8-4047-AACE-FA6FDE55E7D5}" destId="{B5D4FC80-4D3F-40EA-AA58-3DF35B82B29A}" srcOrd="0" destOrd="0" presId="urn:microsoft.com/office/officeart/2005/8/layout/pyramid2"/>
    <dgm:cxn modelId="{25B14562-8433-4292-9C46-8773EE183E1A}" type="presOf" srcId="{452E94A7-97E8-480C-BCF1-7B48B5787301}" destId="{3C0DC50F-F5C2-4382-A2A7-A749B0AE4C51}" srcOrd="0" destOrd="0" presId="urn:microsoft.com/office/officeart/2005/8/layout/pyramid2"/>
    <dgm:cxn modelId="{98637A2D-F138-40C4-8DCB-B679228921E5}" srcId="{24B435B6-8BF8-4047-AACE-FA6FDE55E7D5}" destId="{E4F6FD12-00FF-425B-8598-D4C87C2E59CD}" srcOrd="0" destOrd="0" parTransId="{58E559AB-61BF-4CB3-B237-894B36E218B7}" sibTransId="{7CE8CFF9-1BAB-4713-835F-2A753AD98E59}"/>
    <dgm:cxn modelId="{876ABB1C-3C78-469B-9D31-F75299FF03D2}" srcId="{24B435B6-8BF8-4047-AACE-FA6FDE55E7D5}" destId="{E28EB903-FDC4-4483-95CD-FD63724F8EDA}" srcOrd="2" destOrd="0" parTransId="{09A8F0CA-2651-472C-9607-6560BC24D87E}" sibTransId="{BACC6B61-4838-4265-9880-8D4BD135D8D4}"/>
    <dgm:cxn modelId="{C6AEF990-5EF5-4BAC-ADD8-33419DC46349}" type="presOf" srcId="{E4F6FD12-00FF-425B-8598-D4C87C2E59CD}" destId="{8F2A9781-1BF1-467C-8B0C-C451C9E14F61}" srcOrd="0" destOrd="0" presId="urn:microsoft.com/office/officeart/2005/8/layout/pyramid2"/>
    <dgm:cxn modelId="{A78D75E7-B95C-468D-88E5-3BF3A5CCB669}" srcId="{24B435B6-8BF8-4047-AACE-FA6FDE55E7D5}" destId="{0B484018-5217-4C13-B67D-D92390D49F6B}" srcOrd="1" destOrd="0" parTransId="{443BC2AF-F989-45EA-BDA3-4D47B4BF27F4}" sibTransId="{C8050190-CB30-413A-8579-9E913509615C}"/>
    <dgm:cxn modelId="{E4730C96-AAEE-4D9D-87A5-F5AA29F3F5E3}" type="presParOf" srcId="{B5D4FC80-4D3F-40EA-AA58-3DF35B82B29A}" destId="{02EC891D-0CB7-45D8-99B2-A4A0E9BC7EBC}" srcOrd="0" destOrd="0" presId="urn:microsoft.com/office/officeart/2005/8/layout/pyramid2"/>
    <dgm:cxn modelId="{218337D0-01CB-4FE4-807B-FBD188FDC075}" type="presParOf" srcId="{B5D4FC80-4D3F-40EA-AA58-3DF35B82B29A}" destId="{D93BE2BE-7B7C-4CB7-8063-046B6EAC7EB9}" srcOrd="1" destOrd="0" presId="urn:microsoft.com/office/officeart/2005/8/layout/pyramid2"/>
    <dgm:cxn modelId="{327C0E31-F828-47BF-A9F2-AB5681B97765}" type="presParOf" srcId="{D93BE2BE-7B7C-4CB7-8063-046B6EAC7EB9}" destId="{8F2A9781-1BF1-467C-8B0C-C451C9E14F61}" srcOrd="0" destOrd="0" presId="urn:microsoft.com/office/officeart/2005/8/layout/pyramid2"/>
    <dgm:cxn modelId="{ECEFEB54-E6F5-4EEF-B972-D7916A0A1A83}" type="presParOf" srcId="{D93BE2BE-7B7C-4CB7-8063-046B6EAC7EB9}" destId="{DF956A4B-76AE-45E1-ACBE-7FEA357DC04B}" srcOrd="1" destOrd="0" presId="urn:microsoft.com/office/officeart/2005/8/layout/pyramid2"/>
    <dgm:cxn modelId="{259234D2-1410-4D7B-9BA6-B401B1516ADF}" type="presParOf" srcId="{D93BE2BE-7B7C-4CB7-8063-046B6EAC7EB9}" destId="{D88CBA59-DEAA-447C-AA0D-4D359293F7C7}" srcOrd="2" destOrd="0" presId="urn:microsoft.com/office/officeart/2005/8/layout/pyramid2"/>
    <dgm:cxn modelId="{24738C8D-5266-41B0-9B40-A17F0D00C228}" type="presParOf" srcId="{D93BE2BE-7B7C-4CB7-8063-046B6EAC7EB9}" destId="{C92BB9D0-3AA6-4789-BE75-F73F83B98FCB}" srcOrd="3" destOrd="0" presId="urn:microsoft.com/office/officeart/2005/8/layout/pyramid2"/>
    <dgm:cxn modelId="{DF65C26F-36D0-4E19-B941-736D904C4B05}" type="presParOf" srcId="{D93BE2BE-7B7C-4CB7-8063-046B6EAC7EB9}" destId="{ECFC360C-8104-4A1A-A6FA-21A31FE54B1C}" srcOrd="4" destOrd="0" presId="urn:microsoft.com/office/officeart/2005/8/layout/pyramid2"/>
    <dgm:cxn modelId="{E27BEAB1-057B-4583-9660-E52C0D353732}" type="presParOf" srcId="{D93BE2BE-7B7C-4CB7-8063-046B6EAC7EB9}" destId="{74B25011-BCE8-4E9E-8874-F6B8D70D17AC}" srcOrd="5" destOrd="0" presId="urn:microsoft.com/office/officeart/2005/8/layout/pyramid2"/>
    <dgm:cxn modelId="{A9CDEDF9-1B0F-4099-A185-8EF4C6002B2D}" type="presParOf" srcId="{D93BE2BE-7B7C-4CB7-8063-046B6EAC7EB9}" destId="{AECFF4F1-A0F4-4349-8A7E-E67B0AF220F1}" srcOrd="6" destOrd="0" presId="urn:microsoft.com/office/officeart/2005/8/layout/pyramid2"/>
    <dgm:cxn modelId="{E8AA024C-5840-4C8B-9AED-E82A09FDAF55}" type="presParOf" srcId="{D93BE2BE-7B7C-4CB7-8063-046B6EAC7EB9}" destId="{761AD8CE-157D-4A44-93DE-76872F9DDA74}" srcOrd="7" destOrd="0" presId="urn:microsoft.com/office/officeart/2005/8/layout/pyramid2"/>
    <dgm:cxn modelId="{EE159EC4-9E81-44E2-A8E7-EE7D3F788E29}" type="presParOf" srcId="{D93BE2BE-7B7C-4CB7-8063-046B6EAC7EB9}" destId="{3C0DC50F-F5C2-4382-A2A7-A749B0AE4C51}" srcOrd="8" destOrd="0" presId="urn:microsoft.com/office/officeart/2005/8/layout/pyramid2"/>
    <dgm:cxn modelId="{013A9498-9EB4-45ED-998F-29C22B88ED64}" type="presParOf" srcId="{D93BE2BE-7B7C-4CB7-8063-046B6EAC7EB9}" destId="{C40080A5-3138-4441-8612-E538E2F3EE0C}" srcOrd="9" destOrd="0" presId="urn:microsoft.com/office/officeart/2005/8/layout/pyramid2"/>
    <dgm:cxn modelId="{4728CA77-0CC1-4C4D-A84B-B75950844EB3}" type="presParOf" srcId="{D93BE2BE-7B7C-4CB7-8063-046B6EAC7EB9}" destId="{794BA2C7-9743-4C9D-A0CF-CA0CB291F03B}" srcOrd="10" destOrd="0" presId="urn:microsoft.com/office/officeart/2005/8/layout/pyramid2"/>
    <dgm:cxn modelId="{734F2B2D-7B97-4110-9F88-8C7579B75BE9}" type="presParOf" srcId="{D93BE2BE-7B7C-4CB7-8063-046B6EAC7EB9}" destId="{433EBC3D-B1B7-4F36-B173-DE820585882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4CF01-BF14-4C38-9956-8F21FAA651C3}" type="datetimeFigureOut">
              <a:rPr lang="uk-UA" smtClean="0"/>
              <a:t>04.02.2023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A4D44-2E03-4D74-8D44-A2348CBFDF5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35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A4D44-2E03-4D74-8D44-A2348CBFDF5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24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9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9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jpeg"/><Relationship Id="rId7" Type="http://schemas.openxmlformats.org/officeDocument/2006/relationships/image" Target="../media/image4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gif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72.gif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52536" y="980728"/>
            <a:ext cx="9252520" cy="612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УПРАВЛІННЯ БЕЗПЕКОЮ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ГОТЕЛІ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7504" y="0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підтримання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громадського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порядку та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гарної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поведін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громадських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цях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конфіденційності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постояль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цям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перебування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наявності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служб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ефективного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реагування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випадку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будь-якої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події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сонал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сторонні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домст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міліція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швидка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COMP1\Desktop\ohrana-hot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86894" cy="2088232"/>
          </a:xfrm>
          <a:prstGeom prst="rect">
            <a:avLst/>
          </a:prstGeom>
          <a:noFill/>
        </p:spPr>
      </p:pic>
      <p:pic>
        <p:nvPicPr>
          <p:cNvPr id="7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16024" cy="216024"/>
          </a:xfrm>
          <a:prstGeom prst="rect">
            <a:avLst/>
          </a:prstGeom>
          <a:noFill/>
        </p:spPr>
      </p:pic>
      <p:pic>
        <p:nvPicPr>
          <p:cNvPr id="8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216024" cy="216024"/>
          </a:xfrm>
          <a:prstGeom prst="rect">
            <a:avLst/>
          </a:prstGeom>
          <a:noFill/>
        </p:spPr>
      </p:pic>
      <p:pic>
        <p:nvPicPr>
          <p:cNvPr id="9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216024" cy="216024"/>
          </a:xfrm>
          <a:prstGeom prst="rect">
            <a:avLst/>
          </a:prstGeom>
          <a:noFill/>
        </p:spPr>
      </p:pic>
      <p:pic>
        <p:nvPicPr>
          <p:cNvPr id="10" name="Picture 7" descr="C:\Users\COMP1\Desktop\gsb_images_870x350_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3528392" cy="1512168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448" y="6309320"/>
            <a:ext cx="293366" cy="273134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6309320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4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7504" y="117693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типів систем безпеки готелів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належать: 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відеоспостереження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охоронна сигналізація для приміщень,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охоронна сигналізація для сходових клітин,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пожежна сигналізація,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 пожежогасіння,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автоматика для воріт,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відео-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аудіодомофони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устаткування обмеження доступу в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приміщення,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аудіоконтроль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приміщень і телефонних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ліній.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190500" cy="190500"/>
          </a:xfrm>
          <a:prstGeom prst="rect">
            <a:avLst/>
          </a:prstGeom>
          <a:noFill/>
        </p:spPr>
      </p:pic>
      <p:pic>
        <p:nvPicPr>
          <p:cNvPr id="7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190500" cy="190500"/>
          </a:xfrm>
          <a:prstGeom prst="rect">
            <a:avLst/>
          </a:prstGeom>
          <a:noFill/>
        </p:spPr>
      </p:pic>
      <p:pic>
        <p:nvPicPr>
          <p:cNvPr id="8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190500" cy="190500"/>
          </a:xfrm>
          <a:prstGeom prst="rect">
            <a:avLst/>
          </a:prstGeom>
          <a:noFill/>
        </p:spPr>
      </p:pic>
      <p:pic>
        <p:nvPicPr>
          <p:cNvPr id="9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190500" cy="190500"/>
          </a:xfrm>
          <a:prstGeom prst="rect">
            <a:avLst/>
          </a:prstGeom>
          <a:noFill/>
        </p:spPr>
      </p:pic>
      <p:pic>
        <p:nvPicPr>
          <p:cNvPr id="10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190500" cy="190500"/>
          </a:xfrm>
          <a:prstGeom prst="rect">
            <a:avLst/>
          </a:prstGeom>
          <a:noFill/>
        </p:spPr>
      </p:pic>
      <p:pic>
        <p:nvPicPr>
          <p:cNvPr id="11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190500" cy="190500"/>
          </a:xfrm>
          <a:prstGeom prst="rect">
            <a:avLst/>
          </a:prstGeom>
          <a:noFill/>
        </p:spPr>
      </p:pic>
      <p:pic>
        <p:nvPicPr>
          <p:cNvPr id="12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190500" cy="190500"/>
          </a:xfrm>
          <a:prstGeom prst="rect">
            <a:avLst/>
          </a:prstGeom>
          <a:noFill/>
        </p:spPr>
      </p:pic>
      <p:pic>
        <p:nvPicPr>
          <p:cNvPr id="13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190500" cy="190500"/>
          </a:xfrm>
          <a:prstGeom prst="rect">
            <a:avLst/>
          </a:prstGeom>
          <a:noFill/>
        </p:spPr>
      </p:pic>
      <p:pic>
        <p:nvPicPr>
          <p:cNvPr id="14" name="Picture 2" descr="C:\Users\COMP1\Desktop\myach-animatsionnaya-kartinka-001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877272"/>
            <a:ext cx="190500" cy="190500"/>
          </a:xfrm>
          <a:prstGeom prst="rect">
            <a:avLst/>
          </a:prstGeom>
          <a:noFill/>
        </p:spPr>
      </p:pic>
      <p:pic>
        <p:nvPicPr>
          <p:cNvPr id="2051" name="Picture 3" descr="C:\Users\COMP1\Desktop\159584_6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98"/>
          <a:stretch>
            <a:fillRect/>
          </a:stretch>
        </p:blipFill>
        <p:spPr bwMode="auto">
          <a:xfrm>
            <a:off x="7164288" y="3933056"/>
            <a:ext cx="1813448" cy="2047830"/>
          </a:xfrm>
          <a:prstGeom prst="rect">
            <a:avLst/>
          </a:prstGeom>
          <a:noFill/>
        </p:spPr>
      </p:pic>
      <p:pic>
        <p:nvPicPr>
          <p:cNvPr id="2052" name="Picture 4" descr="C:\Users\COMP1\Desktop\other (117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764704"/>
            <a:ext cx="868288" cy="1080120"/>
          </a:xfrm>
          <a:prstGeom prst="rect">
            <a:avLst/>
          </a:prstGeom>
          <a:noFill/>
        </p:spPr>
      </p:pic>
      <p:pic>
        <p:nvPicPr>
          <p:cNvPr id="2055" name="Picture 7" descr="C:\Users\COMP1\Desktop\Новая папка (2)\Новая папка\e89cc580a93e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456384" cy="1152128"/>
          </a:xfrm>
          <a:prstGeom prst="rect">
            <a:avLst/>
          </a:prstGeom>
          <a:noFill/>
        </p:spPr>
      </p:pic>
      <p:pic>
        <p:nvPicPr>
          <p:cNvPr id="1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4448" y="6309320"/>
            <a:ext cx="293366" cy="273134"/>
          </a:xfrm>
          <a:prstGeom prst="rect">
            <a:avLst/>
          </a:prstGeom>
          <a:noFill/>
        </p:spPr>
      </p:pic>
      <p:pic>
        <p:nvPicPr>
          <p:cNvPr id="1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6309320"/>
            <a:ext cx="293366" cy="273134"/>
          </a:xfrm>
          <a:prstGeom prst="rect">
            <a:avLst/>
          </a:prstGeom>
          <a:noFill/>
        </p:spPr>
      </p:pic>
      <p:pic>
        <p:nvPicPr>
          <p:cNvPr id="19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8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Характеристика можливих загроз, що можуть виникнути в готелі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77955" y="2680429"/>
            <a:ext cx="2016224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пожежа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82080" y="3253656"/>
            <a:ext cx="2016224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вибух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82080" y="3817933"/>
            <a:ext cx="2016224" cy="92333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несанкціонований прохід сторонніх осіб в номери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667070" y="4941168"/>
            <a:ext cx="2016224" cy="120032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несанкціонований прохід в номери обслуговуючого персоналу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6481869" y="3796086"/>
            <a:ext cx="2016224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напад на гостя в номері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3635896" y="2678331"/>
            <a:ext cx="2016224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напад на касу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626633" y="3957156"/>
            <a:ext cx="2016224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напад на адміністрацію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5022710" y="5174357"/>
            <a:ext cx="2016224" cy="92333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>
                <a:latin typeface="Times New Roman"/>
                <a:ea typeface="Times New Roman"/>
              </a:rPr>
              <a:t>терористичний акт із взяттям заручників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6488089" y="2680429"/>
            <a:ext cx="2016224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i="1" dirty="0">
                <a:latin typeface="Times New Roman"/>
                <a:ea typeface="Times New Roman"/>
              </a:rPr>
              <a:t>збройний напад на номери</a:t>
            </a:r>
            <a:endParaRPr lang="uk-UA" dirty="0"/>
          </a:p>
        </p:txBody>
      </p:sp>
      <p:cxnSp>
        <p:nvCxnSpPr>
          <p:cNvPr id="21" name="Пряма сполучна лінія 20"/>
          <p:cNvCxnSpPr/>
          <p:nvPr/>
        </p:nvCxnSpPr>
        <p:spPr>
          <a:xfrm>
            <a:off x="3149419" y="1772816"/>
            <a:ext cx="0" cy="376851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зі стрілкою 22"/>
          <p:cNvCxnSpPr>
            <a:stCxn id="4" idx="3"/>
            <a:endCxn id="9" idx="1"/>
          </p:cNvCxnSpPr>
          <p:nvPr/>
        </p:nvCxnSpPr>
        <p:spPr>
          <a:xfrm flipV="1">
            <a:off x="2694179" y="2862997"/>
            <a:ext cx="941717" cy="2098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/>
          <p:cNvCxnSpPr>
            <a:stCxn id="6" idx="3"/>
            <a:endCxn id="10" idx="1"/>
          </p:cNvCxnSpPr>
          <p:nvPr/>
        </p:nvCxnSpPr>
        <p:spPr>
          <a:xfrm>
            <a:off x="2698304" y="4279598"/>
            <a:ext cx="928329" cy="724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/>
          <p:cNvCxnSpPr>
            <a:endCxn id="5" idx="3"/>
          </p:cNvCxnSpPr>
          <p:nvPr/>
        </p:nvCxnSpPr>
        <p:spPr>
          <a:xfrm flipH="1">
            <a:off x="2698304" y="3438322"/>
            <a:ext cx="466733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зі стрілкою 30"/>
          <p:cNvCxnSpPr>
            <a:endCxn id="7" idx="3"/>
          </p:cNvCxnSpPr>
          <p:nvPr/>
        </p:nvCxnSpPr>
        <p:spPr>
          <a:xfrm flipH="1">
            <a:off x="2683294" y="5541332"/>
            <a:ext cx="466125" cy="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зі стрілкою 33"/>
          <p:cNvCxnSpPr>
            <a:endCxn id="11" idx="0"/>
          </p:cNvCxnSpPr>
          <p:nvPr/>
        </p:nvCxnSpPr>
        <p:spPr>
          <a:xfrm>
            <a:off x="6030822" y="1772816"/>
            <a:ext cx="0" cy="340154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зі стрілкою 35"/>
          <p:cNvCxnSpPr>
            <a:endCxn id="12" idx="1"/>
          </p:cNvCxnSpPr>
          <p:nvPr/>
        </p:nvCxnSpPr>
        <p:spPr>
          <a:xfrm>
            <a:off x="6030822" y="3003594"/>
            <a:ext cx="457267" cy="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зі стрілкою 38"/>
          <p:cNvCxnSpPr>
            <a:endCxn id="8" idx="1"/>
          </p:cNvCxnSpPr>
          <p:nvPr/>
        </p:nvCxnSpPr>
        <p:spPr>
          <a:xfrm>
            <a:off x="6030822" y="4119252"/>
            <a:ext cx="451047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90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 ступенем підготовки і оснащення зловмисники можуть бути розділені на такі групи: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70639"/>
              </p:ext>
            </p:extLst>
          </p:nvPr>
        </p:nvGraphicFramePr>
        <p:xfrm>
          <a:off x="0" y="1772816"/>
          <a:ext cx="9036496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357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Перелік можливих місць підвищеного інтересу кримінальних груп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867022"/>
              </p:ext>
            </p:extLst>
          </p:nvPr>
        </p:nvGraphicFramePr>
        <p:xfrm>
          <a:off x="683568" y="1772816"/>
          <a:ext cx="7920880" cy="448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960440"/>
              </a:tblGrid>
              <a:tr h="370840">
                <a:tc>
                  <a:txBody>
                    <a:bodyPr/>
                    <a:lstStyle/>
                    <a:p>
                      <a:pPr marL="4362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Місця підвищеного інтересу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107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Можлива акція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Каса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Збройне пограбування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Приміщення тимчасового зберігання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14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цінностей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Bef>
                          <a:spcPts val="765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Збройне пограбування, крадіжка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Зал прийому / оформлення гостей та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місце зберігання ключів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Захоплення заручників, розкрадання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ключів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Bef>
                          <a:spcPts val="765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Адміністративні приміщення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Захоплення заручників, збройний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напад, вбивство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Bef>
                          <a:spcPts val="765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Приміщення служби безпеки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Нейтралізація охорони та системи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сигналізації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Готельні номери і особливо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апартаменти люкс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Пограбування, крадіжка, напад на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гостей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Приміщення для конфіденційних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переговорів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Установлення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підслуховувальної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апаратури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7945">
                        <a:lnSpc>
                          <a:spcPct val="114000"/>
                        </a:lnSpc>
                        <a:spcBef>
                          <a:spcPts val="765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Ресторан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Збройне пограбування, захоплення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7310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заручників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482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47795403"/>
              </p:ext>
            </p:extLst>
          </p:nvPr>
        </p:nvGraphicFramePr>
        <p:xfrm>
          <a:off x="755576" y="1412776"/>
          <a:ext cx="7920880" cy="480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Тактико-організаційні заходи забезпечення умов безпеки в готелі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066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5" descr="C:\Users\COMP1\Desktop\slabotochnie-siste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916832"/>
            <a:ext cx="14401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1484784"/>
            <a:ext cx="165618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340768"/>
            <a:ext cx="172819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1412776"/>
            <a:ext cx="18002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844824"/>
            <a:ext cx="27363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501008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5445224"/>
            <a:ext cx="18722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6021288"/>
            <a:ext cx="23762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91880" y="6021288"/>
            <a:ext cx="136815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32040" y="6165304"/>
            <a:ext cx="201622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5589240"/>
            <a:ext cx="21602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3573016"/>
            <a:ext cx="237626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700808"/>
            <a:ext cx="1851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тепло- та во- </a:t>
            </a:r>
          </a:p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допостачання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75656" y="1340768"/>
            <a:ext cx="2067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газопостачання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31840" y="1124744"/>
            <a:ext cx="2349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енергопостачання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1268760"/>
            <a:ext cx="1593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деоспосте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реження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88224" y="1556792"/>
            <a:ext cx="2423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охоронно-пожежна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сигналізація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56176" y="3284984"/>
            <a:ext cx="2712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  контроль та </a:t>
            </a:r>
          </a:p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доступом 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76256" y="5445224"/>
            <a:ext cx="2084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системи </a:t>
            </a:r>
          </a:p>
          <a:p>
            <a:r>
              <a:rPr lang="uk-UA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пожежотушіння</a:t>
            </a:r>
            <a:endParaRPr lang="ru-RU" sz="2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2040" y="5877272"/>
            <a:ext cx="1993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система</a:t>
            </a:r>
          </a:p>
          <a:p>
            <a:r>
              <a:rPr lang="uk-UA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димовидалення</a:t>
            </a:r>
            <a:endParaRPr lang="ru-RU" sz="2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9832" y="5877272"/>
            <a:ext cx="1779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ліфтове </a:t>
            </a:r>
          </a:p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господарство</a:t>
            </a:r>
            <a:endParaRPr lang="ru-RU" sz="2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07704" y="5877272"/>
            <a:ext cx="11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насосна </a:t>
            </a:r>
          </a:p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станція</a:t>
            </a:r>
            <a:endParaRPr lang="ru-RU" sz="2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5301208"/>
            <a:ext cx="199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вентиляція та </a:t>
            </a:r>
          </a:p>
          <a:p>
            <a:r>
              <a:rPr lang="uk-UA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кондиціювання</a:t>
            </a:r>
            <a:endParaRPr lang="ru-RU" sz="20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3528" y="3429000"/>
            <a:ext cx="1904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енергоресурсів</a:t>
            </a:r>
            <a:endParaRPr lang="ru-RU" sz="2000" dirty="0">
              <a:solidFill>
                <a:srgbClr val="660066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35896" y="2708920"/>
            <a:ext cx="1368152" cy="79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491880" y="2780928"/>
            <a:ext cx="1686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диспетчерський</a:t>
            </a:r>
            <a:endParaRPr lang="ru-RU" sz="16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пульт </a:t>
            </a:r>
            <a:endParaRPr lang="ru-RU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9512" y="116632"/>
            <a:ext cx="88569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відеоспостереження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сьогод-ні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обов'язковим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іноді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основним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елемен-том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будь-якої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сучасної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COMP1\Desktop\ustanovka_videonabludeiya_gostinic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4605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8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504" y="0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Можливість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дистанційного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візуального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кон-тролю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всього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готельного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бізнесу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охоро-няється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внутрішніх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навко-лишнього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простора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периметру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дозволяє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створювати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високоефективні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безпе-ки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витрат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утримання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великого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шта</a:t>
            </a:r>
            <a:r>
              <a:rPr kumimoji="0" lang="en-US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здатні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 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відо-бра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оперативні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зберігати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вувати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всю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відеоінформа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цію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подальшої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оброб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COMP1\Desktop\Cameratoezicht_monitorruimt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3529608" cy="2479551"/>
          </a:xfrm>
          <a:prstGeom prst="rect">
            <a:avLst/>
          </a:prstGeom>
          <a:noFill/>
        </p:spPr>
      </p:pic>
      <p:pic>
        <p:nvPicPr>
          <p:cNvPr id="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37312"/>
            <a:ext cx="293366" cy="273134"/>
          </a:xfrm>
          <a:prstGeom prst="rect">
            <a:avLst/>
          </a:prstGeom>
          <a:noFill/>
        </p:spPr>
      </p:pic>
      <p:pic>
        <p:nvPicPr>
          <p:cNvPr id="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37312"/>
            <a:ext cx="293366" cy="273134"/>
          </a:xfrm>
          <a:prstGeom prst="rect">
            <a:avLst/>
          </a:prstGeom>
          <a:noFill/>
        </p:spPr>
      </p:pic>
      <p:pic>
        <p:nvPicPr>
          <p:cNvPr id="9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237312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6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7504" y="116632"/>
            <a:ext cx="903649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Основними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компонентами для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організації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телевізійного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спостереження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телевізійні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камери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відеоспостереженні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як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чорно-білі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так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кольо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камери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об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єктиви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монітори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квадрато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мультиплексори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обробляють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сигнали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відеокамер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спецвідеомагнітофони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Додат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кронштейни,по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воротні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пристрої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підсилювачі</a:t>
            </a:r>
            <a:r>
              <a:rPr lang="uk-UA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модулятори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COMP1\Desktop\Новая папка (4)\0d61acb8a98de74703db63ccadfae7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5229200"/>
            <a:ext cx="2664296" cy="1415389"/>
          </a:xfrm>
          <a:prstGeom prst="rect">
            <a:avLst/>
          </a:prstGeom>
          <a:noFill/>
        </p:spPr>
      </p:pic>
      <p:pic>
        <p:nvPicPr>
          <p:cNvPr id="7" name="Picture 3" descr="C:\Users\COMP1\Desktop\gosti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223200"/>
            <a:ext cx="2736304" cy="1404156"/>
          </a:xfrm>
          <a:prstGeom prst="rect">
            <a:avLst/>
          </a:prstGeom>
          <a:noFill/>
        </p:spPr>
      </p:pic>
      <p:pic>
        <p:nvPicPr>
          <p:cNvPr id="4100" name="Picture 4" descr="C:\Users\COMP1\Desktop\axis-q1921-camera-videonablydeniy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229200"/>
            <a:ext cx="2952328" cy="1368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22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632848" cy="3168352"/>
          </a:xfrm>
        </p:spPr>
        <p:txBody>
          <a:bodyPr>
            <a:normAutofit fontScale="70000" lnSpcReduction="20000"/>
          </a:bodyPr>
          <a:lstStyle/>
          <a:p>
            <a:pPr marL="514350" indent="-514350" algn="l" defTabSz="450850">
              <a:buAutoNum type="arabicPeriod"/>
            </a:pPr>
            <a:r>
              <a:rPr lang="uk-UA" dirty="0" smtClean="0">
                <a:solidFill>
                  <a:schemeClr val="tx1"/>
                </a:solidFill>
              </a:rPr>
              <a:t>Сутність і значення безпеки готелю.</a:t>
            </a:r>
          </a:p>
          <a:p>
            <a:pPr algn="l" defTabSz="450850"/>
            <a:endParaRPr lang="uk-UA" dirty="0" smtClean="0">
              <a:solidFill>
                <a:schemeClr val="tx1"/>
              </a:solidFill>
            </a:endParaRPr>
          </a:p>
          <a:p>
            <a:pPr marL="514350" indent="-514350" algn="l" defTabSz="450850">
              <a:buAutoNum type="arabicPeriod" startAt="2"/>
            </a:pPr>
            <a:r>
              <a:rPr lang="uk-UA" dirty="0" smtClean="0">
                <a:solidFill>
                  <a:schemeClr val="tx1"/>
                </a:solidFill>
              </a:rPr>
              <a:t>Характеристика можливих загроз, що можуть виникнути в готелі.</a:t>
            </a:r>
          </a:p>
          <a:p>
            <a:pPr algn="l" defTabSz="450850"/>
            <a:endParaRPr lang="uk-UA" dirty="0" smtClean="0">
              <a:solidFill>
                <a:schemeClr val="tx1"/>
              </a:solidFill>
            </a:endParaRPr>
          </a:p>
          <a:p>
            <a:pPr algn="l" defTabSz="450850">
              <a:tabLst>
                <a:tab pos="542925" algn="l"/>
              </a:tabLst>
            </a:pPr>
            <a:r>
              <a:rPr lang="uk-UA" dirty="0" smtClean="0">
                <a:solidFill>
                  <a:schemeClr val="tx1"/>
                </a:solidFill>
              </a:rPr>
              <a:t>3. Тактико-організаційні заходи забезпечення умов безпеки в готелі.</a:t>
            </a:r>
          </a:p>
          <a:p>
            <a:pPr algn="l" defTabSz="450850"/>
            <a:endParaRPr lang="uk-UA" dirty="0" smtClean="0">
              <a:solidFill>
                <a:schemeClr val="tx1"/>
              </a:solidFill>
            </a:endParaRPr>
          </a:p>
          <a:p>
            <a:pPr algn="l" defTabSz="450850"/>
            <a:r>
              <a:rPr lang="uk-UA" dirty="0" smtClean="0">
                <a:solidFill>
                  <a:schemeClr val="tx1"/>
                </a:solidFill>
              </a:rPr>
              <a:t>4.	Комплекс технічних засобів безпеки в готелі</a:t>
            </a:r>
          </a:p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55576" y="1357298"/>
            <a:ext cx="6400800" cy="3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План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7504" y="0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охоронних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сигналізацій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на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розділити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стаціонарні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встановлювані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якомусь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пев-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мобільні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переносити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стаціонарного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пристрою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тривожна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кнопка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uk-UA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натисненням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передає-ться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здійснення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на-паду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Прикладом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мобільного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пристрою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маленька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сирена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вста-новлена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дверима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OMP1\Desktop\myach-animatsionnaya-kartinka-000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360040" cy="360040"/>
          </a:xfrm>
          <a:prstGeom prst="rect">
            <a:avLst/>
          </a:prstGeom>
          <a:noFill/>
        </p:spPr>
      </p:pic>
      <p:pic>
        <p:nvPicPr>
          <p:cNvPr id="8" name="Picture 2" descr="C:\Users\COMP1\Desktop\myach-animatsionnaya-kartinka-000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20888"/>
            <a:ext cx="360040" cy="360040"/>
          </a:xfrm>
          <a:prstGeom prst="rect">
            <a:avLst/>
          </a:prstGeom>
          <a:noFill/>
        </p:spPr>
      </p:pic>
      <p:pic>
        <p:nvPicPr>
          <p:cNvPr id="9" name="Picture 9" descr="other (1435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1080120" cy="1162000"/>
          </a:xfrm>
          <a:prstGeom prst="rect">
            <a:avLst/>
          </a:prstGeom>
          <a:noFill/>
        </p:spPr>
      </p:pic>
      <p:pic>
        <p:nvPicPr>
          <p:cNvPr id="10" name="Picture 8" descr="58338189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157192"/>
            <a:ext cx="1173708" cy="1484784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3068960"/>
            <a:ext cx="293366" cy="273134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3068960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306896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0"/>
            <a:ext cx="88569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Цифрові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охоронні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панелі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захищають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тіль-ки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пошкоджень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язку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підміни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аналогічними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пристроями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Опиту-вання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кожного шлейфа відбувається180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ра-зів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solidFill>
                  <a:srgbClr val="66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Радіоохоронні</a:t>
            </a:r>
            <a:r>
              <a:rPr lang="ru-RU" sz="3600" i="1" dirty="0" smtClean="0">
                <a:solidFill>
                  <a:srgbClr val="66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66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сигналізації</a:t>
            </a:r>
            <a:r>
              <a:rPr lang="ru-RU" sz="3600" i="1" dirty="0" smtClean="0">
                <a:solidFill>
                  <a:srgbClr val="66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діють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радіоканалу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9512" y="3284984"/>
            <a:ext cx="89644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</a:t>
            </a:r>
            <a:r>
              <a:rPr kumimoji="0" lang="ru-RU" sz="3600" b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3600" b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перевага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мобільність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відсутність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будівельно-монтажних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можливість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вимагають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мінімального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втру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OMP1\Desktop\4339051.jpg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16024" cy="216024"/>
          </a:xfrm>
          <a:prstGeom prst="rect">
            <a:avLst/>
          </a:prstGeom>
          <a:noFill/>
        </p:spPr>
      </p:pic>
      <p:pic>
        <p:nvPicPr>
          <p:cNvPr id="7" name="Picture 2" descr="C:\Users\COMP1\Desktop\4339051.jpg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16024" cy="216024"/>
          </a:xfrm>
          <a:prstGeom prst="rect">
            <a:avLst/>
          </a:prstGeom>
          <a:noFill/>
        </p:spPr>
      </p:pic>
      <p:pic>
        <p:nvPicPr>
          <p:cNvPr id="8" name="Picture 2" descr="C:\Users\COMP1\Desktop\4339051.jpg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229200"/>
            <a:ext cx="216024" cy="216024"/>
          </a:xfrm>
          <a:prstGeom prst="rect">
            <a:avLst/>
          </a:prstGeom>
          <a:noFill/>
        </p:spPr>
      </p:pic>
      <p:pic>
        <p:nvPicPr>
          <p:cNvPr id="2" name="Picture 3" descr="C:\Users\COMP1\Desktop\ohranpane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1584176" cy="1656184"/>
          </a:xfrm>
          <a:prstGeom prst="rect">
            <a:avLst/>
          </a:prstGeom>
          <a:noFill/>
        </p:spPr>
      </p:pic>
      <p:pic>
        <p:nvPicPr>
          <p:cNvPr id="1028" name="Picture 4" descr="C:\Users\COMP1\Desktop\загружено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2852936"/>
            <a:ext cx="1698873" cy="1656183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448" y="6237312"/>
            <a:ext cx="293366" cy="273134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6237312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6237312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8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9512" y="0"/>
            <a:ext cx="896448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Будь-яка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периметральна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якомога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раніше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виявити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поруш-ника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проникнення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будівлі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запобігти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будь-яким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неба-жаним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наслідкам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тому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найефективнішими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засобами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за-хисту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несанкціонованого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проникнення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вони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сигнал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тривоги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того, як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зловмисник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никнути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особливо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важливі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готельної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установи.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COMP1\Desktop\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307609" cy="2017514"/>
          </a:xfrm>
          <a:prstGeom prst="rect">
            <a:avLst/>
          </a:prstGeom>
          <a:noFill/>
        </p:spPr>
      </p:pic>
      <p:pic>
        <p:nvPicPr>
          <p:cNvPr id="3075" name="Picture 3" descr="C:\Users\COMP1\Desktop\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589240"/>
            <a:ext cx="3242493" cy="1009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3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7504" y="116632"/>
            <a:ext cx="90364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Звичайно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пасивні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акти-вні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інфрачервоні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радіопроменеві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радіо-хвильові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сповісники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перетині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поруш-ником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інфрачервоного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ви-дає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тривожне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повідомлення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COMP1\Desktop\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8640960" cy="3600400"/>
          </a:xfrm>
          <a:prstGeom prst="rect">
            <a:avLst/>
          </a:prstGeom>
          <a:noFill/>
        </p:spPr>
      </p:pic>
      <p:pic>
        <p:nvPicPr>
          <p:cNvPr id="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2492896"/>
            <a:ext cx="293366" cy="273134"/>
          </a:xfrm>
          <a:prstGeom prst="rect">
            <a:avLst/>
          </a:prstGeom>
          <a:noFill/>
        </p:spPr>
      </p:pic>
      <p:pic>
        <p:nvPicPr>
          <p:cNvPr id="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2492896"/>
            <a:ext cx="293366" cy="273134"/>
          </a:xfrm>
          <a:prstGeom prst="rect">
            <a:avLst/>
          </a:prstGeom>
          <a:noFill/>
        </p:spPr>
      </p:pic>
      <p:pic>
        <p:nvPicPr>
          <p:cNvPr id="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492896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5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07504" y="0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Радіопроменеві</a:t>
            </a:r>
            <a:r>
              <a:rPr kumimoji="0" lang="ru-RU" sz="3600" b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той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принцип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перетину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порушником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радіопроменя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Діаметр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охоро-няється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такою системою,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кі-лькох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краще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використо-вувати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місцевості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Застосовують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радіопроменеві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при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встановленні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уз-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довж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огорож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так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необгородже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них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ділянок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периметрів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COMP1\Desktop\0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926210" cy="3193537"/>
          </a:xfrm>
          <a:prstGeom prst="rect">
            <a:avLst/>
          </a:prstGeom>
          <a:noFill/>
        </p:spPr>
      </p:pic>
      <p:pic>
        <p:nvPicPr>
          <p:cNvPr id="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309320"/>
            <a:ext cx="293366" cy="273134"/>
          </a:xfrm>
          <a:prstGeom prst="rect">
            <a:avLst/>
          </a:prstGeom>
          <a:noFill/>
        </p:spPr>
      </p:pic>
      <p:pic>
        <p:nvPicPr>
          <p:cNvPr id="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309320"/>
            <a:ext cx="293366" cy="273134"/>
          </a:xfrm>
          <a:prstGeom prst="rect">
            <a:avLst/>
          </a:prstGeom>
          <a:noFill/>
        </p:spPr>
      </p:pic>
      <p:pic>
        <p:nvPicPr>
          <p:cNvPr id="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11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0"/>
            <a:ext cx="878497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Радіохвильові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використову-ють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захисту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необгороджених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цьому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кабелі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грунт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глибину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15-30 см.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прихованою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Переваги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радіохвильових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сис-тем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перед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променевими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незалежність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профілю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точне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проходже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огорожі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COMP1\Desktop\fwf_da55c-300x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429000"/>
            <a:ext cx="5161756" cy="3149327"/>
          </a:xfrm>
          <a:prstGeom prst="rect">
            <a:avLst/>
          </a:prstGeom>
          <a:noFill/>
        </p:spPr>
      </p:pic>
      <p:pic>
        <p:nvPicPr>
          <p:cNvPr id="6147" name="Picture 3" descr="C:\Users\COMP1\Desktop\ohrana-perimetra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5085184"/>
            <a:ext cx="3312369" cy="1485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2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116632"/>
            <a:ext cx="9036496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Інфрачервоні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датчики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дозволяють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захистити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периметр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невеликої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протяжності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Для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реалі-зації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датчи-ки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виявлення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рухаються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дат-чики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працюють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інфрачервоному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невиди-мому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діапазоні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хвиль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реагують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випромінює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порушник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рухається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Сейсмочутливі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побудовані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при-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нципі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реєстрації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механічних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вібрацій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стін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спеціальними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датчиками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вібрацій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COMP1\Desktop\охранна периметра-350x2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77072"/>
            <a:ext cx="3117726" cy="2624708"/>
          </a:xfrm>
          <a:prstGeom prst="rect">
            <a:avLst/>
          </a:prstGeom>
          <a:noFill/>
        </p:spPr>
      </p:pic>
      <p:pic>
        <p:nvPicPr>
          <p:cNvPr id="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6309320"/>
            <a:ext cx="293366" cy="273134"/>
          </a:xfrm>
          <a:prstGeom prst="rect">
            <a:avLst/>
          </a:prstGeom>
          <a:noFill/>
        </p:spPr>
      </p:pic>
      <p:pic>
        <p:nvPicPr>
          <p:cNvPr id="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309320"/>
            <a:ext cx="293366" cy="273134"/>
          </a:xfrm>
          <a:prstGeom prst="rect">
            <a:avLst/>
          </a:prstGeom>
          <a:noFill/>
        </p:spPr>
      </p:pic>
      <p:pic>
        <p:nvPicPr>
          <p:cNvPr id="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25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покладаються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систему 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пожежної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ефективне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своєчасне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за-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горяння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точним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зазначенням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автоматичне оповіщення служби безпеки,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усіх співробітників і гостей готелю (а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мо-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жливо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, і служби міської пожежної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охоро-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) про загоряння за допомогою системи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оповіщення та управління евакуацією;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вжиття заходів щодо гасіння пожежі,  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запобігання поширенню вогню та   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диму,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димовидалення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pic>
        <p:nvPicPr>
          <p:cNvPr id="1026" name="Picture 2" descr="C:\Users\COMP1\Desktop\Boton-Redondo-Azul-90738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376436" cy="376436"/>
          </a:xfrm>
          <a:prstGeom prst="rect">
            <a:avLst/>
          </a:prstGeom>
          <a:noFill/>
        </p:spPr>
      </p:pic>
      <p:pic>
        <p:nvPicPr>
          <p:cNvPr id="2" name="Picture 3" descr="C:\Users\COMP1\Desktop\botonazul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376436" cy="376436"/>
          </a:xfrm>
          <a:prstGeom prst="rect">
            <a:avLst/>
          </a:prstGeom>
          <a:noFill/>
        </p:spPr>
      </p:pic>
      <p:pic>
        <p:nvPicPr>
          <p:cNvPr id="1028" name="Picture 4" descr="C:\Users\COMP1\Desktop\boton-circular-rojo-90782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376436" cy="376436"/>
          </a:xfrm>
          <a:prstGeom prst="rect">
            <a:avLst/>
          </a:prstGeom>
          <a:noFill/>
        </p:spPr>
      </p:pic>
      <p:pic>
        <p:nvPicPr>
          <p:cNvPr id="1029" name="Picture 5" descr="C:\Users\COMP1\Desktop\Boton-Circular-Verde-90786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76436" cy="376436"/>
          </a:xfrm>
          <a:prstGeom prst="rect">
            <a:avLst/>
          </a:prstGeom>
          <a:noFill/>
        </p:spPr>
      </p:pic>
      <p:pic>
        <p:nvPicPr>
          <p:cNvPr id="1030" name="Picture 6" descr="C:\Users\COMP1\Desktop\982750185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64288" y="5229200"/>
            <a:ext cx="1800200" cy="1512168"/>
          </a:xfrm>
          <a:prstGeom prst="rect">
            <a:avLst/>
          </a:prstGeom>
          <a:noFill/>
        </p:spPr>
      </p:pic>
      <p:pic>
        <p:nvPicPr>
          <p:cNvPr id="2050" name="Picture 2" descr="C:\Users\COMP1\Desktop\вогонь\giphy (1)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36712"/>
            <a:ext cx="1085106" cy="1512168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6309320"/>
            <a:ext cx="293366" cy="273134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6309320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3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організація евакуації людей з палаючого  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будинку, включаючи розблокування всіх  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дверей, оснащених системою контролю і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 управління доступом, блокування ліфтів.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COMP1\Desktop\Boton-Circular-Verde-9078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76436" cy="376436"/>
          </a:xfrm>
          <a:prstGeom prst="rect">
            <a:avLst/>
          </a:prstGeom>
          <a:noFill/>
        </p:spPr>
      </p:pic>
      <p:pic>
        <p:nvPicPr>
          <p:cNvPr id="2050" name="Picture 2" descr="C:\Users\COMP1\Desktop\fire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8640960" cy="3816424"/>
          </a:xfrm>
          <a:prstGeom prst="rect">
            <a:avLst/>
          </a:prstGeom>
          <a:noFill/>
        </p:spPr>
      </p:pic>
      <p:pic>
        <p:nvPicPr>
          <p:cNvPr id="2051" name="Picture 3" descr="C:\Users\COMP1\Desktop\Новая папка (2)\Новая папка\1777820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89240"/>
            <a:ext cx="4320480" cy="1022648"/>
          </a:xfrm>
          <a:prstGeom prst="rect">
            <a:avLst/>
          </a:prstGeom>
          <a:noFill/>
        </p:spPr>
      </p:pic>
      <p:pic>
        <p:nvPicPr>
          <p:cNvPr id="12" name="Picture 3" descr="C:\Users\COMP1\Desktop\Новая папка (2)\Новая папка\1777820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5589240"/>
            <a:ext cx="4536504" cy="102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9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663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Призначення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пожежної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сигналі-зації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готелі</a:t>
            </a: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ефективне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своєчасне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за-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горяння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точним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визначенням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оповіщення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співробітників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безпе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 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пожежної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ініціювання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(подача сигналу на включен-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виключення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систем;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документування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C:\Users\COMP1\Desktop\main-cat-img-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28907"/>
            <a:ext cx="2232248" cy="1488165"/>
          </a:xfrm>
          <a:prstGeom prst="rect">
            <a:avLst/>
          </a:prstGeom>
          <a:noFill/>
        </p:spPr>
      </p:pic>
      <p:pic>
        <p:nvPicPr>
          <p:cNvPr id="14341" name="Picture 5" descr="C:\Users\COMP1\Desktop\gostinic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5120766"/>
            <a:ext cx="2016224" cy="1506261"/>
          </a:xfrm>
          <a:prstGeom prst="rect">
            <a:avLst/>
          </a:prstGeom>
          <a:noFill/>
        </p:spPr>
      </p:pic>
      <p:pic>
        <p:nvPicPr>
          <p:cNvPr id="14342" name="Picture 6" descr="C:\Users\COMP1\Desktop\c96cce63228e2b34d3143ac859767a8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077072"/>
            <a:ext cx="2071514" cy="2557685"/>
          </a:xfrm>
          <a:prstGeom prst="rect">
            <a:avLst/>
          </a:prstGeom>
          <a:noFill/>
        </p:spPr>
      </p:pic>
      <p:pic>
        <p:nvPicPr>
          <p:cNvPr id="14343" name="Picture 7" descr="C:\Users\COMP1\Desktop\69365_img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5085184"/>
            <a:ext cx="1872208" cy="1512168"/>
          </a:xfrm>
          <a:prstGeom prst="rect">
            <a:avLst/>
          </a:prstGeom>
          <a:noFill/>
        </p:spPr>
      </p:pic>
      <p:pic>
        <p:nvPicPr>
          <p:cNvPr id="3074" name="Picture 2" descr="C:\Users\COMP1\Desktop\вогонь\487068_0a67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548680"/>
            <a:ext cx="996702" cy="1860798"/>
          </a:xfrm>
          <a:prstGeom prst="rect">
            <a:avLst/>
          </a:prstGeom>
          <a:noFill/>
        </p:spPr>
      </p:pic>
      <p:pic>
        <p:nvPicPr>
          <p:cNvPr id="1026" name="Picture 2" descr="E:\ПРИКРАШАЛОЧКИИ\нумерація\229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0892" cy="270892"/>
          </a:xfrm>
          <a:prstGeom prst="rect">
            <a:avLst/>
          </a:prstGeom>
          <a:noFill/>
        </p:spPr>
      </p:pic>
      <p:pic>
        <p:nvPicPr>
          <p:cNvPr id="15" name="Picture 2" descr="E:\ПРИКРАШАЛОЧКИИ\нумерація\229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70892" cy="270892"/>
          </a:xfrm>
          <a:prstGeom prst="rect">
            <a:avLst/>
          </a:prstGeom>
          <a:noFill/>
        </p:spPr>
      </p:pic>
      <p:pic>
        <p:nvPicPr>
          <p:cNvPr id="17" name="Picture 2" descr="E:\ПРИКРАШАЛОЧКИИ\нумерація\229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70892" cy="270892"/>
          </a:xfrm>
          <a:prstGeom prst="rect">
            <a:avLst/>
          </a:prstGeom>
          <a:noFill/>
        </p:spPr>
      </p:pic>
      <p:pic>
        <p:nvPicPr>
          <p:cNvPr id="19" name="Picture 2" descr="E:\ПРИКРАШАЛОЧКИИ\нумерація\229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70892" cy="270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8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Мета заняття: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Знати технологію забезпечення безпеки готелі.</a:t>
            </a:r>
          </a:p>
          <a:p>
            <a:r>
              <a:rPr lang="uk-UA" dirty="0" smtClean="0"/>
              <a:t>Володіти комплексом технічних засобів безпеки та оцінки економічної безпеки.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6762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COMP1\Desktop\1447594342_shema-gsm-signalizatci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8640960" cy="63219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3140968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509120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1628800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1988840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6021288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6453336"/>
            <a:ext cx="151216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5877272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948264" y="5301208"/>
            <a:ext cx="151216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2492896"/>
            <a:ext cx="244827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75856" y="2492896"/>
            <a:ext cx="1656184" cy="13681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3140968"/>
            <a:ext cx="2297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Пульт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управл</a:t>
            </a: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ння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4509120"/>
            <a:ext cx="2234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Пожежні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датчики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47664" y="1556792"/>
            <a:ext cx="1031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Брелок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31640" y="6021288"/>
            <a:ext cx="1626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Датчик руху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1840" y="6309320"/>
            <a:ext cx="2456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Датчик витоку газу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48064" y="5877272"/>
            <a:ext cx="1710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Гучномовець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12360" y="5301208"/>
            <a:ext cx="1050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Сирена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92280" y="404664"/>
            <a:ext cx="1752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Телефон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користувача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80112" y="1916832"/>
            <a:ext cx="30489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Дистанційне управління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електричними 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приборами</a:t>
            </a:r>
          </a:p>
          <a:p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9995325">
            <a:off x="4579007" y="1172804"/>
            <a:ext cx="1152128" cy="26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20005942">
            <a:off x="4600167" y="1077659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Дзвінок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9995325">
            <a:off x="5090554" y="1588387"/>
            <a:ext cx="843458" cy="26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20005942">
            <a:off x="5127937" y="1550886"/>
            <a:ext cx="712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SMS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75856" y="2708920"/>
            <a:ext cx="1716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GSM</a:t>
            </a: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Сигналізація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2656"/>
            <a:ext cx="293366" cy="273134"/>
          </a:xfrm>
          <a:prstGeom prst="rect">
            <a:avLst/>
          </a:prstGeom>
          <a:noFill/>
        </p:spPr>
      </p:pic>
      <p:pic>
        <p:nvPicPr>
          <p:cNvPr id="3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293366" cy="273134"/>
          </a:xfrm>
          <a:prstGeom prst="rect">
            <a:avLst/>
          </a:prstGeom>
          <a:noFill/>
        </p:spPr>
      </p:pic>
      <p:pic>
        <p:nvPicPr>
          <p:cNvPr id="34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293366" cy="273134"/>
          </a:xfrm>
          <a:prstGeom prst="rect">
            <a:avLst/>
          </a:prstGeom>
          <a:noFill/>
        </p:spPr>
      </p:pic>
      <p:pic>
        <p:nvPicPr>
          <p:cNvPr id="3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6237312"/>
            <a:ext cx="293366" cy="273134"/>
          </a:xfrm>
          <a:prstGeom prst="rect">
            <a:avLst/>
          </a:prstGeom>
          <a:noFill/>
        </p:spPr>
      </p:pic>
      <p:pic>
        <p:nvPicPr>
          <p:cNvPr id="3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237312"/>
            <a:ext cx="293366" cy="273134"/>
          </a:xfrm>
          <a:prstGeom prst="rect">
            <a:avLst/>
          </a:prstGeom>
          <a:noFill/>
        </p:spPr>
      </p:pic>
      <p:pic>
        <p:nvPicPr>
          <p:cNvPr id="3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237312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0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717032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0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типи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пожежних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датчиків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сповіщу-вачів</a:t>
            </a: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димові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оптичні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іонізаційні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радіоізотопні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лінійні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най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пожежонебезпечних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нах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а при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приміщен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нях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готелю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/>
            <a:r>
              <a:rPr lang="ru-RU" sz="3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/>
          </a:p>
        </p:txBody>
      </p:sp>
      <p:pic>
        <p:nvPicPr>
          <p:cNvPr id="12" name="Picture 2" descr="C:\Users\COMP1\Desktop\883ae1002edaa55078d04b341d02a1d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5544616" cy="2664296"/>
          </a:xfrm>
          <a:prstGeom prst="rect">
            <a:avLst/>
          </a:prstGeom>
          <a:noFill/>
        </p:spPr>
      </p:pic>
      <p:pic>
        <p:nvPicPr>
          <p:cNvPr id="2051" name="Picture 3" descr="E:\ПРИКРАШАЛОЧКИИ\нумерація\myach-animatsionnaya-kartinka-00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190500" cy="190500"/>
          </a:xfrm>
          <a:prstGeom prst="rect">
            <a:avLst/>
          </a:prstGeom>
          <a:noFill/>
        </p:spPr>
      </p:pic>
      <p:pic>
        <p:nvPicPr>
          <p:cNvPr id="8" name="Picture 6" descr="C:\Users\COMP1\Desktop\Новая папка (2)\os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2987824" cy="2592288"/>
          </a:xfrm>
          <a:prstGeom prst="rect">
            <a:avLst/>
          </a:prstGeom>
          <a:noFill/>
        </p:spPr>
      </p:pic>
      <p:pic>
        <p:nvPicPr>
          <p:cNvPr id="9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448" y="3501008"/>
            <a:ext cx="293366" cy="273134"/>
          </a:xfrm>
          <a:prstGeom prst="rect">
            <a:avLst/>
          </a:prstGeom>
          <a:noFill/>
        </p:spPr>
      </p:pic>
      <p:pic>
        <p:nvPicPr>
          <p:cNvPr id="10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3501008"/>
            <a:ext cx="293366" cy="273134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3501008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94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717032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-243408"/>
            <a:ext cx="8892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36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теплові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магнітні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застосуванням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легко-</a:t>
            </a: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плавких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термометричні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.).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Використовуються в менш відповідальних </a:t>
            </a: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зонах і як допоміжні. - ручні сигналізатори </a:t>
            </a: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пожежі. Як правило, розташовуються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по-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близу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запасних пожежних виходів, в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міс-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цях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куріння; </a:t>
            </a:r>
          </a:p>
          <a:p>
            <a:pPr lvl="0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комбіновані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теплодимові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датчики. </a:t>
            </a:r>
          </a:p>
          <a:p>
            <a:endParaRPr lang="ru-RU" dirty="0"/>
          </a:p>
        </p:txBody>
      </p:sp>
      <p:pic>
        <p:nvPicPr>
          <p:cNvPr id="6" name="Picture 2" descr="C:\Users\COMP1\Desktop\Новая папка (2)\1433151982_izveschatel-tochechnogo-tip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505921"/>
            <a:ext cx="2512896" cy="2125365"/>
          </a:xfrm>
          <a:prstGeom prst="rect">
            <a:avLst/>
          </a:prstGeom>
          <a:noFill/>
        </p:spPr>
      </p:pic>
      <p:pic>
        <p:nvPicPr>
          <p:cNvPr id="50178" name="Picture 2" descr="C:\Users\COMP1\Desktop\Пожарные-извещатели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4509120"/>
            <a:ext cx="3273091" cy="2088232"/>
          </a:xfrm>
          <a:prstGeom prst="rect">
            <a:avLst/>
          </a:prstGeom>
          <a:noFill/>
        </p:spPr>
      </p:pic>
      <p:pic>
        <p:nvPicPr>
          <p:cNvPr id="50179" name="Picture 3" descr="C:\Users\COMP1\Desktop\35496_pimg001495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509120"/>
            <a:ext cx="2503763" cy="2088232"/>
          </a:xfrm>
          <a:prstGeom prst="rect">
            <a:avLst/>
          </a:prstGeom>
          <a:noFill/>
        </p:spPr>
      </p:pic>
      <p:pic>
        <p:nvPicPr>
          <p:cNvPr id="11" name="Picture 3" descr="E:\ПРИКРАШАЛОЧКИИ\нумерація\myach-animatsionnaya-kartinka-001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49080"/>
            <a:ext cx="190500" cy="190500"/>
          </a:xfrm>
          <a:prstGeom prst="rect">
            <a:avLst/>
          </a:prstGeom>
          <a:noFill/>
        </p:spPr>
      </p:pic>
      <p:pic>
        <p:nvPicPr>
          <p:cNvPr id="12" name="Picture 3" descr="E:\ПРИКРАШАЛОЧКИИ\нумерація\myach-animatsionnaya-kartinka-001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190500" cy="190500"/>
          </a:xfrm>
          <a:prstGeom prst="rect">
            <a:avLst/>
          </a:prstGeom>
          <a:noFill/>
        </p:spPr>
      </p:pic>
      <p:pic>
        <p:nvPicPr>
          <p:cNvPr id="13" name="Picture 2" descr="C:\Users\COMP1\Desktop\Новая папка (2)\52800612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284984"/>
            <a:ext cx="2121177" cy="1222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7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7504" y="116632"/>
            <a:ext cx="90364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Пожежні системи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uk-UA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пожежної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сиг-налізації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(СПС) «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інтелектуального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готель-ного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господарства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будується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таким чином,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автоматикою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життє-забезпечення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пожежної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сигналізації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управ-ління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автоматичною системою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пожежогасі-ння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виконуються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єдиному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інформаційному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просторі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C:\Users\COMP1\Desktop\пенный пожарны кран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592288" cy="1944216"/>
          </a:xfrm>
          <a:prstGeom prst="rect">
            <a:avLst/>
          </a:prstGeom>
          <a:noFill/>
        </p:spPr>
      </p:pic>
      <p:pic>
        <p:nvPicPr>
          <p:cNvPr id="10243" name="Picture 3" descr="C:\Users\COMP1\Desktop\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149080"/>
            <a:ext cx="2880320" cy="2448272"/>
          </a:xfrm>
          <a:prstGeom prst="rect">
            <a:avLst/>
          </a:prstGeom>
          <a:noFill/>
        </p:spPr>
      </p:pic>
      <p:pic>
        <p:nvPicPr>
          <p:cNvPr id="10245" name="Picture 5" descr="C:\Users\COMP1\Desktop\1ii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59" y="4149080"/>
            <a:ext cx="2880321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2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7504" y="117693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СПС 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інтелектуальної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готельної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установи 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максимально «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відкрита</a:t>
            </a:r>
            <a:r>
              <a:rPr lang="ru-RU" sz="3600" i="1" dirty="0" smtClean="0">
                <a:solidFill>
                  <a:srgbClr val="66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програмування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конфігурації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дозволяє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ідеально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адапту-вати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особливостей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захи-щаються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відрізняється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високою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надійністю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економічністю,дозволяє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організувати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зон,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охороняються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адресно-аналогових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язку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типу «петля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підключити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тисячі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адре-сно-аналогових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пристроїв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пожежний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приміщення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 descr="C:\Users\COMP1\Desktop\Новая папка (2)\14139871641mag347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085184"/>
            <a:ext cx="1827287" cy="1584176"/>
          </a:xfrm>
          <a:prstGeom prst="rect">
            <a:avLst/>
          </a:prstGeom>
          <a:noFill/>
        </p:spPr>
      </p:pic>
      <p:pic>
        <p:nvPicPr>
          <p:cNvPr id="6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309320"/>
            <a:ext cx="293366" cy="273134"/>
          </a:xfrm>
          <a:prstGeom prst="rect">
            <a:avLst/>
          </a:prstGeom>
          <a:noFill/>
        </p:spPr>
      </p:pic>
      <p:pic>
        <p:nvPicPr>
          <p:cNvPr id="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309320"/>
            <a:ext cx="293366" cy="273134"/>
          </a:xfrm>
          <a:prstGeom prst="rect">
            <a:avLst/>
          </a:prstGeom>
          <a:noFill/>
        </p:spPr>
      </p:pic>
      <p:pic>
        <p:nvPicPr>
          <p:cNvPr id="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62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504" y="116632"/>
            <a:ext cx="90364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СПС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управляє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протипожежною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автоматикою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системою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сповіщення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Для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ева-куаційних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застосовуються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світлові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індикатори-табло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подачі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звукового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сиг-налу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тривоги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звукові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оповісники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Users\COMP1\Desktop\2016-06-23-01-37-2fd15b11a5bc2a5c8973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64496" cy="3616565"/>
          </a:xfrm>
          <a:prstGeom prst="rect">
            <a:avLst/>
          </a:prstGeom>
          <a:noFill/>
        </p:spPr>
      </p:pic>
      <p:pic>
        <p:nvPicPr>
          <p:cNvPr id="7" name="Picture 7" descr="C:\Users\COMP1\Desktop\gostinica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052090"/>
            <a:ext cx="4170107" cy="3529365"/>
          </a:xfrm>
          <a:prstGeom prst="rect">
            <a:avLst/>
          </a:prstGeom>
          <a:noFill/>
        </p:spPr>
      </p:pic>
      <p:pic>
        <p:nvPicPr>
          <p:cNvPr id="8" name="Picture 2" descr="C:\Users\COMP1\Desktop\image_862709151308522792826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120747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7" descr="C:\Users\COMP1\Desktop\Новая папка (2)\64690a396a1660f1b80266591929713f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66"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763688" y="404664"/>
            <a:ext cx="115212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260648"/>
            <a:ext cx="215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Звуковий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08720"/>
            <a:ext cx="4104456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764704"/>
            <a:ext cx="5229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дзв</a:t>
            </a:r>
            <a:r>
              <a:rPr lang="uk-UA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нок,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топірований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сигнал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dirty="0">
              <a:solidFill>
                <a:srgbClr val="00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1196752"/>
            <a:ext cx="12961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980728"/>
            <a:ext cx="2372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Світловий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1628800"/>
            <a:ext cx="3096344" cy="1296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36096" y="1844824"/>
            <a:ext cx="309634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24128" y="1484784"/>
            <a:ext cx="3231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миготливий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сигнал,</a:t>
            </a:r>
          </a:p>
          <a:p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світловий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оповісник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Вихід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покажчики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напрямку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dirty="0">
              <a:solidFill>
                <a:srgbClr val="00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3789040"/>
            <a:ext cx="1152128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3573016"/>
            <a:ext cx="1882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Мовний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4293096"/>
            <a:ext cx="2232248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4581128"/>
            <a:ext cx="2016224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4149080"/>
            <a:ext cx="19277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трансляція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текстів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радіо</a:t>
            </a:r>
            <a:r>
              <a:rPr lang="ru-RU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dirty="0">
              <a:solidFill>
                <a:srgbClr val="00FF0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779912" y="2348880"/>
            <a:ext cx="1800200" cy="1512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635896" y="2276872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оповіщення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людей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5" name="Picture 3" descr="C:\Users\COMP1\Desktop\Новая папка (2)\Новая папка\17778201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89240"/>
            <a:ext cx="4536504" cy="1022648"/>
          </a:xfrm>
          <a:prstGeom prst="rect">
            <a:avLst/>
          </a:prstGeom>
          <a:noFill/>
        </p:spPr>
      </p:pic>
      <p:pic>
        <p:nvPicPr>
          <p:cNvPr id="26" name="Picture 3" descr="C:\Users\COMP1\Desktop\Новая папка (2)\Новая папка\17778201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5589240"/>
            <a:ext cx="4320480" cy="1022648"/>
          </a:xfrm>
          <a:prstGeom prst="rect">
            <a:avLst/>
          </a:prstGeom>
          <a:noFill/>
        </p:spPr>
      </p:pic>
      <p:pic>
        <p:nvPicPr>
          <p:cNvPr id="27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548680"/>
            <a:ext cx="293366" cy="273134"/>
          </a:xfrm>
          <a:prstGeom prst="rect">
            <a:avLst/>
          </a:prstGeom>
          <a:noFill/>
        </p:spPr>
      </p:pic>
      <p:pic>
        <p:nvPicPr>
          <p:cNvPr id="28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548680"/>
            <a:ext cx="293366" cy="273134"/>
          </a:xfrm>
          <a:prstGeom prst="rect">
            <a:avLst/>
          </a:prstGeom>
          <a:noFill/>
        </p:spPr>
      </p:pic>
      <p:pic>
        <p:nvPicPr>
          <p:cNvPr id="29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54868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6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http://www.delinform.ru/hotel/2013/3/imv1-743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980728"/>
            <a:ext cx="144016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22779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Автоматичні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опов</a:t>
            </a:r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сники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52320" y="980728"/>
            <a:ext cx="144016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352456" y="188640"/>
            <a:ext cx="2751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Ручні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опов</a:t>
            </a:r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сники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03840" y="4725144"/>
            <a:ext cx="126064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37105" y="5301208"/>
            <a:ext cx="34387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Тривожні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опов</a:t>
            </a:r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сники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6237312"/>
            <a:ext cx="1584176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5013176"/>
            <a:ext cx="12241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6093296"/>
            <a:ext cx="2753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Безпроводні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5301208"/>
            <a:ext cx="24433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Адресні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розширювачі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43808" y="3933056"/>
            <a:ext cx="34563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123728" y="4005064"/>
            <a:ext cx="4910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Аналогово-кільцевий шлейф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504" y="117693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виникненні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сигналу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тривоги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(«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пожежа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СПС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формує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зовнішні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сигнали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забезпе-чують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обов'язкових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«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триво-жній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вентиляції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електропостачання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(за винят-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спеціального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обладнання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аварійного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освітлення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світло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евакошляхів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еваковихо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мовного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сповіщення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формацією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«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тривожної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COMP1\Desktop\шанс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1896333"/>
            <a:ext cx="2016224" cy="1141051"/>
          </a:xfrm>
          <a:prstGeom prst="rect">
            <a:avLst/>
          </a:prstGeom>
          <a:noFill/>
        </p:spPr>
      </p:pic>
      <p:pic>
        <p:nvPicPr>
          <p:cNvPr id="6" name="Picture 3" descr="C:\Users\COMP1\Desktop\Новая папка (2)\fire-safety-awareness-clipart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190316"/>
            <a:ext cx="1168524" cy="1378858"/>
          </a:xfrm>
          <a:prstGeom prst="rect">
            <a:avLst/>
          </a:prstGeom>
          <a:noFill/>
        </p:spPr>
      </p:pic>
      <p:pic>
        <p:nvPicPr>
          <p:cNvPr id="2050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04800" cy="304800"/>
          </a:xfrm>
          <a:prstGeom prst="rect">
            <a:avLst/>
          </a:prstGeom>
          <a:noFill/>
        </p:spPr>
      </p:pic>
      <p:pic>
        <p:nvPicPr>
          <p:cNvPr id="10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877272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7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504" y="0"/>
            <a:ext cx="90364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виведення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ліфтів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розблокування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шляхах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евакуа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видалення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COMP1\Desktop\22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536504" cy="4248472"/>
          </a:xfrm>
          <a:prstGeom prst="rect">
            <a:avLst/>
          </a:prstGeom>
          <a:noFill/>
        </p:spPr>
      </p:pic>
      <p:pic>
        <p:nvPicPr>
          <p:cNvPr id="6145" name="Picture 1" descr="C:\Users\COMP1\Desktop\sign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996" y="2348880"/>
            <a:ext cx="3960484" cy="4248472"/>
          </a:xfrm>
          <a:prstGeom prst="rect">
            <a:avLst/>
          </a:prstGeom>
          <a:noFill/>
        </p:spPr>
      </p:pic>
      <p:pic>
        <p:nvPicPr>
          <p:cNvPr id="8" name="Picture 4" descr="C:\Users\COMP1\Desktop\transparent-fire-gif-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92696"/>
            <a:ext cx="1835696" cy="2808312"/>
          </a:xfrm>
          <a:prstGeom prst="rect">
            <a:avLst/>
          </a:prstGeom>
          <a:noFill/>
        </p:spPr>
      </p:pic>
      <p:pic>
        <p:nvPicPr>
          <p:cNvPr id="9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4800" cy="304800"/>
          </a:xfrm>
          <a:prstGeom prst="rect">
            <a:avLst/>
          </a:prstGeom>
          <a:noFill/>
        </p:spPr>
      </p:pic>
      <p:pic>
        <p:nvPicPr>
          <p:cNvPr id="10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E:\ПРИКРАШАЛОЧКИИ\нумерація\609696125.jpg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04800" cy="304800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4448" y="260648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260648"/>
            <a:ext cx="293366" cy="273134"/>
          </a:xfrm>
          <a:prstGeom prst="rect">
            <a:avLst/>
          </a:prstGeom>
          <a:noFill/>
        </p:spPr>
      </p:pic>
      <p:pic>
        <p:nvPicPr>
          <p:cNvPr id="14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260648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07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61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Групові норми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Присутність</a:t>
            </a:r>
          </a:p>
          <a:p>
            <a:r>
              <a:rPr lang="uk-UA" dirty="0" smtClean="0"/>
              <a:t>Активність</a:t>
            </a:r>
          </a:p>
          <a:p>
            <a:r>
              <a:rPr lang="uk-UA" dirty="0" smtClean="0"/>
              <a:t>Конкретність</a:t>
            </a:r>
          </a:p>
          <a:p>
            <a:r>
              <a:rPr lang="uk-UA" dirty="0" smtClean="0"/>
              <a:t>Критикуючи – пропонуй</a:t>
            </a:r>
          </a:p>
          <a:p>
            <a:r>
              <a:rPr lang="uk-UA" dirty="0" smtClean="0"/>
              <a:t>Пунктуальність</a:t>
            </a:r>
          </a:p>
          <a:p>
            <a:r>
              <a:rPr lang="uk-UA" dirty="0" smtClean="0"/>
              <a:t>“Мовчання” мобільних телефонів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3159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116632"/>
            <a:ext cx="896448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сусідніх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суміжних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зонах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забезпечують-ся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часткове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повне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вентиля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електропостачання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аварійного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освітлення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світло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шляхів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евакуації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мовного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сповіщення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мацією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суміжної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розблокування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виходів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шля-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евакуації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4" descr="12р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325350"/>
            <a:ext cx="2726432" cy="2421128"/>
          </a:xfrm>
          <a:prstGeom prst="rect">
            <a:avLst/>
          </a:prstGeom>
          <a:noFill/>
        </p:spPr>
      </p:pic>
      <p:pic>
        <p:nvPicPr>
          <p:cNvPr id="5121" name="Picture 1" descr="C:\Users\COMP1\Desktop\pozarnaj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836712"/>
            <a:ext cx="1800200" cy="1584176"/>
          </a:xfrm>
          <a:prstGeom prst="rect">
            <a:avLst/>
          </a:prstGeom>
          <a:noFill/>
        </p:spPr>
      </p:pic>
      <p:pic>
        <p:nvPicPr>
          <p:cNvPr id="3074" name="Picture 2" descr="C:\Users\COMP1\Desktop\DBA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03287" cy="303287"/>
          </a:xfrm>
          <a:prstGeom prst="rect">
            <a:avLst/>
          </a:prstGeom>
          <a:noFill/>
        </p:spPr>
      </p:pic>
      <p:pic>
        <p:nvPicPr>
          <p:cNvPr id="8" name="Picture 2" descr="C:\Users\COMP1\Desktop\DBA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303287" cy="303287"/>
          </a:xfrm>
          <a:prstGeom prst="rect">
            <a:avLst/>
          </a:prstGeom>
          <a:noFill/>
        </p:spPr>
      </p:pic>
      <p:pic>
        <p:nvPicPr>
          <p:cNvPr id="9" name="Picture 2" descr="C:\Users\COMP1\Desktop\DBA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03287" cy="303287"/>
          </a:xfrm>
          <a:prstGeom prst="rect">
            <a:avLst/>
          </a:prstGeom>
          <a:noFill/>
        </p:spPr>
      </p:pic>
      <p:pic>
        <p:nvPicPr>
          <p:cNvPr id="10" name="Picture 2" descr="C:\Users\COMP1\Desktop\DBA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301208"/>
            <a:ext cx="303287" cy="303287"/>
          </a:xfrm>
          <a:prstGeom prst="rect">
            <a:avLst/>
          </a:prstGeom>
          <a:noFill/>
        </p:spPr>
      </p:pic>
      <p:pic>
        <p:nvPicPr>
          <p:cNvPr id="11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6309320"/>
            <a:ext cx="293366" cy="273134"/>
          </a:xfrm>
          <a:prstGeom prst="rect">
            <a:avLst/>
          </a:prstGeom>
          <a:noFill/>
        </p:spPr>
      </p:pic>
      <p:pic>
        <p:nvPicPr>
          <p:cNvPr id="12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6309320"/>
            <a:ext cx="293366" cy="27313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309320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7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Мобільний </a:t>
            </a:r>
            <a:r>
              <a:rPr lang="uk-UA" dirty="0"/>
              <a:t>ключ</a:t>
            </a:r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899592" y="1772816"/>
            <a:ext cx="7632848" cy="4464496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5978" y="2348880"/>
            <a:ext cx="6840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70C0"/>
                </a:solidFill>
              </a:rPr>
              <a:t>На сьогоднішній день все більш популярним стає </a:t>
            </a:r>
            <a:r>
              <a:rPr lang="uk-UA" sz="2400" b="1" dirty="0">
                <a:solidFill>
                  <a:srgbClr val="0070C0"/>
                </a:solidFill>
              </a:rPr>
              <a:t>«мобільний ключ» </a:t>
            </a:r>
            <a:r>
              <a:rPr lang="uk-UA" sz="2400" dirty="0">
                <a:solidFill>
                  <a:srgbClr val="0070C0"/>
                </a:solidFill>
              </a:rPr>
              <a:t>– використання персонального смартфона гостя для доступу в номер (ліфт, паркінг). В цьому випадку гість використовує заздалегідь завантажений додаток і </a:t>
            </a:r>
            <a:r>
              <a:rPr lang="en-US" sz="2400" dirty="0">
                <a:solidFill>
                  <a:srgbClr val="0070C0"/>
                </a:solidFill>
              </a:rPr>
              <a:t>Bluetooth </a:t>
            </a:r>
            <a:r>
              <a:rPr lang="uk-UA" sz="2400" dirty="0">
                <a:solidFill>
                  <a:srgbClr val="0070C0"/>
                </a:solidFill>
              </a:rPr>
              <a:t>свого смартфона, і може не відвідувати стійку реєстрації зовсім. Також, можна надавати доступ у певні шафи для зберігання речей в </a:t>
            </a:r>
            <a:r>
              <a:rPr lang="en-US" sz="2400" dirty="0">
                <a:solidFill>
                  <a:srgbClr val="0070C0"/>
                </a:solidFill>
              </a:rPr>
              <a:t>SPA-</a:t>
            </a:r>
            <a:r>
              <a:rPr lang="uk-UA" sz="2400" dirty="0">
                <a:solidFill>
                  <a:srgbClr val="0070C0"/>
                </a:solidFill>
              </a:rPr>
              <a:t>зоні або, наприклад, зберігання спортивного спорядження.</a:t>
            </a:r>
          </a:p>
          <a:p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43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847724"/>
            <a:ext cx="8096250" cy="546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655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Електронна карткова бездротова он-лайн система контролю доступу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40768"/>
            <a:ext cx="8640960" cy="5517232"/>
          </a:xfrm>
        </p:spPr>
      </p:pic>
    </p:spTree>
    <p:extLst>
      <p:ext uri="{BB962C8B-B14F-4D97-AF65-F5344CB8AC3E}">
        <p14:creationId xmlns:p14="http://schemas.microsoft.com/office/powerpoint/2010/main" val="614053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Електронна карткова віртуальна онлайн система контролю доступу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54469"/>
            <a:ext cx="8640000" cy="5603531"/>
          </a:xfrm>
        </p:spPr>
      </p:pic>
    </p:spTree>
    <p:extLst>
      <p:ext uri="{BB962C8B-B14F-4D97-AF65-F5344CB8AC3E}">
        <p14:creationId xmlns:p14="http://schemas.microsoft.com/office/powerpoint/2010/main" val="3266370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Електронна карткова оф-лайн система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8258"/>
            <a:ext cx="8640000" cy="5710173"/>
          </a:xfrm>
        </p:spPr>
      </p:pic>
    </p:spTree>
    <p:extLst>
      <p:ext uri="{BB962C8B-B14F-4D97-AF65-F5344CB8AC3E}">
        <p14:creationId xmlns:p14="http://schemas.microsoft.com/office/powerpoint/2010/main" val="64586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Механічна</a:t>
            </a:r>
            <a:r>
              <a:rPr lang="ru-RU" dirty="0" smtClean="0"/>
              <a:t> </a:t>
            </a:r>
            <a:r>
              <a:rPr lang="ru-RU" dirty="0"/>
              <a:t>система «</a:t>
            </a:r>
            <a:r>
              <a:rPr lang="ru-RU" dirty="0" err="1"/>
              <a:t>Майстер</a:t>
            </a:r>
            <a:r>
              <a:rPr lang="ru-RU" dirty="0"/>
              <a:t>-ключ»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80728"/>
            <a:ext cx="8640000" cy="5877272"/>
          </a:xfrm>
        </p:spPr>
      </p:pic>
    </p:spTree>
    <p:extLst>
      <p:ext uri="{BB962C8B-B14F-4D97-AF65-F5344CB8AC3E}">
        <p14:creationId xmlns:p14="http://schemas.microsoft.com/office/powerpoint/2010/main" val="1819839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Проблеми безпеки готелів в Україні </a:t>
            </a:r>
            <a:endParaRPr lang="uk-UA" dirty="0"/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683568" y="1772816"/>
            <a:ext cx="7848872" cy="453883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492896"/>
            <a:ext cx="67687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0070C0"/>
                </a:solidFill>
              </a:rPr>
              <a:t>Не використовуються такі інженерно-технічні засоби як відеоспостереження, охорона, контроль доступу і засоби евакуації, оповіщення та пожежогасіння; відсутня служба безпеки</a:t>
            </a:r>
            <a:r>
              <a:rPr lang="uk-UA" sz="280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uk-UA" sz="2800" dirty="0" smtClean="0">
                <a:solidFill>
                  <a:srgbClr val="0070C0"/>
                </a:solidFill>
              </a:rPr>
              <a:t> </a:t>
            </a:r>
            <a:r>
              <a:rPr lang="uk-UA" sz="2800" dirty="0">
                <a:solidFill>
                  <a:srgbClr val="0070C0"/>
                </a:solidFill>
              </a:rPr>
              <a:t>В Україні на цьому традиційно економлять.</a:t>
            </a:r>
          </a:p>
          <a:p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79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Підсумкова частина лекції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uk-UA" altLang="en-US" sz="2400" dirty="0">
                <a:latin typeface="Century Gothic"/>
              </a:rPr>
              <a:t>Що корисного Ви здобули під час лекції?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uk-UA" altLang="en-US" sz="2400" dirty="0">
                <a:latin typeface="Century Gothic"/>
              </a:rPr>
              <a:t>Які нові ідеї отримали? </a:t>
            </a:r>
          </a:p>
          <a:p>
            <a:pPr lvl="0" fontAlgn="base">
              <a:spcAft>
                <a:spcPct val="0"/>
              </a:spcAft>
              <a:buFont typeface="Arial" charset="0"/>
              <a:buChar char="•"/>
            </a:pPr>
            <a:r>
              <a:rPr lang="uk-UA" altLang="en-US" sz="2400" dirty="0">
                <a:latin typeface="Century Gothic"/>
              </a:rPr>
              <a:t>Які поради/рекомендації отримали для себе на майбутнє? 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5447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РЕКОМЕНДОВАНА ЛІТЕРАТУРА: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Байлик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С.И. </a:t>
            </a:r>
            <a:r>
              <a:rPr lang="uk-UA" i="1" dirty="0" err="1">
                <a:solidFill>
                  <a:srgbClr val="000000"/>
                </a:solidFill>
                <a:latin typeface="Times New Roman"/>
                <a:ea typeface="Times New Roman"/>
              </a:rPr>
              <a:t>Гостиничное</a:t>
            </a:r>
            <a:r>
              <a:rPr lang="uk-UA" i="1" dirty="0">
                <a:solidFill>
                  <a:srgbClr val="000000"/>
                </a:solidFill>
                <a:latin typeface="Times New Roman"/>
                <a:ea typeface="Times New Roman"/>
              </a:rPr>
              <a:t> хазяйство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Учебник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2-е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издание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: К.: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Дакор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: 2009. 168 с.</a:t>
            </a:r>
            <a:endParaRPr lang="en-US" sz="2800" dirty="0">
              <a:solidFill>
                <a:srgbClr val="000000"/>
              </a:solidFill>
              <a:latin typeface="Arial Unicode MS"/>
            </a:endParaRP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r>
              <a:rPr lang="uk-UA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Мунін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Г.Б.,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Змійов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А.О.,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Зінов’єв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Г.О.,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Самарцев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Є.В.,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Гаца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О.О.,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Максимець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К.П.,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Роглєв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 Х.Й. Управління сучасним готельним комплексом: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посіб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/ За редакцією члена-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кор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НАН України,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д.е.н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., професора Дорогунцова С.І. К.: Ліра- К, 2005.520 с.</a:t>
            </a: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r>
              <a:rPr lang="uk-UA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Роглєв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Х.Й. Основи готельного менеджменту: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Посіб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К.: Кондор, 2005. 408 с.</a:t>
            </a: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Уніфіковані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технології готельних послуг: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Навч.посіб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/За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ред.проф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В. К. Федорченка, Л. Г. Лук’янова, Т. Т. Дорошенко, І. М.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Мініч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 К.: Вища </a:t>
            </a:r>
            <a:r>
              <a:rPr lang="uk-UA" dirty="0" err="1">
                <a:solidFill>
                  <a:srgbClr val="000000"/>
                </a:solidFill>
                <a:latin typeface="Times New Roman"/>
                <a:ea typeface="Times New Roman"/>
              </a:rPr>
              <a:t>шк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., 2001.</a:t>
            </a: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endParaRPr lang="uk-UA" sz="2800" dirty="0">
              <a:solidFill>
                <a:srgbClr val="000000"/>
              </a:solidFill>
              <a:latin typeface="Arial Unicode MS"/>
            </a:endParaRP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endParaRPr lang="uk-UA" sz="2800" dirty="0">
              <a:solidFill>
                <a:srgbClr val="000000"/>
              </a:solidFill>
              <a:latin typeface="Arial Unicode MS"/>
            </a:endParaRPr>
          </a:p>
          <a:p>
            <a:pPr lvl="0" algn="just">
              <a:buClr>
                <a:srgbClr val="000000"/>
              </a:buClr>
              <a:buSzPts val="1400"/>
              <a:buFont typeface="+mj-lt"/>
              <a:buAutoNum type="arabicPeriod"/>
              <a:tabLst>
                <a:tab pos="630555" algn="l"/>
              </a:tabLst>
            </a:pPr>
            <a:endParaRPr lang="en-US" sz="2800" dirty="0">
              <a:solidFill>
                <a:srgbClr val="000000"/>
              </a:solidFill>
              <a:latin typeface="Arial Unicode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0201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Цілі безпеки готелю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Щоб по праву називатися безпечним, готелю необхідно досягти балансу у всіх напрямках, що вимагають високого рівня відповідальності перед життям і здоров’ям гостя.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6572099"/>
              </p:ext>
            </p:extLst>
          </p:nvPr>
        </p:nvGraphicFramePr>
        <p:xfrm>
          <a:off x="251520" y="1772816"/>
          <a:ext cx="8280920" cy="44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6305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</a:t>
            </a:r>
            <a:r>
              <a:rPr lang="uk-UA" dirty="0" smtClean="0"/>
              <a:t>ресурси: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www.nau.kiev.ua – </a:t>
            </a:r>
            <a:r>
              <a:rPr lang="ru-RU" dirty="0" err="1"/>
              <a:t>Нормативні</a:t>
            </a:r>
            <a:r>
              <a:rPr lang="ru-RU" dirty="0"/>
              <a:t> </a:t>
            </a:r>
            <a:r>
              <a:rPr lang="ru-RU" dirty="0" err="1"/>
              <a:t>акти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</a:p>
          <a:p>
            <a:r>
              <a:rPr lang="ru-RU" dirty="0"/>
              <a:t>www.hotels.net</a:t>
            </a:r>
          </a:p>
          <a:p>
            <a:r>
              <a:rPr lang="ru-RU" dirty="0"/>
              <a:t>www.hotel.ua</a:t>
            </a:r>
          </a:p>
          <a:p>
            <a:r>
              <a:rPr lang="ru-RU" dirty="0"/>
              <a:t>www.hotel.com</a:t>
            </a:r>
          </a:p>
          <a:p>
            <a:r>
              <a:rPr lang="ru-RU" dirty="0"/>
              <a:t>www.hotel.com.ua</a:t>
            </a:r>
          </a:p>
          <a:p>
            <a:r>
              <a:rPr lang="ru-RU" dirty="0"/>
              <a:t>www.hotel-ukraine.com</a:t>
            </a:r>
          </a:p>
          <a:p>
            <a:r>
              <a:rPr lang="ru-RU" dirty="0" smtClean="0"/>
              <a:t>www.tourism.gov.ua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53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Відповіді на запитання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488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192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uk-UA" sz="4900" dirty="0" smtClean="0">
              <a:solidFill>
                <a:srgbClr val="7030A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  <a:ea typeface="+mj-ea"/>
              <a:cs typeface="+mj-cs"/>
            </a:endParaRPr>
          </a:p>
          <a:p>
            <a:pPr marL="0" indent="0" algn="ctr">
              <a:buNone/>
            </a:pPr>
            <a:endParaRPr lang="uk-UA" sz="4900" dirty="0">
              <a:solidFill>
                <a:srgbClr val="7030A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uk-UA" sz="4900" dirty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Дякуємо </a:t>
            </a:r>
            <a:r>
              <a:rPr lang="uk-UA" sz="4900" dirty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за увагу!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556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Функції комбінованої СКУД 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Сучасне програмне забезпечення вже не має ні особливих складних вимог до техніки ні до операційної системи, </a:t>
            </a:r>
            <a:r>
              <a:rPr lang="en-US" sz="1600" dirty="0"/>
              <a:t>web-</a:t>
            </a:r>
            <a:r>
              <a:rPr lang="uk-UA" sz="1600" dirty="0"/>
              <a:t>базоване ПЗ дає можливість управляти Системами Доступу використовуючи ноутбук, планшет або смартфон і з будь-якої точки світу, де є інтернет.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9137369"/>
              </p:ext>
            </p:extLst>
          </p:nvPr>
        </p:nvGraphicFramePr>
        <p:xfrm>
          <a:off x="0" y="1844824"/>
          <a:ext cx="91440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160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Пріоритетними напрямками забезпечення безпеки готелю є: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244477" y="4233129"/>
            <a:ext cx="2592288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комплекс заходів з протипожежного захисту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75215" y="2535868"/>
            <a:ext cx="259228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охоронна сигналізація та відеоспостереження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2503770"/>
            <a:ext cx="259228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контроль </a:t>
            </a:r>
            <a:r>
              <a:rPr lang="ru-RU" dirty="0"/>
              <a:t>доступу на </a:t>
            </a:r>
            <a:r>
              <a:rPr lang="ru-RU" dirty="0" err="1" smtClean="0"/>
              <a:t>об'єкт</a:t>
            </a:r>
            <a:endParaRPr lang="ru-RU" dirty="0"/>
          </a:p>
        </p:txBody>
      </p:sp>
      <p:cxnSp>
        <p:nvCxnSpPr>
          <p:cNvPr id="10" name="Пряма зі стрілкою 9"/>
          <p:cNvCxnSpPr>
            <a:stCxn id="2" idx="2"/>
            <a:endCxn id="6" idx="0"/>
          </p:cNvCxnSpPr>
          <p:nvPr/>
        </p:nvCxnSpPr>
        <p:spPr>
          <a:xfrm flipH="1">
            <a:off x="1971359" y="1417638"/>
            <a:ext cx="2600641" cy="1118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>
            <a:stCxn id="2" idx="2"/>
            <a:endCxn id="4" idx="0"/>
          </p:cNvCxnSpPr>
          <p:nvPr/>
        </p:nvCxnSpPr>
        <p:spPr>
          <a:xfrm flipH="1">
            <a:off x="4540621" y="1417638"/>
            <a:ext cx="31379" cy="28154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>
            <a:stCxn id="2" idx="2"/>
            <a:endCxn id="7" idx="0"/>
          </p:cNvCxnSpPr>
          <p:nvPr/>
        </p:nvCxnSpPr>
        <p:spPr>
          <a:xfrm>
            <a:off x="4572000" y="1417638"/>
            <a:ext cx="2592288" cy="1086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53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Головний принцип готельних систем безпеки </a:t>
            </a:r>
            <a:endParaRPr lang="uk-UA" dirty="0"/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683568" y="1772816"/>
            <a:ext cx="7848872" cy="4464496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691680" y="26369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2636912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Безпека 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може створюватися за </a:t>
            </a: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рахунок 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комфорту гостей. Саме тому готельні системи безпеки, як правило, </a:t>
            </a:r>
            <a:r>
              <a:rPr lang="uk-UA" sz="28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корінно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відрізняються 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 звичайних них, що </a:t>
            </a: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застосовуються 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офісах і на підприємствах</a:t>
            </a:r>
            <a:endParaRPr lang="uk-UA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4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фонн\красное\0_c562a_27c3770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7504" y="0"/>
            <a:ext cx="90364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безпеки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готелів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повинна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ви-конувати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наступні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постояльців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відвіду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особистого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майна;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захист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майна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готелю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руйнівних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крадіжок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вандалізму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належного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обслуговування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відвідувачів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чесності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персоналу;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· 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захист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за-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безпечення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спокою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охоронюваному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пери-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метрі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COMP1\Desktop\ohran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692696"/>
            <a:ext cx="2552962" cy="1584176"/>
          </a:xfrm>
          <a:prstGeom prst="rect">
            <a:avLst/>
          </a:prstGeom>
          <a:noFill/>
        </p:spPr>
      </p:pic>
      <p:pic>
        <p:nvPicPr>
          <p:cNvPr id="3076" name="Picture 4" descr="C:\Users\COMP1\Desktop\bezopasnos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3888432" cy="1986268"/>
          </a:xfrm>
          <a:prstGeom prst="rect">
            <a:avLst/>
          </a:prstGeom>
          <a:noFill/>
        </p:spPr>
      </p:pic>
      <p:pic>
        <p:nvPicPr>
          <p:cNvPr id="3078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216024" cy="216024"/>
          </a:xfrm>
          <a:prstGeom prst="rect">
            <a:avLst/>
          </a:prstGeom>
          <a:noFill/>
        </p:spPr>
      </p:pic>
      <p:pic>
        <p:nvPicPr>
          <p:cNvPr id="10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216024" cy="216024"/>
          </a:xfrm>
          <a:prstGeom prst="rect">
            <a:avLst/>
          </a:prstGeom>
          <a:noFill/>
        </p:spPr>
      </p:pic>
      <p:pic>
        <p:nvPicPr>
          <p:cNvPr id="11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216024" cy="216024"/>
          </a:xfrm>
          <a:prstGeom prst="rect">
            <a:avLst/>
          </a:prstGeom>
          <a:noFill/>
        </p:spPr>
      </p:pic>
      <p:pic>
        <p:nvPicPr>
          <p:cNvPr id="12" name="Picture 6" descr="C:\Users\COMP1\Desktop\an0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653136"/>
            <a:ext cx="216024" cy="216024"/>
          </a:xfrm>
          <a:prstGeom prst="rect">
            <a:avLst/>
          </a:prstGeom>
          <a:noFill/>
        </p:spPr>
      </p:pic>
      <p:pic>
        <p:nvPicPr>
          <p:cNvPr id="13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2996952"/>
            <a:ext cx="293366" cy="273134"/>
          </a:xfrm>
          <a:prstGeom prst="rect">
            <a:avLst/>
          </a:prstGeom>
          <a:noFill/>
        </p:spPr>
      </p:pic>
      <p:pic>
        <p:nvPicPr>
          <p:cNvPr id="14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2996952"/>
            <a:ext cx="293366" cy="273134"/>
          </a:xfrm>
          <a:prstGeom prst="rect">
            <a:avLst/>
          </a:prstGeom>
          <a:noFill/>
        </p:spPr>
      </p:pic>
      <p:pic>
        <p:nvPicPr>
          <p:cNvPr id="15" name="Picture 4" descr="C:\Users\COMP1\Desktop\gvg5tr6av5rueo38bf5l2vjen0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2996952"/>
            <a:ext cx="293366" cy="27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5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2238</Words>
  <Application>Microsoft Office PowerPoint</Application>
  <PresentationFormat>Экран (4:3)</PresentationFormat>
  <Paragraphs>331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 Unicode MS</vt:lpstr>
      <vt:lpstr>Arial</vt:lpstr>
      <vt:lpstr>Calibri</vt:lpstr>
      <vt:lpstr>Century Gothic</vt:lpstr>
      <vt:lpstr>Palatino Linotype</vt:lpstr>
      <vt:lpstr>Times New Roman</vt:lpstr>
      <vt:lpstr>Тема Office</vt:lpstr>
      <vt:lpstr>Специальное оформление</vt:lpstr>
      <vt:lpstr>Презентация PowerPoint</vt:lpstr>
      <vt:lpstr>Презентация PowerPoint</vt:lpstr>
      <vt:lpstr>Мета заняття:</vt:lpstr>
      <vt:lpstr>Групові норми</vt:lpstr>
      <vt:lpstr>Цілі безпеки готелю</vt:lpstr>
      <vt:lpstr>Функції комбінованої СКУД :</vt:lpstr>
      <vt:lpstr>Пріоритетними напрямками забезпечення безпеки готелю є:</vt:lpstr>
      <vt:lpstr>Головний принцип готельних систем безпеки </vt:lpstr>
      <vt:lpstr>Презентация PowerPoint</vt:lpstr>
      <vt:lpstr>Презентация PowerPoint</vt:lpstr>
      <vt:lpstr>Презентация PowerPoint</vt:lpstr>
      <vt:lpstr>Характеристика можливих загроз, що можуть виникнути в готелі</vt:lpstr>
      <vt:lpstr>За ступенем підготовки і оснащення зловмисники можуть бути розділені на такі групи:</vt:lpstr>
      <vt:lpstr>Перелік можливих місць підвищеного інтересу кримінальних груп</vt:lpstr>
      <vt:lpstr>Тактико-організаційні заходи забезпечення умов безпеки в готелі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Мобільний ключ</vt:lpstr>
      <vt:lpstr>Презентация PowerPoint</vt:lpstr>
      <vt:lpstr>Електронна карткова бездротова он-лайн система контролю доступу</vt:lpstr>
      <vt:lpstr>Електронна карткова віртуальна онлайн система контролю доступу</vt:lpstr>
      <vt:lpstr>Електронна карткова оф-лайн система</vt:lpstr>
      <vt:lpstr>Механічна система «Майстер-ключ»</vt:lpstr>
      <vt:lpstr>Проблеми безпеки готелів в Україні </vt:lpstr>
      <vt:lpstr>Підсумкова частина лекції</vt:lpstr>
      <vt:lpstr>РЕКОМЕНДОВАНА ЛІТЕРАТУРА:</vt:lpstr>
      <vt:lpstr>Internet-ресурси:</vt:lpstr>
      <vt:lpstr>Відповіді на запитання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Логотип</dc:title>
  <dc:creator>Admin</dc:creator>
  <cp:lastModifiedBy>Пользователь Windows</cp:lastModifiedBy>
  <cp:revision>17</cp:revision>
  <dcterms:created xsi:type="dcterms:W3CDTF">2011-12-13T19:04:59Z</dcterms:created>
  <dcterms:modified xsi:type="dcterms:W3CDTF">2023-02-04T20:34:09Z</dcterms:modified>
</cp:coreProperties>
</file>