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61" r:id="rId3"/>
    <p:sldId id="276" r:id="rId4"/>
    <p:sldId id="270" r:id="rId5"/>
    <p:sldId id="266" r:id="rId6"/>
    <p:sldId id="275" r:id="rId7"/>
    <p:sldId id="278" r:id="rId8"/>
    <p:sldId id="269" r:id="rId9"/>
    <p:sldId id="268" r:id="rId10"/>
    <p:sldId id="267" r:id="rId11"/>
    <p:sldId id="263" r:id="rId12"/>
    <p:sldId id="273" r:id="rId13"/>
    <p:sldId id="272" r:id="rId14"/>
    <p:sldId id="271" r:id="rId15"/>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866" autoAdjust="0"/>
    <p:restoredTop sz="94660"/>
  </p:normalViewPr>
  <p:slideViewPr>
    <p:cSldViewPr snapToGrid="0">
      <p:cViewPr varScale="1">
        <p:scale>
          <a:sx n="79" d="100"/>
          <a:sy n="79" d="100"/>
        </p:scale>
        <p:origin x="-90" y="-9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E1C2C5B-1101-4AAB-A06F-D0221EA21DFF}" type="datetimeFigureOut">
              <a:rPr lang="ru-RU"/>
              <a:pPr>
                <a:defRPr/>
              </a:pPr>
              <a:t>06.11.2018</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CCA5AD6-6617-4A50-A000-B827E19CCDF3}" type="slidenum">
              <a:rPr lang="ru-RU"/>
              <a:pPr>
                <a:defRPr/>
              </a:pPr>
              <a:t>‹#›</a:t>
            </a:fld>
            <a:endParaRPr lang="ru-RU"/>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604C008-154B-4BA7-9B36-1A72C0370948}" type="datetimeFigureOut">
              <a:rPr lang="ru-RU"/>
              <a:pPr>
                <a:defRPr/>
              </a:pPr>
              <a:t>06.11.2018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4658F0-46E8-46CD-89A2-F4B6DC04DFE3}" type="slidenum">
              <a:rPr lang="ru-RU"/>
              <a:pPr>
                <a:defRPr/>
              </a:pPr>
              <a:t>‹#›</a:t>
            </a:fld>
            <a:endParaRPr lang="ru-RU"/>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B3C25F-2205-49B8-B3B4-4688C70F6F35}" type="slidenum">
              <a:rPr lang="ru-RU"/>
              <a:pPr fontAlgn="base">
                <a:spcBef>
                  <a:spcPct val="0"/>
                </a:spcBef>
                <a:spcAft>
                  <a:spcPct val="0"/>
                </a:spcAft>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bwMode="auto">
          <a:noFill/>
          <a:ln>
            <a:solidFill>
              <a:srgbClr val="000000"/>
            </a:solidFill>
            <a:miter lim="800000"/>
            <a:headEnd/>
            <a:tailEnd/>
          </a:ln>
        </p:spPr>
      </p:sp>
      <p:sp>
        <p:nvSpPr>
          <p:cNvPr id="2457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B7C688-D1BF-4D03-B65F-A08D50707FA5}" type="slidenum">
              <a:rPr lang="ru-RU"/>
              <a:pPr fontAlgn="base">
                <a:spcBef>
                  <a:spcPct val="0"/>
                </a:spcBef>
                <a:spcAft>
                  <a:spcPct val="0"/>
                </a:spcAft>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0A0C34-5D73-4E28-BE5B-21AF32BB1440}" type="slidenum">
              <a:rPr lang="ru-RU"/>
              <a:pPr fontAlgn="base">
                <a:spcBef>
                  <a:spcPct val="0"/>
                </a:spcBef>
                <a:spcAft>
                  <a:spcPct val="0"/>
                </a:spcAft>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2" descr="\\DROBO-FS\QuickDrops\JB\PPTX NG\Droplets\LightingOverlay.pn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grpSp>
        <p:nvGrpSpPr>
          <p:cNvPr id="5"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 name="Rectangle 5"/>
            <p:cNvSpPr>
              <a:spLocks noChangeArrowheads="1"/>
            </p:cNvSpPr>
            <p:nvPr/>
          </p:nvSpPr>
          <p:spPr bwMode="auto">
            <a:xfrm>
              <a:off x="1209675" y="4763"/>
              <a:ext cx="23813" cy="2181225"/>
            </a:xfrm>
            <a:prstGeom prst="rect">
              <a:avLst/>
            </a:prstGeom>
            <a:grpFill/>
            <a:ln>
              <a:noFill/>
            </a:ln>
            <a:extLst>
              <a:ext uri="{91240B29-F687-4f45-9708-019B960494DF}"/>
            </a:extLst>
          </p:spPr>
        </p:sp>
        <p:sp>
          <p:nvSpPr>
            <p:cNvPr id="7"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8"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9" name="Rectangle 8"/>
            <p:cNvSpPr>
              <a:spLocks noChangeArrowheads="1"/>
            </p:cNvSpPr>
            <p:nvPr/>
          </p:nvSpPr>
          <p:spPr bwMode="auto">
            <a:xfrm>
              <a:off x="414338" y="9525"/>
              <a:ext cx="28575" cy="4481513"/>
            </a:xfrm>
            <a:prstGeom prst="rect">
              <a:avLst/>
            </a:prstGeom>
            <a:grpFill/>
            <a:ln>
              <a:noFill/>
            </a:ln>
            <a:extLst>
              <a:ext uri="{91240B29-F687-4f45-9708-019B960494DF}"/>
            </a:extLst>
          </p:spPr>
        </p:sp>
        <p:sp>
          <p:nvSpPr>
            <p:cNvPr id="10"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1"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extLst>
          </p:spPr>
        </p:sp>
        <p:sp>
          <p:nvSpPr>
            <p:cNvPr id="12"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extLst>
          </p:spPr>
        </p:sp>
        <p:sp>
          <p:nvSpPr>
            <p:cNvPr id="13"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14"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extLst>
          </p:spPr>
        </p:sp>
        <p:sp>
          <p:nvSpPr>
            <p:cNvPr id="15"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extLst>
          </p:spPr>
        </p:sp>
        <p:sp>
          <p:nvSpPr>
            <p:cNvPr id="16"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7"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8"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extLst>
          </p:spPr>
        </p:sp>
        <p:sp>
          <p:nvSpPr>
            <p:cNvPr id="19"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extLst>
          </p:spPr>
        </p:sp>
        <p:sp>
          <p:nvSpPr>
            <p:cNvPr id="20"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extLst>
          </p:spPr>
        </p:sp>
        <p:sp>
          <p:nvSpPr>
            <p:cNvPr id="21"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extLst>
          </p:spPr>
        </p:sp>
        <p:sp>
          <p:nvSpPr>
            <p:cNvPr id="22"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23"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extLst>
          </p:spPr>
        </p:sp>
        <p:sp>
          <p:nvSpPr>
            <p:cNvPr id="24"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extLst>
          </p:spPr>
        </p:sp>
        <p:sp>
          <p:nvSpPr>
            <p:cNvPr id="25"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extLst>
          </p:spPr>
        </p:sp>
        <p:sp>
          <p:nvSpPr>
            <p:cNvPr id="26"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extLst>
          </p:spPr>
        </p:sp>
        <p:sp>
          <p:nvSpPr>
            <p:cNvPr id="27"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28"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extLst>
          </p:spPr>
        </p:sp>
        <p:sp>
          <p:nvSpPr>
            <p:cNvPr id="29"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30"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extLst>
          </p:spPr>
        </p:sp>
        <p:sp>
          <p:nvSpPr>
            <p:cNvPr id="31"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2"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extLst>
          </p:spPr>
        </p:sp>
        <p:sp>
          <p:nvSpPr>
            <p:cNvPr id="33"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4" name="Rectangle 33"/>
            <p:cNvSpPr>
              <a:spLocks noChangeArrowheads="1"/>
            </p:cNvSpPr>
            <p:nvPr/>
          </p:nvSpPr>
          <p:spPr bwMode="auto">
            <a:xfrm>
              <a:off x="642938" y="6610350"/>
              <a:ext cx="23813" cy="242888"/>
            </a:xfrm>
            <a:prstGeom prst="rect">
              <a:avLst/>
            </a:prstGeom>
            <a:grpFill/>
            <a:ln>
              <a:noFill/>
            </a:ln>
            <a:extLst>
              <a:ext uri="{91240B29-F687-4f45-9708-019B960494DF}"/>
            </a:extLst>
          </p:spPr>
        </p:sp>
        <p:sp>
          <p:nvSpPr>
            <p:cNvPr id="35"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6"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extLst>
          </p:spPr>
        </p:sp>
        <p:sp>
          <p:nvSpPr>
            <p:cNvPr id="37"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extLst>
          </p:spPr>
        </p:sp>
        <p:sp>
          <p:nvSpPr>
            <p:cNvPr id="38"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extLst>
          </p:spPr>
        </p:sp>
        <p:sp>
          <p:nvSpPr>
            <p:cNvPr id="39"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extLst>
          </p:spPr>
        </p:sp>
        <p:sp>
          <p:nvSpPr>
            <p:cNvPr id="40"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extLst>
          </p:spPr>
        </p:sp>
        <p:sp>
          <p:nvSpPr>
            <p:cNvPr id="41"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extLst>
          </p:spPr>
        </p:sp>
        <p:sp>
          <p:nvSpPr>
            <p:cNvPr id="42"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extLst>
          </p:spPr>
        </p:sp>
        <p:sp>
          <p:nvSpPr>
            <p:cNvPr id="43"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extLst>
          </p:spPr>
        </p:sp>
        <p:sp>
          <p:nvSpPr>
            <p:cNvPr id="44"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extLst>
          </p:spPr>
        </p:sp>
        <p:sp>
          <p:nvSpPr>
            <p:cNvPr id="45"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extLst>
          </p:spPr>
        </p:sp>
        <p:sp>
          <p:nvSpPr>
            <p:cNvPr id="46" name="Rectangle 45"/>
            <p:cNvSpPr>
              <a:spLocks noChangeArrowheads="1"/>
            </p:cNvSpPr>
            <p:nvPr/>
          </p:nvSpPr>
          <p:spPr bwMode="auto">
            <a:xfrm>
              <a:off x="1228725" y="4662488"/>
              <a:ext cx="23813" cy="2181225"/>
            </a:xfrm>
            <a:prstGeom prst="rect">
              <a:avLst/>
            </a:prstGeom>
            <a:grpFill/>
            <a:ln>
              <a:noFill/>
            </a:ln>
            <a:extLst>
              <a:ext uri="{91240B29-F687-4f45-9708-019B960494DF}"/>
            </a:extLst>
          </p:spPr>
        </p:sp>
        <p:sp>
          <p:nvSpPr>
            <p:cNvPr id="47"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extLst>
          </p:spPr>
        </p:sp>
        <p:sp>
          <p:nvSpPr>
            <p:cNvPr id="48"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49"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extLst>
          </p:spPr>
        </p:sp>
        <p:sp>
          <p:nvSpPr>
            <p:cNvPr id="50"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51"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52"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extLst>
          </p:spPr>
        </p:sp>
        <p:sp>
          <p:nvSpPr>
            <p:cNvPr id="53"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extLst>
          </p:spPr>
        </p:sp>
        <p:sp>
          <p:nvSpPr>
            <p:cNvPr id="54"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55"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56"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extLst>
          </p:spPr>
        </p:sp>
        <p:sp>
          <p:nvSpPr>
            <p:cNvPr id="57"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extLst>
          </p:spPr>
        </p:sp>
        <p:sp>
          <p:nvSpPr>
            <p:cNvPr id="58"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extLst>
          </p:spPr>
        </p:sp>
        <p:sp>
          <p:nvSpPr>
            <p:cNvPr id="59"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extLst>
          </p:spPr>
        </p:sp>
      </p:grpSp>
      <p:sp>
        <p:nvSpPr>
          <p:cNvPr id="2" name="Title 1"/>
          <p:cNvSpPr>
            <a:spLocks noGrp="1"/>
          </p:cNvSpPr>
          <p:nvPr>
            <p:ph type="ctrTitle"/>
          </p:nvPr>
        </p:nvSpPr>
        <p:spPr>
          <a:xfrm>
            <a:off x="1876424" y="1122363"/>
            <a:ext cx="8791575" cy="2387600"/>
          </a:xfrm>
        </p:spPr>
        <p:txBody>
          <a:bodyPr anchor="b"/>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60" name="Date Placeholder 3"/>
          <p:cNvSpPr>
            <a:spLocks noGrp="1"/>
          </p:cNvSpPr>
          <p:nvPr>
            <p:ph type="dt" sz="half" idx="10"/>
          </p:nvPr>
        </p:nvSpPr>
        <p:spPr>
          <a:xfrm>
            <a:off x="7077075" y="5410200"/>
            <a:ext cx="2743200" cy="365125"/>
          </a:xfrm>
        </p:spPr>
        <p:txBody>
          <a:bodyPr/>
          <a:lstStyle>
            <a:lvl1pPr>
              <a:defRPr/>
            </a:lvl1pPr>
          </a:lstStyle>
          <a:p>
            <a:pPr>
              <a:defRPr/>
            </a:pPr>
            <a:fld id="{4DCBBCC4-3052-4C2E-9A38-1B18267FD37F}" type="datetime1">
              <a:rPr lang="ru-RU"/>
              <a:pPr>
                <a:defRPr/>
              </a:pPr>
              <a:t>06.11.2018</a:t>
            </a:fld>
            <a:endParaRPr lang="ru-RU"/>
          </a:p>
        </p:txBody>
      </p:sp>
      <p:sp>
        <p:nvSpPr>
          <p:cNvPr id="61" name="Footer Placeholder 4"/>
          <p:cNvSpPr>
            <a:spLocks noGrp="1"/>
          </p:cNvSpPr>
          <p:nvPr>
            <p:ph type="ftr" sz="quarter" idx="11"/>
          </p:nvPr>
        </p:nvSpPr>
        <p:spPr>
          <a:xfrm>
            <a:off x="1876425" y="5410200"/>
            <a:ext cx="5124450" cy="365125"/>
          </a:xfrm>
        </p:spPr>
        <p:txBody>
          <a:bodyPr/>
          <a:lstStyle>
            <a:lvl1pPr>
              <a:defRPr/>
            </a:lvl1pPr>
          </a:lstStyle>
          <a:p>
            <a:pPr>
              <a:defRPr/>
            </a:pPr>
            <a:endParaRPr lang="ru-RU"/>
          </a:p>
        </p:txBody>
      </p:sp>
      <p:sp>
        <p:nvSpPr>
          <p:cNvPr id="62" name="Slide Number Placeholder 5"/>
          <p:cNvSpPr>
            <a:spLocks noGrp="1"/>
          </p:cNvSpPr>
          <p:nvPr>
            <p:ph type="sldNum" sz="quarter" idx="12"/>
          </p:nvPr>
        </p:nvSpPr>
        <p:spPr>
          <a:xfrm>
            <a:off x="9896475" y="5410200"/>
            <a:ext cx="771525" cy="365125"/>
          </a:xfrm>
        </p:spPr>
        <p:txBody>
          <a:bodyPr/>
          <a:lstStyle>
            <a:lvl1pPr>
              <a:defRPr/>
            </a:lvl1pPr>
          </a:lstStyle>
          <a:p>
            <a:pPr>
              <a:defRPr/>
            </a:pPr>
            <a:fld id="{1D9FE15D-E54B-45A8-9C93-35006FE6015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3200"/>
            </a:lvl1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FD2EC86D-B19B-4B91-B012-9D38775FF8E5}" type="datetime1">
              <a:rPr lang="ru-RU"/>
              <a:pPr>
                <a:defRPr/>
              </a:pPr>
              <a:t>06.11.2018</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EAB07B3A-7D0E-48D4-9CCA-2BA0DD09A50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9158442-3CC8-4473-AF74-13C83C1C77B8}" type="datetime1">
              <a:rPr lang="ru-RU"/>
              <a:pPr>
                <a:defRPr/>
              </a:pPr>
              <a:t>06.11.2018</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B890D3A1-A874-4C79-9ED1-94A979448305}"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59"/>
          <p:cNvSpPr txBox="1"/>
          <p:nvPr/>
        </p:nvSpPr>
        <p:spPr>
          <a:xfrm>
            <a:off x="903288" y="731838"/>
            <a:ext cx="6096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rPr>
              <a:t>“</a:t>
            </a:r>
          </a:p>
        </p:txBody>
      </p:sp>
      <p:sp>
        <p:nvSpPr>
          <p:cNvPr id="6" name="TextBox 60"/>
          <p:cNvSpPr txBox="1"/>
          <p:nvPr/>
        </p:nvSpPr>
        <p:spPr>
          <a:xfrm>
            <a:off x="10537825" y="2765425"/>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rPr>
              <a:t>”</a:t>
            </a:r>
          </a:p>
        </p:txBody>
      </p:sp>
      <p:sp>
        <p:nvSpPr>
          <p:cNvPr id="2" name="Title 1"/>
          <p:cNvSpPr>
            <a:spLocks noGrp="1"/>
          </p:cNvSpPr>
          <p:nvPr>
            <p:ph type="title"/>
          </p:nvPr>
        </p:nvSpPr>
        <p:spPr>
          <a:xfrm>
            <a:off x="1446212" y="609599"/>
            <a:ext cx="9302752" cy="2748429"/>
          </a:xfrm>
        </p:spPr>
        <p:txBody>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7" name="Date Placeholder 4"/>
          <p:cNvSpPr>
            <a:spLocks noGrp="1"/>
          </p:cNvSpPr>
          <p:nvPr>
            <p:ph type="dt" sz="half" idx="14"/>
          </p:nvPr>
        </p:nvSpPr>
        <p:spPr/>
        <p:txBody>
          <a:bodyPr/>
          <a:lstStyle>
            <a:lvl1pPr>
              <a:defRPr/>
            </a:lvl1pPr>
          </a:lstStyle>
          <a:p>
            <a:pPr>
              <a:defRPr/>
            </a:pPr>
            <a:fld id="{B2E4ECD4-BB00-46D6-97C1-9A365712A3D0}" type="datetime1">
              <a:rPr lang="ru-RU"/>
              <a:pPr>
                <a:defRPr/>
              </a:pPr>
              <a:t>06.11.2018</a:t>
            </a:fld>
            <a:endParaRPr lang="ru-RU"/>
          </a:p>
        </p:txBody>
      </p:sp>
      <p:sp>
        <p:nvSpPr>
          <p:cNvPr id="8" name="Footer Placeholder 5"/>
          <p:cNvSpPr>
            <a:spLocks noGrp="1"/>
          </p:cNvSpPr>
          <p:nvPr>
            <p:ph type="ftr" sz="quarter" idx="15"/>
          </p:nvPr>
        </p:nvSpPr>
        <p:spPr/>
        <p:txBody>
          <a:bodyPr/>
          <a:lstStyle>
            <a:lvl1pPr>
              <a:defRPr/>
            </a:lvl1pPr>
          </a:lstStyle>
          <a:p>
            <a:pPr>
              <a:defRPr/>
            </a:pPr>
            <a:endParaRPr lang="ru-RU"/>
          </a:p>
        </p:txBody>
      </p:sp>
      <p:sp>
        <p:nvSpPr>
          <p:cNvPr id="9" name="Slide Number Placeholder 6"/>
          <p:cNvSpPr>
            <a:spLocks noGrp="1"/>
          </p:cNvSpPr>
          <p:nvPr>
            <p:ph type="sldNum" sz="quarter" idx="16"/>
          </p:nvPr>
        </p:nvSpPr>
        <p:spPr/>
        <p:txBody>
          <a:bodyPr/>
          <a:lstStyle>
            <a:lvl1pPr>
              <a:defRPr/>
            </a:lvl1pPr>
          </a:lstStyle>
          <a:p>
            <a:pPr>
              <a:defRPr/>
            </a:pPr>
            <a:fld id="{4E5EB1E4-EE42-47FD-BAF7-196973E544F7}"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8946EAC2-3F9E-4442-8FE3-C87B4C417420}" type="datetime1">
              <a:rPr lang="ru-RU"/>
              <a:pPr>
                <a:defRPr/>
              </a:pPr>
              <a:t>06.11.2018</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FD62D2B-8490-4DE3-A90B-2BF4D6FCC462}"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3" name="Date Placeholder 3"/>
          <p:cNvSpPr>
            <a:spLocks noGrp="1"/>
          </p:cNvSpPr>
          <p:nvPr>
            <p:ph type="dt" sz="half" idx="18"/>
          </p:nvPr>
        </p:nvSpPr>
        <p:spPr/>
        <p:txBody>
          <a:bodyPr/>
          <a:lstStyle>
            <a:lvl1pPr>
              <a:defRPr/>
            </a:lvl1pPr>
          </a:lstStyle>
          <a:p>
            <a:pPr>
              <a:defRPr/>
            </a:pPr>
            <a:fld id="{D6EA7EBB-D09C-4B16-B9EA-F87809E81469}" type="datetime1">
              <a:rPr lang="ru-RU"/>
              <a:pPr>
                <a:defRPr/>
              </a:pPr>
              <a:t>06.11.2018</a:t>
            </a:fld>
            <a:endParaRPr lang="ru-RU"/>
          </a:p>
        </p:txBody>
      </p:sp>
      <p:sp>
        <p:nvSpPr>
          <p:cNvPr id="14" name="Footer Placeholder 4"/>
          <p:cNvSpPr>
            <a:spLocks noGrp="1"/>
          </p:cNvSpPr>
          <p:nvPr>
            <p:ph type="ftr" sz="quarter" idx="19"/>
          </p:nvPr>
        </p:nvSpPr>
        <p:spPr/>
        <p:txBody>
          <a:bodyPr/>
          <a:lstStyle>
            <a:lvl1pPr>
              <a:defRPr/>
            </a:lvl1pPr>
          </a:lstStyle>
          <a:p>
            <a:pPr>
              <a:defRPr/>
            </a:pPr>
            <a:endParaRPr lang="ru-RU"/>
          </a:p>
        </p:txBody>
      </p:sp>
      <p:sp>
        <p:nvSpPr>
          <p:cNvPr id="16" name="Slide Number Placeholder 5"/>
          <p:cNvSpPr>
            <a:spLocks noGrp="1"/>
          </p:cNvSpPr>
          <p:nvPr>
            <p:ph type="sldNum" sz="quarter" idx="20"/>
          </p:nvPr>
        </p:nvSpPr>
        <p:spPr/>
        <p:txBody>
          <a:bodyPr/>
          <a:lstStyle>
            <a:lvl1pPr>
              <a:defRPr/>
            </a:lvl1pPr>
          </a:lstStyle>
          <a:p>
            <a:pPr>
              <a:defRPr/>
            </a:pPr>
            <a:fld id="{C4E87427-DE4F-4D1F-8856-6A5C57F72AA2}"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ru-RU" noProof="0" smtClean="0"/>
              <a:t>Вставка рисунка</a:t>
            </a:r>
            <a:endParaRPr lang="en-US" noProof="0" dirty="0"/>
          </a:p>
        </p:txBody>
      </p:sp>
      <p:sp>
        <p:nvSpPr>
          <p:cNvPr id="21" name="Text Placeholder 3"/>
          <p:cNvSpPr>
            <a:spLocks noGrp="1"/>
          </p:cNvSpPr>
          <p:nvPr>
            <p:ph type="body" sz="half" idx="18"/>
          </p:nvPr>
        </p:nvSpPr>
        <p:spPr>
          <a:xfrm>
            <a:off x="1141413" y="4980858"/>
            <a:ext cx="3195240" cy="81784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ru-RU" noProof="0" smtClean="0"/>
              <a:t>Вставка рисунка</a:t>
            </a:r>
            <a:endParaRPr lang="en-US" noProof="0" dirty="0"/>
          </a:p>
        </p:txBody>
      </p:sp>
      <p:sp>
        <p:nvSpPr>
          <p:cNvPr id="24" name="Text Placeholder 3"/>
          <p:cNvSpPr>
            <a:spLocks noGrp="1"/>
          </p:cNvSpPr>
          <p:nvPr>
            <p:ph type="body" sz="half" idx="19"/>
          </p:nvPr>
        </p:nvSpPr>
        <p:spPr>
          <a:xfrm>
            <a:off x="4487593" y="4980857"/>
            <a:ext cx="3200400" cy="81034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ru-RU" noProof="0" smtClean="0"/>
              <a:t>Вставка рисунка</a:t>
            </a:r>
            <a:endParaRPr lang="en-US" noProof="0" dirty="0"/>
          </a:p>
        </p:txBody>
      </p:sp>
      <p:sp>
        <p:nvSpPr>
          <p:cNvPr id="27" name="Text Placeholder 3"/>
          <p:cNvSpPr>
            <a:spLocks noGrp="1"/>
          </p:cNvSpPr>
          <p:nvPr>
            <p:ph type="body" sz="half" idx="20"/>
          </p:nvPr>
        </p:nvSpPr>
        <p:spPr>
          <a:xfrm>
            <a:off x="7852442" y="4980854"/>
            <a:ext cx="3194968" cy="810345"/>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2" name="Date Placeholder 3"/>
          <p:cNvSpPr>
            <a:spLocks noGrp="1"/>
          </p:cNvSpPr>
          <p:nvPr>
            <p:ph type="dt" sz="half" idx="23"/>
          </p:nvPr>
        </p:nvSpPr>
        <p:spPr/>
        <p:txBody>
          <a:bodyPr/>
          <a:lstStyle>
            <a:lvl1pPr>
              <a:defRPr/>
            </a:lvl1pPr>
          </a:lstStyle>
          <a:p>
            <a:pPr>
              <a:defRPr/>
            </a:pPr>
            <a:fld id="{6720F726-76BC-4E3E-BD6C-65ECBFFBBC49}" type="datetime1">
              <a:rPr lang="ru-RU"/>
              <a:pPr>
                <a:defRPr/>
              </a:pPr>
              <a:t>06.11.2018</a:t>
            </a:fld>
            <a:endParaRPr lang="ru-RU"/>
          </a:p>
        </p:txBody>
      </p:sp>
      <p:sp>
        <p:nvSpPr>
          <p:cNvPr id="13" name="Footer Placeholder 4"/>
          <p:cNvSpPr>
            <a:spLocks noGrp="1"/>
          </p:cNvSpPr>
          <p:nvPr>
            <p:ph type="ftr" sz="quarter" idx="24"/>
          </p:nvPr>
        </p:nvSpPr>
        <p:spPr/>
        <p:txBody>
          <a:bodyPr/>
          <a:lstStyle>
            <a:lvl1pPr>
              <a:defRPr/>
            </a:lvl1pPr>
          </a:lstStyle>
          <a:p>
            <a:pPr>
              <a:defRPr/>
            </a:pPr>
            <a:endParaRPr lang="ru-RU"/>
          </a:p>
        </p:txBody>
      </p:sp>
      <p:sp>
        <p:nvSpPr>
          <p:cNvPr id="14" name="Slide Number Placeholder 5"/>
          <p:cNvSpPr>
            <a:spLocks noGrp="1"/>
          </p:cNvSpPr>
          <p:nvPr>
            <p:ph type="sldNum" sz="quarter" idx="25"/>
          </p:nvPr>
        </p:nvSpPr>
        <p:spPr/>
        <p:txBody>
          <a:bodyPr/>
          <a:lstStyle>
            <a:lvl1pPr>
              <a:defRPr/>
            </a:lvl1pPr>
          </a:lstStyle>
          <a:p>
            <a:pPr>
              <a:defRPr/>
            </a:pPr>
            <a:fld id="{18F19A89-FF1D-4AD1-9EBD-24641DB8C032}"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086B5041-C46A-41A1-ADC7-8EF95FC784EB}" type="datetime1">
              <a:rPr lang="ru-RU"/>
              <a:pPr>
                <a:defRPr/>
              </a:pPr>
              <a:t>06.11.2018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3E68EA0-534D-429B-86AA-A656D71DBAEF}"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4249FEA2-C213-4D45-9021-7157A839379C}" type="datetime1">
              <a:rPr lang="ru-RU"/>
              <a:pPr>
                <a:defRPr/>
              </a:pPr>
              <a:t>06.11.2018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0A07520-E80E-4DB4-8A16-74F23D49D2B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195DBC40-7542-4A7C-9ED8-F5D50F9F2F7E}" type="datetime1">
              <a:rPr lang="ru-RU"/>
              <a:pPr>
                <a:defRPr/>
              </a:pPr>
              <a:t>06.11.2018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0A4C291-EB96-4651-A126-7B475FF1613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C8062D24-1DC1-47AC-9CE8-DB2ABACA66D8}" type="datetime1">
              <a:rPr lang="ru-RU"/>
              <a:pPr>
                <a:defRPr/>
              </a:pPr>
              <a:t>06.11.2018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10F9B44-9281-400A-AF80-CD79478B9ED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8CB0A6AE-3976-4F67-859E-80CA067E5F3B}" type="datetime1">
              <a:rPr lang="ru-RU"/>
              <a:pPr>
                <a:defRPr/>
              </a:pPr>
              <a:t>06.11.2018</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4DCF8082-B2F8-4E89-995B-1DA42796834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3824BED3-80F2-479F-A26E-F79707F011F3}" type="datetime1">
              <a:rPr lang="ru-RU"/>
              <a:pPr>
                <a:defRPr/>
              </a:pPr>
              <a:t>06.11.2018</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722EA9F5-2769-4CEC-83AC-425BD4989D0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13A91284-2E34-4892-B050-D7C79DCE167F}" type="datetime1">
              <a:rPr lang="ru-RU"/>
              <a:pPr>
                <a:defRPr/>
              </a:pPr>
              <a:t>06.11.2018</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A1457014-33E9-4E29-8DFB-3BA25F570AF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5EF7D9-2041-4D78-A1CD-B2FA5BC1475B}" type="datetime1">
              <a:rPr lang="ru-RU"/>
              <a:pPr>
                <a:defRPr/>
              </a:pPr>
              <a:t>06.11.2018</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AF601BE7-A507-4886-85E0-B13133ABEDB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041AB896-248A-41DC-9CDC-C3ABD94C49FB}" type="datetime1">
              <a:rPr lang="ru-RU"/>
              <a:pPr>
                <a:defRPr/>
              </a:pPr>
              <a:t>06.11.2018</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7A014AB4-8BEF-43FF-ACFF-F5211252211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FD173893-8437-464C-8204-8EE1F0F02806}" type="datetime1">
              <a:rPr lang="ru-RU"/>
              <a:pPr>
                <a:defRPr/>
              </a:pPr>
              <a:t>06.11.2018</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7D66BBA1-70D0-4329-834D-7BE081952CA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srcRect/>
          <a:stretch>
            <a:fillRect/>
          </a:stretch>
        </p:blipFill>
        <p:spPr bwMode="auto">
          <a:xfrm>
            <a:off x="0" y="0"/>
            <a:ext cx="12192000" cy="6858000"/>
          </a:xfrm>
          <a:prstGeom prst="rect">
            <a:avLst/>
          </a:prstGeom>
          <a:noFill/>
          <a:ln w="9525">
            <a:noFill/>
            <a:miter lim="800000"/>
            <a:headEnd/>
            <a:tailEnd/>
          </a:ln>
        </p:spPr>
      </p:pic>
      <p:grpSp>
        <p:nvGrpSpPr>
          <p:cNvPr id="1027" name="Group 7"/>
          <p:cNvGrpSpPr>
            <a:grpSpLocks/>
          </p:cNvGrpSpPr>
          <p:nvPr/>
        </p:nvGrpSpPr>
        <p:grpSpPr bwMode="auto">
          <a:xfrm>
            <a:off x="-14288" y="0"/>
            <a:ext cx="12053888" cy="6858000"/>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extLst>
            </p:spPr>
          </p:sp>
        </p:grpSp>
      </p:grpSp>
      <p:sp>
        <p:nvSpPr>
          <p:cNvPr id="2" name="Title Placeholder 1"/>
          <p:cNvSpPr>
            <a:spLocks noGrp="1"/>
          </p:cNvSpPr>
          <p:nvPr>
            <p:ph type="title"/>
          </p:nvPr>
        </p:nvSpPr>
        <p:spPr>
          <a:xfrm>
            <a:off x="1141413" y="619125"/>
            <a:ext cx="9906000" cy="1477963"/>
          </a:xfrm>
          <a:prstGeom prst="rect">
            <a:avLst/>
          </a:prstGeom>
        </p:spPr>
        <p:txBody>
          <a:bodyPr vert="horz" lIns="91440" tIns="45720" rIns="91440" bIns="45720" rtlCol="0" anchor="ctr">
            <a:normAutofit/>
          </a:bodyPr>
          <a:lstStyle/>
          <a:p>
            <a:endParaRPr lang="en-US" dirty="0"/>
          </a:p>
        </p:txBody>
      </p:sp>
      <p:sp>
        <p:nvSpPr>
          <p:cNvPr id="1029" name="Text Placeholder 2"/>
          <p:cNvSpPr>
            <a:spLocks noGrp="1"/>
          </p:cNvSpPr>
          <p:nvPr>
            <p:ph type="body" idx="1"/>
          </p:nvPr>
        </p:nvSpPr>
        <p:spPr bwMode="auto">
          <a:xfrm>
            <a:off x="1141413" y="2249488"/>
            <a:ext cx="9906000" cy="3541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7456488" y="5883275"/>
            <a:ext cx="2743200" cy="365125"/>
          </a:xfrm>
          <a:prstGeom prst="rect">
            <a:avLst/>
          </a:prstGeom>
        </p:spPr>
        <p:txBody>
          <a:bodyPr vert="horz" lIns="91440" tIns="45720" rIns="91440" bIns="45720" rtlCol="0" anchor="ctr"/>
          <a:lstStyle>
            <a:lvl1pPr algn="r" fontAlgn="auto">
              <a:spcBef>
                <a:spcPts val="0"/>
              </a:spcBef>
              <a:spcAft>
                <a:spcPts val="0"/>
              </a:spcAft>
              <a:defRPr sz="1050" smtClean="0">
                <a:solidFill>
                  <a:schemeClr val="tx1">
                    <a:tint val="75000"/>
                  </a:schemeClr>
                </a:solidFill>
                <a:latin typeface="+mn-lt"/>
              </a:defRPr>
            </a:lvl1pPr>
          </a:lstStyle>
          <a:p>
            <a:pPr>
              <a:defRPr/>
            </a:pPr>
            <a:fld id="{2CFA4123-BF3E-4EDB-9622-FD6820AA9540}" type="datetime1">
              <a:rPr lang="ru-RU"/>
              <a:pPr>
                <a:defRPr/>
              </a:pPr>
              <a:t>06.11.2018</a:t>
            </a:fld>
            <a:endParaRPr lang="ru-RU"/>
          </a:p>
        </p:txBody>
      </p:sp>
      <p:sp>
        <p:nvSpPr>
          <p:cNvPr id="5" name="Footer Placeholder 4"/>
          <p:cNvSpPr>
            <a:spLocks noGrp="1"/>
          </p:cNvSpPr>
          <p:nvPr>
            <p:ph type="ftr" sz="quarter" idx="3"/>
          </p:nvPr>
        </p:nvSpPr>
        <p:spPr>
          <a:xfrm>
            <a:off x="1141413" y="5883275"/>
            <a:ext cx="6238875" cy="365125"/>
          </a:xfrm>
          <a:prstGeom prst="rect">
            <a:avLst/>
          </a:prstGeom>
        </p:spPr>
        <p:txBody>
          <a:bodyPr vert="horz" lIns="91440" tIns="45720" rIns="91440" bIns="45720" rtlCol="0" anchor="ctr"/>
          <a:lstStyle>
            <a:lvl1pPr algn="l" fontAlgn="auto">
              <a:spcBef>
                <a:spcPts val="0"/>
              </a:spcBef>
              <a:spcAft>
                <a:spcPts val="0"/>
              </a:spcAft>
              <a:defRPr sz="1050" cap="all" baseline="0">
                <a:solidFill>
                  <a:schemeClr val="tx1">
                    <a:tint val="75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10275888" y="5883275"/>
            <a:ext cx="771525" cy="365125"/>
          </a:xfrm>
          <a:prstGeom prst="rect">
            <a:avLst/>
          </a:prstGeom>
        </p:spPr>
        <p:txBody>
          <a:bodyPr vert="horz" lIns="91440" tIns="45720" rIns="91440" bIns="45720" rtlCol="0" anchor="ctr"/>
          <a:lstStyle>
            <a:lvl1pPr algn="r" fontAlgn="auto">
              <a:spcBef>
                <a:spcPts val="0"/>
              </a:spcBef>
              <a:spcAft>
                <a:spcPts val="0"/>
              </a:spcAft>
              <a:defRPr sz="1050" smtClean="0">
                <a:solidFill>
                  <a:schemeClr val="tx1">
                    <a:tint val="75000"/>
                  </a:schemeClr>
                </a:solidFill>
                <a:latin typeface="+mn-lt"/>
              </a:defRPr>
            </a:lvl1pPr>
          </a:lstStyle>
          <a:p>
            <a:pPr>
              <a:defRPr/>
            </a:pPr>
            <a:fld id="{77379B16-248D-4C01-97C4-923514801C2C}"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78" r:id="rId1"/>
    <p:sldLayoutId id="2147483677"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 id="2147483679" r:id="rId12"/>
    <p:sldLayoutId id="2147483667" r:id="rId13"/>
    <p:sldLayoutId id="2147483666" r:id="rId14"/>
    <p:sldLayoutId id="2147483665" r:id="rId15"/>
    <p:sldLayoutId id="2147483664" r:id="rId16"/>
    <p:sldLayoutId id="2147483663" r:id="rId17"/>
  </p:sldLayoutIdLst>
  <p:hf hdr="0" ftr="0" dt="0"/>
  <p:txStyles>
    <p:titleStyle>
      <a:lvl1pPr algn="l" rtl="0" fontAlgn="base">
        <a:lnSpc>
          <a:spcPct val="90000"/>
        </a:lnSpc>
        <a:spcBef>
          <a:spcPct val="0"/>
        </a:spcBef>
        <a:spcAft>
          <a:spcPct val="0"/>
        </a:spcAft>
        <a:defRPr sz="3600" kern="1200" cap="all">
          <a:solidFill>
            <a:schemeClr val="tx1"/>
          </a:solidFill>
          <a:latin typeface="+mj-lt"/>
          <a:ea typeface="+mj-ea"/>
          <a:cs typeface="+mj-cs"/>
        </a:defRPr>
      </a:lvl1pPr>
      <a:lvl2pPr algn="l" rtl="0" fontAlgn="base">
        <a:lnSpc>
          <a:spcPct val="90000"/>
        </a:lnSpc>
        <a:spcBef>
          <a:spcPct val="0"/>
        </a:spcBef>
        <a:spcAft>
          <a:spcPct val="0"/>
        </a:spcAft>
        <a:defRPr sz="3600">
          <a:solidFill>
            <a:schemeClr val="tx1"/>
          </a:solidFill>
          <a:latin typeface="Tw Cen MT" pitchFamily="34" charset="0"/>
        </a:defRPr>
      </a:lvl2pPr>
      <a:lvl3pPr algn="l" rtl="0" fontAlgn="base">
        <a:lnSpc>
          <a:spcPct val="90000"/>
        </a:lnSpc>
        <a:spcBef>
          <a:spcPct val="0"/>
        </a:spcBef>
        <a:spcAft>
          <a:spcPct val="0"/>
        </a:spcAft>
        <a:defRPr sz="3600">
          <a:solidFill>
            <a:schemeClr val="tx1"/>
          </a:solidFill>
          <a:latin typeface="Tw Cen MT" pitchFamily="34" charset="0"/>
        </a:defRPr>
      </a:lvl3pPr>
      <a:lvl4pPr algn="l" rtl="0" fontAlgn="base">
        <a:lnSpc>
          <a:spcPct val="90000"/>
        </a:lnSpc>
        <a:spcBef>
          <a:spcPct val="0"/>
        </a:spcBef>
        <a:spcAft>
          <a:spcPct val="0"/>
        </a:spcAft>
        <a:defRPr sz="3600">
          <a:solidFill>
            <a:schemeClr val="tx1"/>
          </a:solidFill>
          <a:latin typeface="Tw Cen MT" pitchFamily="34" charset="0"/>
        </a:defRPr>
      </a:lvl4pPr>
      <a:lvl5pPr algn="l" rtl="0" fontAlgn="base">
        <a:lnSpc>
          <a:spcPct val="90000"/>
        </a:lnSpc>
        <a:spcBef>
          <a:spcPct val="0"/>
        </a:spcBef>
        <a:spcAft>
          <a:spcPct val="0"/>
        </a:spcAft>
        <a:defRPr sz="3600">
          <a:solidFill>
            <a:schemeClr val="tx1"/>
          </a:solidFill>
          <a:latin typeface="Tw Cen MT" pitchFamily="34" charset="0"/>
        </a:defRPr>
      </a:lvl5pPr>
      <a:lvl6pPr marL="457200" algn="l" rtl="0" fontAlgn="base">
        <a:lnSpc>
          <a:spcPct val="90000"/>
        </a:lnSpc>
        <a:spcBef>
          <a:spcPct val="0"/>
        </a:spcBef>
        <a:spcAft>
          <a:spcPct val="0"/>
        </a:spcAft>
        <a:defRPr sz="3600">
          <a:solidFill>
            <a:schemeClr val="tx1"/>
          </a:solidFill>
          <a:latin typeface="Tw Cen MT" pitchFamily="34" charset="0"/>
        </a:defRPr>
      </a:lvl6pPr>
      <a:lvl7pPr marL="914400" algn="l" rtl="0" fontAlgn="base">
        <a:lnSpc>
          <a:spcPct val="90000"/>
        </a:lnSpc>
        <a:spcBef>
          <a:spcPct val="0"/>
        </a:spcBef>
        <a:spcAft>
          <a:spcPct val="0"/>
        </a:spcAft>
        <a:defRPr sz="3600">
          <a:solidFill>
            <a:schemeClr val="tx1"/>
          </a:solidFill>
          <a:latin typeface="Tw Cen MT" pitchFamily="34" charset="0"/>
        </a:defRPr>
      </a:lvl7pPr>
      <a:lvl8pPr marL="1371600" algn="l" rtl="0" fontAlgn="base">
        <a:lnSpc>
          <a:spcPct val="90000"/>
        </a:lnSpc>
        <a:spcBef>
          <a:spcPct val="0"/>
        </a:spcBef>
        <a:spcAft>
          <a:spcPct val="0"/>
        </a:spcAft>
        <a:defRPr sz="3600">
          <a:solidFill>
            <a:schemeClr val="tx1"/>
          </a:solidFill>
          <a:latin typeface="Tw Cen MT" pitchFamily="34" charset="0"/>
        </a:defRPr>
      </a:lvl8pPr>
      <a:lvl9pPr marL="1828800" algn="l" rtl="0" fontAlgn="base">
        <a:lnSpc>
          <a:spcPct val="90000"/>
        </a:lnSpc>
        <a:spcBef>
          <a:spcPct val="0"/>
        </a:spcBef>
        <a:spcAft>
          <a:spcPct val="0"/>
        </a:spcAft>
        <a:defRPr sz="3600">
          <a:solidFill>
            <a:schemeClr val="tx1"/>
          </a:solidFill>
          <a:latin typeface="Tw Cen MT" pitchFamily="34" charset="0"/>
        </a:defRPr>
      </a:lvl9pPr>
    </p:titleStyle>
    <p:bodyStyle>
      <a:lvl1pPr marL="228600" indent="-228600" algn="l" rtl="0" fontAlgn="base">
        <a:lnSpc>
          <a:spcPct val="120000"/>
        </a:lnSpc>
        <a:spcBef>
          <a:spcPts val="1000"/>
        </a:spcBef>
        <a:spcAft>
          <a:spcPct val="0"/>
        </a:spcAft>
        <a:buSzPct val="125000"/>
        <a:buFont typeface="Arial" charset="0"/>
        <a:buChar char="•"/>
        <a:defRPr sz="2400" kern="1200">
          <a:solidFill>
            <a:schemeClr val="tx1"/>
          </a:solidFill>
          <a:latin typeface="+mn-lt"/>
          <a:ea typeface="+mn-ea"/>
          <a:cs typeface="+mn-cs"/>
        </a:defRPr>
      </a:lvl1pPr>
      <a:lvl2pPr marL="685800" indent="-228600" algn="l" rtl="0" fontAlgn="base">
        <a:lnSpc>
          <a:spcPct val="120000"/>
        </a:lnSpc>
        <a:spcBef>
          <a:spcPts val="500"/>
        </a:spcBef>
        <a:spcAft>
          <a:spcPct val="0"/>
        </a:spcAft>
        <a:buSzPct val="125000"/>
        <a:buFont typeface="Arial" charset="0"/>
        <a:buChar char="•"/>
        <a:defRPr sz="2000" kern="1200">
          <a:solidFill>
            <a:schemeClr val="tx1"/>
          </a:solidFill>
          <a:latin typeface="+mn-lt"/>
          <a:ea typeface="+mn-ea"/>
          <a:cs typeface="+mn-cs"/>
        </a:defRPr>
      </a:lvl2pPr>
      <a:lvl3pPr marL="1143000" indent="-228600" algn="l" rtl="0" fontAlgn="base">
        <a:lnSpc>
          <a:spcPct val="120000"/>
        </a:lnSpc>
        <a:spcBef>
          <a:spcPts val="500"/>
        </a:spcBef>
        <a:spcAft>
          <a:spcPct val="0"/>
        </a:spcAft>
        <a:buSzPct val="125000"/>
        <a:buFont typeface="Arial" charset="0"/>
        <a:buChar char="•"/>
        <a:defRPr kern="1200">
          <a:solidFill>
            <a:schemeClr val="tx1"/>
          </a:solidFill>
          <a:latin typeface="+mn-lt"/>
          <a:ea typeface="+mn-ea"/>
          <a:cs typeface="+mn-cs"/>
        </a:defRPr>
      </a:lvl3pPr>
      <a:lvl4pPr marL="1600200" indent="-228600" algn="l" rtl="0" fontAlgn="base">
        <a:lnSpc>
          <a:spcPct val="120000"/>
        </a:lnSpc>
        <a:spcBef>
          <a:spcPts val="500"/>
        </a:spcBef>
        <a:spcAft>
          <a:spcPct val="0"/>
        </a:spcAft>
        <a:buSzPct val="125000"/>
        <a:buFont typeface="Arial" charset="0"/>
        <a:buChar char="•"/>
        <a:defRPr sz="1600" kern="1200">
          <a:solidFill>
            <a:schemeClr val="tx1"/>
          </a:solidFill>
          <a:latin typeface="+mn-lt"/>
          <a:ea typeface="+mn-ea"/>
          <a:cs typeface="+mn-cs"/>
        </a:defRPr>
      </a:lvl4pPr>
      <a:lvl5pPr marL="2057400" indent="-228600" algn="l" rtl="0" fontAlgn="base">
        <a:lnSpc>
          <a:spcPct val="120000"/>
        </a:lnSpc>
        <a:spcBef>
          <a:spcPts val="500"/>
        </a:spcBef>
        <a:spcAft>
          <a:spcPct val="0"/>
        </a:spcAft>
        <a:buSzPct val="125000"/>
        <a:buFont typeface="Arial"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93913" y="663575"/>
            <a:ext cx="9293225" cy="2460625"/>
          </a:xfrm>
        </p:spPr>
        <p:txBody>
          <a:bodyPr>
            <a:noAutofit/>
          </a:bodyPr>
          <a:lstStyle/>
          <a:p>
            <a:pPr algn="ctr" fontAlgn="auto">
              <a:spcAft>
                <a:spcPts val="0"/>
              </a:spcAft>
              <a:defRPr/>
            </a:pPr>
            <a:r>
              <a:rPr lang="ru-RU" sz="3200" dirty="0">
                <a:solidFill>
                  <a:schemeClr val="bg1"/>
                </a:solidFill>
                <a:latin typeface="Times New Roman" panose="02020603050405020304" pitchFamily="18" charset="0"/>
                <a:cs typeface="Times New Roman" panose="02020603050405020304" pitchFamily="18" charset="0"/>
              </a:rPr>
              <a:t>ДОСЛІДЖЕННЯ ПОТЕНЦІЙНИХ МОЖЛИВОСТЕЙ ВИКОРИСТАННЯ НЕЙРОМЕРЕЖЕВОЇ МОДЕЛІ ЯК ВИЯВНИКА ЦІЛЕЙ</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sp>
        <p:nvSpPr>
          <p:cNvPr id="33794" name="Номер слайда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38E4AC-1CCE-484E-90AE-0C3DAB2C9416}" type="slidenum">
              <a:rPr lang="ru-RU" sz="1600">
                <a:solidFill>
                  <a:schemeClr val="bg1"/>
                </a:solidFill>
                <a:latin typeface="Times New Roman" pitchFamily="18" charset="0"/>
                <a:cs typeface="Times New Roman" pitchFamily="18" charset="0"/>
              </a:rPr>
              <a:pPr fontAlgn="base">
                <a:spcBef>
                  <a:spcPct val="0"/>
                </a:spcBef>
                <a:spcAft>
                  <a:spcPct val="0"/>
                </a:spcAft>
              </a:pPr>
              <a:t>10</a:t>
            </a:fld>
            <a:endParaRPr lang="ru-RU" sz="1600">
              <a:solidFill>
                <a:schemeClr val="bg1"/>
              </a:solidFill>
              <a:latin typeface="Times New Roman" pitchFamily="18" charset="0"/>
              <a:cs typeface="Times New Roman" pitchFamily="18" charset="0"/>
            </a:endParaRPr>
          </a:p>
        </p:txBody>
      </p:sp>
      <p:pic>
        <p:nvPicPr>
          <p:cNvPr id="33795" name="Рисунок 4"/>
          <p:cNvPicPr>
            <a:picLocks noChangeAspect="1"/>
          </p:cNvPicPr>
          <p:nvPr/>
        </p:nvPicPr>
        <p:blipFill>
          <a:blip r:embed="rId3"/>
          <a:srcRect/>
          <a:stretch>
            <a:fillRect/>
          </a:stretch>
        </p:blipFill>
        <p:spPr bwMode="auto">
          <a:xfrm>
            <a:off x="3048000" y="1350963"/>
            <a:ext cx="6067425" cy="381952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0763" y="0"/>
            <a:ext cx="9906000" cy="1477963"/>
          </a:xfrm>
        </p:spPr>
        <p:txBody>
          <a:bodyPr/>
          <a:lstStyle/>
          <a:p>
            <a:pPr algn="ctr" fontAlgn="auto">
              <a:spcAft>
                <a:spcPts val="0"/>
              </a:spcAft>
              <a:defRPr/>
            </a:pPr>
            <a:r>
              <a:rPr lang="uk-UA" sz="3200" dirty="0" smtClean="0">
                <a:solidFill>
                  <a:schemeClr val="bg1"/>
                </a:solidFill>
                <a:latin typeface="Times New Roman" panose="02020603050405020304" pitchFamily="18" charset="0"/>
                <a:cs typeface="Times New Roman" panose="02020603050405020304" pitchFamily="18" charset="0"/>
              </a:rPr>
              <a:t>Навчання мережі</a:t>
            </a:r>
            <a:endParaRPr lang="ru-RU" sz="3200" dirty="0">
              <a:solidFill>
                <a:schemeClr val="bg1"/>
              </a:solidFill>
              <a:latin typeface="Times New Roman" panose="02020603050405020304" pitchFamily="18" charset="0"/>
              <a:cs typeface="Times New Roman" panose="02020603050405020304" pitchFamily="18" charset="0"/>
            </a:endParaRPr>
          </a:p>
        </p:txBody>
      </p:sp>
      <p:pic>
        <p:nvPicPr>
          <p:cNvPr id="34819" name="Объект 4"/>
          <p:cNvPicPr>
            <a:picLocks noGrp="1" noChangeAspect="1"/>
          </p:cNvPicPr>
          <p:nvPr>
            <p:ph sz="half" idx="1"/>
          </p:nvPr>
        </p:nvPicPr>
        <p:blipFill>
          <a:blip r:embed="rId3"/>
          <a:srcRect/>
          <a:stretch>
            <a:fillRect/>
          </a:stretch>
        </p:blipFill>
        <p:spPr>
          <a:xfrm>
            <a:off x="3327400" y="2230438"/>
            <a:ext cx="5534025" cy="706437"/>
          </a:xfrm>
        </p:spPr>
      </p:pic>
      <p:sp>
        <p:nvSpPr>
          <p:cNvPr id="34820" name="Номер слайда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01C67E-1724-4495-847F-27A4533E0AEA}" type="slidenum">
              <a:rPr lang="ru-RU" sz="1600">
                <a:solidFill>
                  <a:schemeClr val="bg1"/>
                </a:solidFill>
                <a:latin typeface="Times New Roman" pitchFamily="18" charset="0"/>
                <a:cs typeface="Times New Roman" pitchFamily="18" charset="0"/>
              </a:rPr>
              <a:pPr fontAlgn="base">
                <a:spcBef>
                  <a:spcPct val="0"/>
                </a:spcBef>
                <a:spcAft>
                  <a:spcPct val="0"/>
                </a:spcAft>
              </a:pPr>
              <a:t>11</a:t>
            </a:fld>
            <a:endParaRPr lang="ru-RU" sz="1600">
              <a:solidFill>
                <a:schemeClr val="bg1"/>
              </a:solidFill>
              <a:latin typeface="Times New Roman" pitchFamily="18" charset="0"/>
              <a:cs typeface="Times New Roman" pitchFamily="18" charset="0"/>
            </a:endParaRPr>
          </a:p>
        </p:txBody>
      </p:sp>
      <p:sp>
        <p:nvSpPr>
          <p:cNvPr id="12" name="Прямоугольник 11"/>
          <p:cNvSpPr>
            <a:spLocks noRot="1" noChangeAspect="1" noMove="1" noResize="1" noEditPoints="1" noAdjustHandles="1" noChangeArrowheads="1" noChangeShapeType="1" noTextEdit="1"/>
          </p:cNvSpPr>
          <p:nvPr/>
        </p:nvSpPr>
        <p:spPr>
          <a:xfrm>
            <a:off x="2107412" y="3069480"/>
            <a:ext cx="8554453" cy="1841402"/>
          </a:xfrm>
          <a:prstGeom prst="rect">
            <a:avLst/>
          </a:prstGeom>
          <a:blipFill rotWithShape="0">
            <a:blip r:embed="rId4"/>
            <a:stretch>
              <a:fillRect l="-641" t="-1987" b="-4305"/>
            </a:stretch>
          </a:blipFill>
        </p:spPr>
        <p:txBody>
          <a:bodyPr/>
          <a:lstStyle/>
          <a:p>
            <a:pPr fontAlgn="auto">
              <a:spcBef>
                <a:spcPts val="0"/>
              </a:spcBef>
              <a:spcAft>
                <a:spcPts val="0"/>
              </a:spcAft>
              <a:defRPr/>
            </a:pPr>
            <a:r>
              <a:rPr lang="ru-RU">
                <a:noFill/>
                <a:latin typeface="+mn-lt"/>
              </a:rPr>
              <a:t> </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pic>
        <p:nvPicPr>
          <p:cNvPr id="35842" name="Рисунок 4"/>
          <p:cNvPicPr>
            <a:picLocks noChangeAspect="1"/>
          </p:cNvPicPr>
          <p:nvPr/>
        </p:nvPicPr>
        <p:blipFill>
          <a:blip r:embed="rId3"/>
          <a:srcRect/>
          <a:stretch>
            <a:fillRect/>
          </a:stretch>
        </p:blipFill>
        <p:spPr bwMode="auto">
          <a:xfrm>
            <a:off x="6126163" y="1736725"/>
            <a:ext cx="5313362" cy="3873500"/>
          </a:xfrm>
          <a:prstGeom prst="rect">
            <a:avLst/>
          </a:prstGeom>
          <a:noFill/>
          <a:ln w="9525">
            <a:noFill/>
            <a:miter lim="800000"/>
            <a:headEnd/>
            <a:tailEnd/>
          </a:ln>
        </p:spPr>
      </p:pic>
      <p:sp>
        <p:nvSpPr>
          <p:cNvPr id="35843" name="Объект 2"/>
          <p:cNvSpPr>
            <a:spLocks noGrp="1"/>
          </p:cNvSpPr>
          <p:nvPr>
            <p:ph idx="1"/>
          </p:nvPr>
        </p:nvSpPr>
        <p:spPr>
          <a:xfrm>
            <a:off x="1020763" y="312738"/>
            <a:ext cx="9906000" cy="1155700"/>
          </a:xfrm>
        </p:spPr>
        <p:txBody>
          <a:bodyPr/>
          <a:lstStyle/>
          <a:p>
            <a:pPr marL="0" indent="0" algn="ctr">
              <a:buFont typeface="Arial" charset="0"/>
              <a:buNone/>
            </a:pPr>
            <a:r>
              <a:rPr lang="uk-UA" sz="2800" smtClean="0">
                <a:solidFill>
                  <a:schemeClr val="bg1"/>
                </a:solidFill>
                <a:latin typeface="Times New Roman" pitchFamily="18" charset="0"/>
                <a:cs typeface="Times New Roman" pitchFamily="18" charset="0"/>
              </a:rPr>
              <a:t>Порівняння результатів мережі запропонованого та традиційного (початкового) методу навчання</a:t>
            </a:r>
            <a:endParaRPr lang="ru-RU" sz="2800" smtClean="0">
              <a:solidFill>
                <a:schemeClr val="bg1"/>
              </a:solidFill>
              <a:latin typeface="Times New Roman" pitchFamily="18" charset="0"/>
              <a:cs typeface="Times New Roman" pitchFamily="18" charset="0"/>
            </a:endParaRPr>
          </a:p>
        </p:txBody>
      </p:sp>
      <p:pic>
        <p:nvPicPr>
          <p:cNvPr id="35844" name="Рисунок 3"/>
          <p:cNvPicPr>
            <a:picLocks noChangeAspect="1"/>
          </p:cNvPicPr>
          <p:nvPr/>
        </p:nvPicPr>
        <p:blipFill>
          <a:blip r:embed="rId4"/>
          <a:srcRect/>
          <a:stretch>
            <a:fillRect/>
          </a:stretch>
        </p:blipFill>
        <p:spPr bwMode="auto">
          <a:xfrm>
            <a:off x="509588" y="1463675"/>
            <a:ext cx="5784850" cy="3546475"/>
          </a:xfrm>
          <a:prstGeom prst="rect">
            <a:avLst/>
          </a:prstGeom>
          <a:noFill/>
          <a:ln w="9525">
            <a:noFill/>
            <a:miter lim="800000"/>
            <a:headEnd/>
            <a:tailEnd/>
          </a:ln>
        </p:spPr>
      </p:pic>
      <p:sp>
        <p:nvSpPr>
          <p:cNvPr id="35845" name="Номер слайда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72B268-AEE8-471D-BF29-BBEAD4BE9777}" type="slidenum">
              <a:rPr lang="ru-RU" sz="1600">
                <a:solidFill>
                  <a:schemeClr val="bg1"/>
                </a:solidFill>
                <a:latin typeface="Times New Roman" pitchFamily="18" charset="0"/>
                <a:cs typeface="Times New Roman" pitchFamily="18" charset="0"/>
              </a:rPr>
              <a:pPr fontAlgn="base">
                <a:spcBef>
                  <a:spcPct val="0"/>
                </a:spcBef>
                <a:spcAft>
                  <a:spcPct val="0"/>
                </a:spcAft>
              </a:pPr>
              <a:t>12</a:t>
            </a:fld>
            <a:endParaRPr lang="ru-RU" sz="1600">
              <a:solidFill>
                <a:schemeClr val="bg1"/>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fontAlgn="auto">
              <a:spcAft>
                <a:spcPts val="0"/>
              </a:spcAft>
              <a:defRPr/>
            </a:pPr>
            <a:r>
              <a:rPr lang="uk-UA" sz="3100" dirty="0" smtClean="0">
                <a:solidFill>
                  <a:schemeClr val="bg1"/>
                </a:solidFill>
                <a:latin typeface="Times New Roman" panose="02020603050405020304" pitchFamily="18" charset="0"/>
                <a:cs typeface="Times New Roman" panose="02020603050405020304" pitchFamily="18" charset="0"/>
              </a:rPr>
              <a:t>Результати Розробленої моделі та моделі </a:t>
            </a:r>
            <a:r>
              <a:rPr lang="uk-UA" sz="3100" dirty="0" err="1" smtClean="0">
                <a:solidFill>
                  <a:schemeClr val="bg1"/>
                </a:solidFill>
                <a:latin typeface="Times New Roman" panose="02020603050405020304" pitchFamily="18" charset="0"/>
                <a:cs typeface="Times New Roman" panose="02020603050405020304" pitchFamily="18" charset="0"/>
              </a:rPr>
              <a:t>Беккера</a:t>
            </a:r>
            <a:r>
              <a:rPr lang="uk-UA" sz="3100" dirty="0" smtClean="0">
                <a:solidFill>
                  <a:schemeClr val="bg1"/>
                </a:solidFill>
                <a:latin typeface="Times New Roman" panose="02020603050405020304" pitchFamily="18" charset="0"/>
                <a:cs typeface="Times New Roman" panose="02020603050405020304" pitchFamily="18" charset="0"/>
              </a:rPr>
              <a:t> та </a:t>
            </a:r>
            <a:r>
              <a:rPr lang="uk-UA" sz="3100" dirty="0" err="1" smtClean="0">
                <a:solidFill>
                  <a:schemeClr val="bg1"/>
                </a:solidFill>
                <a:latin typeface="Times New Roman" panose="02020603050405020304" pitchFamily="18" charset="0"/>
                <a:cs typeface="Times New Roman" panose="02020603050405020304" pitchFamily="18" charset="0"/>
              </a:rPr>
              <a:t>менделя</a:t>
            </a:r>
            <a:r>
              <a:rPr lang="ru-RU" dirty="0">
                <a:solidFill>
                  <a:schemeClr val="bg1"/>
                </a:solidFill>
                <a:latin typeface="Times New Roman" panose="02020603050405020304" pitchFamily="18" charset="0"/>
                <a:cs typeface="Times New Roman" panose="02020603050405020304" pitchFamily="18" charset="0"/>
              </a:rPr>
              <a:t/>
            </a:r>
            <a:br>
              <a:rPr lang="ru-RU" dirty="0">
                <a:solidFill>
                  <a:schemeClr val="bg1"/>
                </a:solidFill>
                <a:latin typeface="Times New Roman" panose="02020603050405020304" pitchFamily="18" charset="0"/>
                <a:cs typeface="Times New Roman" panose="02020603050405020304" pitchFamily="18" charset="0"/>
              </a:rPr>
            </a:br>
            <a:endParaRPr lang="ru-RU" b="1" dirty="0">
              <a:solidFill>
                <a:schemeClr val="bg1"/>
              </a:solidFill>
              <a:latin typeface="Times New Roman" panose="02020603050405020304" pitchFamily="18" charset="0"/>
              <a:cs typeface="Times New Roman" panose="02020603050405020304" pitchFamily="18" charset="0"/>
            </a:endParaRPr>
          </a:p>
        </p:txBody>
      </p:sp>
      <p:pic>
        <p:nvPicPr>
          <p:cNvPr id="36867" name="Объект 1"/>
          <p:cNvPicPr>
            <a:picLocks noGrp="1" noChangeAspect="1"/>
          </p:cNvPicPr>
          <p:nvPr>
            <p:ph idx="1"/>
          </p:nvPr>
        </p:nvPicPr>
        <p:blipFill>
          <a:blip r:embed="rId3"/>
          <a:srcRect/>
          <a:stretch>
            <a:fillRect/>
          </a:stretch>
        </p:blipFill>
        <p:spPr>
          <a:xfrm>
            <a:off x="373063" y="1525588"/>
            <a:ext cx="5546725" cy="3573462"/>
          </a:xfrm>
        </p:spPr>
      </p:pic>
      <p:pic>
        <p:nvPicPr>
          <p:cNvPr id="36868" name="Рисунок 4"/>
          <p:cNvPicPr>
            <a:picLocks noChangeAspect="1"/>
          </p:cNvPicPr>
          <p:nvPr/>
        </p:nvPicPr>
        <p:blipFill>
          <a:blip r:embed="rId4"/>
          <a:srcRect/>
          <a:stretch>
            <a:fillRect/>
          </a:stretch>
        </p:blipFill>
        <p:spPr bwMode="auto">
          <a:xfrm>
            <a:off x="5743575" y="2308225"/>
            <a:ext cx="4918075" cy="3575050"/>
          </a:xfrm>
          <a:prstGeom prst="rect">
            <a:avLst/>
          </a:prstGeom>
          <a:noFill/>
          <a:ln w="9525">
            <a:noFill/>
            <a:miter lim="800000"/>
            <a:headEnd/>
            <a:tailEnd/>
          </a:ln>
        </p:spPr>
      </p:pic>
      <p:sp>
        <p:nvSpPr>
          <p:cNvPr id="36869" name="Номер слайда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5A1F21-20BC-4992-9C2E-F99618B7EDF4}" type="slidenum">
              <a:rPr lang="ru-RU" sz="1600">
                <a:solidFill>
                  <a:schemeClr val="bg1"/>
                </a:solidFill>
                <a:latin typeface="Times New Roman" pitchFamily="18" charset="0"/>
                <a:cs typeface="Times New Roman" pitchFamily="18" charset="0"/>
              </a:rPr>
              <a:pPr fontAlgn="base">
                <a:spcBef>
                  <a:spcPct val="0"/>
                </a:spcBef>
                <a:spcAft>
                  <a:spcPct val="0"/>
                </a:spcAft>
              </a:pPr>
              <a:t>13</a:t>
            </a:fld>
            <a:endParaRPr lang="ru-RU" sz="1600">
              <a:solidFill>
                <a:schemeClr val="bg1"/>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41413" y="12700"/>
            <a:ext cx="9906000" cy="1479550"/>
          </a:xfrm>
        </p:spPr>
        <p:txBody>
          <a:bodyPr/>
          <a:lstStyle/>
          <a:p>
            <a:pPr algn="ctr" fontAlgn="auto">
              <a:spcAft>
                <a:spcPts val="0"/>
              </a:spcAft>
              <a:defRPr/>
            </a:pPr>
            <a:r>
              <a:rPr lang="uk-UA" b="1" dirty="0" smtClean="0">
                <a:solidFill>
                  <a:schemeClr val="bg1"/>
                </a:solidFill>
                <a:latin typeface="Times New Roman" panose="02020603050405020304" pitchFamily="18" charset="0"/>
                <a:cs typeface="Times New Roman" panose="02020603050405020304" pitchFamily="18" charset="0"/>
              </a:rPr>
              <a:t>Висновки</a:t>
            </a: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37891" name="Номер слайда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06FA02-E485-4525-8D0F-7C5D5910697C}" type="slidenum">
              <a:rPr lang="ru-RU" sz="1600">
                <a:solidFill>
                  <a:schemeClr val="bg1"/>
                </a:solidFill>
                <a:latin typeface="Times New Roman" pitchFamily="18" charset="0"/>
                <a:cs typeface="Times New Roman" pitchFamily="18" charset="0"/>
              </a:rPr>
              <a:pPr fontAlgn="base">
                <a:spcBef>
                  <a:spcPct val="0"/>
                </a:spcBef>
                <a:spcAft>
                  <a:spcPct val="0"/>
                </a:spcAft>
              </a:pPr>
              <a:t>14</a:t>
            </a:fld>
            <a:endParaRPr lang="ru-RU" sz="1600">
              <a:solidFill>
                <a:schemeClr val="bg1"/>
              </a:solidFill>
              <a:latin typeface="Times New Roman" pitchFamily="18" charset="0"/>
              <a:cs typeface="Times New Roman" pitchFamily="18" charset="0"/>
            </a:endParaRPr>
          </a:p>
        </p:txBody>
      </p:sp>
      <p:sp>
        <p:nvSpPr>
          <p:cNvPr id="5" name="Заголовок 3"/>
          <p:cNvSpPr txBox="1">
            <a:spLocks/>
          </p:cNvSpPr>
          <p:nvPr/>
        </p:nvSpPr>
        <p:spPr>
          <a:xfrm>
            <a:off x="1141413" y="2292350"/>
            <a:ext cx="9906000" cy="3856038"/>
          </a:xfrm>
          <a:prstGeom prst="rect">
            <a:avLst/>
          </a:prstGeom>
        </p:spPr>
        <p:txBody>
          <a:bodyPr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fontAlgn="auto">
              <a:spcAft>
                <a:spcPts val="0"/>
              </a:spcAft>
              <a:defRPr/>
            </a:pP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6" name="Заголовок 3"/>
          <p:cNvSpPr txBox="1">
            <a:spLocks/>
          </p:cNvSpPr>
          <p:nvPr/>
        </p:nvSpPr>
        <p:spPr>
          <a:xfrm>
            <a:off x="1262063" y="3032125"/>
            <a:ext cx="9906000" cy="1477963"/>
          </a:xfrm>
          <a:prstGeom prst="rect">
            <a:avLst/>
          </a:prstGeom>
        </p:spPr>
        <p:txBody>
          <a:bodyPr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fontAlgn="auto">
              <a:spcAft>
                <a:spcPts val="0"/>
              </a:spcAft>
              <a:defRPr/>
            </a:pP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8" name="Объект 2"/>
          <p:cNvSpPr>
            <a:spLocks noGrp="1"/>
          </p:cNvSpPr>
          <p:nvPr>
            <p:ph idx="1"/>
          </p:nvPr>
        </p:nvSpPr>
        <p:spPr>
          <a:xfrm>
            <a:off x="1020763" y="1177925"/>
            <a:ext cx="9759950" cy="3413125"/>
          </a:xfrm>
        </p:spPr>
        <p:txBody>
          <a:bodyPr rtlCol="0">
            <a:noAutofit/>
          </a:bodyPr>
          <a:lstStyle/>
          <a:p>
            <a:pPr marL="0" indent="0" algn="just" fontAlgn="auto">
              <a:spcAft>
                <a:spcPts val="0"/>
              </a:spcAft>
              <a:buFont typeface="Arial" panose="020B0604020202020204" pitchFamily="34" charset="0"/>
              <a:buNone/>
              <a:defRPr/>
            </a:pPr>
            <a:r>
              <a:rPr lang="uk-UA" sz="1200" dirty="0" smtClean="0">
                <a:solidFill>
                  <a:schemeClr val="bg1"/>
                </a:solidFill>
                <a:latin typeface="Times New Roman" panose="02020603050405020304" pitchFamily="18" charset="0"/>
                <a:cs typeface="Times New Roman" panose="02020603050405020304" pitchFamily="18" charset="0"/>
              </a:rPr>
              <a:t>	</a:t>
            </a:r>
            <a:r>
              <a:rPr lang="uk-UA" sz="1250" dirty="0" smtClean="0">
                <a:solidFill>
                  <a:schemeClr val="bg1"/>
                </a:solidFill>
                <a:latin typeface="Times New Roman" panose="02020603050405020304" pitchFamily="18" charset="0"/>
                <a:cs typeface="Times New Roman" panose="02020603050405020304" pitchFamily="18" charset="0"/>
              </a:rPr>
              <a:t>В результаті роботи створена </a:t>
            </a:r>
            <a:r>
              <a:rPr lang="uk-UA" sz="1250" dirty="0">
                <a:solidFill>
                  <a:schemeClr val="bg1"/>
                </a:solidFill>
                <a:latin typeface="Times New Roman" panose="02020603050405020304" pitchFamily="18" charset="0"/>
                <a:cs typeface="Times New Roman" panose="02020603050405020304" pitchFamily="18" charset="0"/>
              </a:rPr>
              <a:t>комп’ютерна модель нейронної мережі, в результаті досліджень  отримана відповідь на питання оптимальної структури НМ, для цього визначено кількість нейронів у прихованих шарах БШП - 8 та кількість прихованих (внутрішніх) шарів 1-2. Запроваджено структурну схему багатошарового </a:t>
            </a:r>
            <a:r>
              <a:rPr lang="uk-UA" sz="1250" dirty="0" err="1">
                <a:solidFill>
                  <a:schemeClr val="bg1"/>
                </a:solidFill>
                <a:latin typeface="Times New Roman" panose="02020603050405020304" pitchFamily="18" charset="0"/>
                <a:cs typeface="Times New Roman" panose="02020603050405020304" pitchFamily="18" charset="0"/>
              </a:rPr>
              <a:t>персептрону</a:t>
            </a:r>
            <a:r>
              <a:rPr lang="uk-UA" sz="1250" dirty="0">
                <a:solidFill>
                  <a:schemeClr val="bg1"/>
                </a:solidFill>
                <a:latin typeface="Times New Roman" panose="02020603050405020304" pitchFamily="18" charset="0"/>
                <a:cs typeface="Times New Roman" panose="02020603050405020304" pitchFamily="18" charset="0"/>
              </a:rPr>
              <a:t>, яка дозволить підвищити початкову точність, та знизити кількість циклів для навчання мережі, в той же час знижуючи час навчання мережі, що також відіграє досить важливу роль.</a:t>
            </a:r>
          </a:p>
          <a:p>
            <a:pPr marL="0" indent="0" algn="just" fontAlgn="auto">
              <a:spcAft>
                <a:spcPts val="0"/>
              </a:spcAft>
              <a:buFont typeface="Arial" panose="020B0604020202020204" pitchFamily="34" charset="0"/>
              <a:buNone/>
              <a:defRPr/>
            </a:pPr>
            <a:r>
              <a:rPr lang="uk-UA" sz="1250" dirty="0" smtClean="0">
                <a:solidFill>
                  <a:schemeClr val="bg1"/>
                </a:solidFill>
                <a:latin typeface="Times New Roman" panose="02020603050405020304" pitchFamily="18" charset="0"/>
                <a:cs typeface="Times New Roman" panose="02020603050405020304" pitchFamily="18" charset="0"/>
              </a:rPr>
              <a:t>	Також </a:t>
            </a:r>
            <a:r>
              <a:rPr lang="uk-UA" sz="1250" dirty="0">
                <a:solidFill>
                  <a:schemeClr val="bg1"/>
                </a:solidFill>
                <a:latin typeface="Times New Roman" panose="02020603050405020304" pitchFamily="18" charset="0"/>
                <a:cs typeface="Times New Roman" panose="02020603050405020304" pitchFamily="18" charset="0"/>
              </a:rPr>
              <a:t>проведено навчання моделі нейронної мережі за алгоритмом зворотного розповсюдження помилки (ЗРП), а потім проведено оптимізацію початкового алгоритму навчання нейронної мережі для підвищення його ефективності через досягнення необхідного значення похибки навчання за мінімальну кількість циклів та мінімальний час. Показано, що для вдалого навчання мінімальна кількість циклів для запропонованого методу – 200 циклів, проти 280 у початковому варіанті.  При кількості циклів близько 280 у запропонованому варіанті і 350 - у стандартному методі зворотного розповсюдження помилки, похибка навчання набувала значення 10-8. Що ж с приводу часу,  для вдалого навчання методом зворотного розповсюдження похибки необхідно не менше 7 мс. - для запропонованого варіанту проти 9 мс. - для стандартного. При значенні 15 мс та 20 мс. відповідно похибка набуває значення 10-8, що знову вказує на перевагу запропонованого методу. Так при отриманому порівнянні запропонований метод навчання моделі БП виявився кращим, ніж звичайний метод зворотного розповсюдження помилки на всій області порівняння.</a:t>
            </a:r>
          </a:p>
          <a:p>
            <a:pPr marL="0" indent="0" algn="just" fontAlgn="auto">
              <a:spcAft>
                <a:spcPts val="0"/>
              </a:spcAft>
              <a:buFont typeface="Arial" panose="020B0604020202020204" pitchFamily="34" charset="0"/>
              <a:buNone/>
              <a:defRPr/>
            </a:pPr>
            <a:r>
              <a:rPr lang="uk-UA" sz="1250" dirty="0" smtClean="0">
                <a:solidFill>
                  <a:schemeClr val="bg1"/>
                </a:solidFill>
                <a:latin typeface="Times New Roman" panose="02020603050405020304" pitchFamily="18" charset="0"/>
                <a:cs typeface="Times New Roman" panose="02020603050405020304" pitchFamily="18" charset="0"/>
              </a:rPr>
              <a:t>	Також </a:t>
            </a:r>
            <a:r>
              <a:rPr lang="uk-UA" sz="1250" dirty="0">
                <a:solidFill>
                  <a:schemeClr val="bg1"/>
                </a:solidFill>
                <a:latin typeface="Times New Roman" panose="02020603050405020304" pitchFamily="18" charset="0"/>
                <a:cs typeface="Times New Roman" panose="02020603050405020304" pitchFamily="18" charset="0"/>
              </a:rPr>
              <a:t>проведено порівняння розробленої моделі з вже існуючою моделлю нейронної мережі розробленою в досліді докторів наук </a:t>
            </a:r>
            <a:r>
              <a:rPr lang="en-US" sz="1250" dirty="0" err="1">
                <a:solidFill>
                  <a:schemeClr val="bg1"/>
                </a:solidFill>
                <a:latin typeface="Times New Roman" panose="02020603050405020304" pitchFamily="18" charset="0"/>
                <a:cs typeface="Times New Roman" panose="02020603050405020304" pitchFamily="18" charset="0"/>
              </a:rPr>
              <a:t>Rienk</a:t>
            </a:r>
            <a:r>
              <a:rPr lang="en-US" sz="1250" dirty="0">
                <a:solidFill>
                  <a:schemeClr val="bg1"/>
                </a:solidFill>
                <a:latin typeface="Times New Roman" panose="02020603050405020304" pitchFamily="18" charset="0"/>
                <a:cs typeface="Times New Roman" panose="02020603050405020304" pitchFamily="18" charset="0"/>
              </a:rPr>
              <a:t> Bakker </a:t>
            </a:r>
            <a:r>
              <a:rPr lang="uk-UA" sz="1250" dirty="0">
                <a:solidFill>
                  <a:schemeClr val="bg1"/>
                </a:solidFill>
                <a:latin typeface="Times New Roman" panose="02020603050405020304" pitchFamily="18" charset="0"/>
                <a:cs typeface="Times New Roman" panose="02020603050405020304" pitchFamily="18" charset="0"/>
              </a:rPr>
              <a:t>та  </a:t>
            </a:r>
            <a:r>
              <a:rPr lang="en-US" sz="1250" dirty="0" err="1">
                <a:solidFill>
                  <a:schemeClr val="bg1"/>
                </a:solidFill>
                <a:latin typeface="Times New Roman" panose="02020603050405020304" pitchFamily="18" charset="0"/>
                <a:cs typeface="Times New Roman" panose="02020603050405020304" pitchFamily="18" charset="0"/>
              </a:rPr>
              <a:t>Pranab</a:t>
            </a:r>
            <a:r>
              <a:rPr lang="en-US" sz="1250" dirty="0">
                <a:solidFill>
                  <a:schemeClr val="bg1"/>
                </a:solidFill>
                <a:latin typeface="Times New Roman" panose="02020603050405020304" pitchFamily="18" charset="0"/>
                <a:cs typeface="Times New Roman" panose="02020603050405020304" pitchFamily="18" charset="0"/>
              </a:rPr>
              <a:t> </a:t>
            </a:r>
            <a:r>
              <a:rPr lang="en-US" sz="1250" dirty="0" err="1">
                <a:solidFill>
                  <a:schemeClr val="bg1"/>
                </a:solidFill>
                <a:latin typeface="Times New Roman" panose="02020603050405020304" pitchFamily="18" charset="0"/>
                <a:cs typeface="Times New Roman" panose="02020603050405020304" pitchFamily="18" charset="0"/>
              </a:rPr>
              <a:t>Mandal</a:t>
            </a:r>
            <a:r>
              <a:rPr lang="en-US" sz="1250" dirty="0">
                <a:solidFill>
                  <a:schemeClr val="bg1"/>
                </a:solidFill>
                <a:latin typeface="Times New Roman" panose="02020603050405020304" pitchFamily="18" charset="0"/>
                <a:cs typeface="Times New Roman" panose="02020603050405020304" pitchFamily="18" charset="0"/>
              </a:rPr>
              <a:t>  </a:t>
            </a:r>
            <a:r>
              <a:rPr lang="uk-UA" sz="1250" dirty="0">
                <a:solidFill>
                  <a:schemeClr val="bg1"/>
                </a:solidFill>
                <a:latin typeface="Times New Roman" panose="02020603050405020304" pitchFamily="18" charset="0"/>
                <a:cs typeface="Times New Roman" panose="02020603050405020304" pitchFamily="18" charset="0"/>
              </a:rPr>
              <a:t>на кафедрі прикладної математики в </a:t>
            </a:r>
            <a:r>
              <a:rPr lang="en-US" sz="1250" dirty="0">
                <a:solidFill>
                  <a:schemeClr val="bg1"/>
                </a:solidFill>
                <a:latin typeface="Times New Roman" panose="02020603050405020304" pitchFamily="18" charset="0"/>
                <a:cs typeface="Times New Roman" panose="02020603050405020304" pitchFamily="18" charset="0"/>
              </a:rPr>
              <a:t>University of </a:t>
            </a:r>
            <a:r>
              <a:rPr lang="en-US" sz="1250" dirty="0" err="1">
                <a:solidFill>
                  <a:schemeClr val="bg1"/>
                </a:solidFill>
                <a:latin typeface="Times New Roman" panose="02020603050405020304" pitchFamily="18" charset="0"/>
                <a:cs typeface="Times New Roman" panose="02020603050405020304" pitchFamily="18" charset="0"/>
              </a:rPr>
              <a:t>Twente</a:t>
            </a:r>
            <a:r>
              <a:rPr lang="en-US" sz="1250" dirty="0">
                <a:solidFill>
                  <a:schemeClr val="bg1"/>
                </a:solidFill>
                <a:latin typeface="Times New Roman" panose="02020603050405020304" pitchFamily="18" charset="0"/>
                <a:cs typeface="Times New Roman" panose="02020603050405020304" pitchFamily="18" charset="0"/>
              </a:rPr>
              <a:t>. </a:t>
            </a:r>
            <a:r>
              <a:rPr lang="uk-UA" sz="1250" dirty="0">
                <a:solidFill>
                  <a:schemeClr val="bg1"/>
                </a:solidFill>
                <a:latin typeface="Times New Roman" panose="02020603050405020304" pitchFamily="18" charset="0"/>
                <a:cs typeface="Times New Roman" panose="02020603050405020304" pitchFamily="18" charset="0"/>
              </a:rPr>
              <a:t>При отриманому порівнянні запропонований метод навчання моделі БП виявився кращим на протязі перших 164 циклів, а потім почав програвати у швидкості спадання похибки, схожа ситуація і з часом навчання, при отриманому порівнянні запропонований метод навчання моделі БП виявився кращим на протязі перших 8мс., а потім почав програвати у швидкості спадання похибки, але досить не значуще.  В результаті проведеного порівняння навчання розробленої моделі та мережі </a:t>
            </a:r>
            <a:r>
              <a:rPr lang="uk-UA" sz="1250" dirty="0" err="1">
                <a:solidFill>
                  <a:schemeClr val="bg1"/>
                </a:solidFill>
                <a:latin typeface="Times New Roman" panose="02020603050405020304" pitchFamily="18" charset="0"/>
                <a:cs typeface="Times New Roman" panose="02020603050405020304" pitchFamily="18" charset="0"/>
              </a:rPr>
              <a:t>Беккера</a:t>
            </a:r>
            <a:r>
              <a:rPr lang="uk-UA" sz="1250" dirty="0">
                <a:solidFill>
                  <a:schemeClr val="bg1"/>
                </a:solidFill>
                <a:latin typeface="Times New Roman" panose="02020603050405020304" pitchFamily="18" charset="0"/>
                <a:cs typeface="Times New Roman" panose="02020603050405020304" pitchFamily="18" charset="0"/>
              </a:rPr>
              <a:t> та Менделя, можна підсумувати, що запропонована ШНМ є конкурентоздатною та має перевагу на перших етапах навчання, а потім обидві мережі йдуть майже нога в ногу. </a:t>
            </a:r>
          </a:p>
          <a:p>
            <a:pPr marL="0" indent="0" algn="just" fontAlgn="auto">
              <a:spcAft>
                <a:spcPts val="0"/>
              </a:spcAft>
              <a:buFont typeface="Arial" panose="020B0604020202020204" pitchFamily="34" charset="0"/>
              <a:buNone/>
              <a:defRPr/>
            </a:pPr>
            <a:endParaRPr lang="uk-UA" sz="1400" dirty="0" smtClean="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41413" y="246063"/>
            <a:ext cx="9906000" cy="1477962"/>
          </a:xfrm>
        </p:spPr>
        <p:txBody>
          <a:bodyPr/>
          <a:lstStyle/>
          <a:p>
            <a:pPr algn="ctr" fontAlgn="auto">
              <a:spcAft>
                <a:spcPts val="0"/>
              </a:spcAft>
              <a:defRPr/>
            </a:pPr>
            <a:r>
              <a:rPr lang="uk-UA" dirty="0">
                <a:solidFill>
                  <a:schemeClr val="bg1"/>
                </a:solidFill>
                <a:latin typeface="Times New Roman" panose="02020603050405020304" pitchFamily="18" charset="0"/>
                <a:cs typeface="Times New Roman" panose="02020603050405020304" pitchFamily="18" charset="0"/>
              </a:rPr>
              <a:t>Актуальність </a:t>
            </a:r>
            <a:br>
              <a:rPr lang="uk-UA" dirty="0">
                <a:solidFill>
                  <a:schemeClr val="bg1"/>
                </a:solidFill>
                <a:latin typeface="Times New Roman" panose="02020603050405020304" pitchFamily="18" charset="0"/>
                <a:cs typeface="Times New Roman" panose="02020603050405020304" pitchFamily="18" charset="0"/>
              </a:rPr>
            </a:b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23555" name="Объект 2"/>
          <p:cNvSpPr>
            <a:spLocks noGrp="1"/>
          </p:cNvSpPr>
          <p:nvPr>
            <p:ph idx="1"/>
          </p:nvPr>
        </p:nvSpPr>
        <p:spPr>
          <a:xfrm>
            <a:off x="903288" y="1165225"/>
            <a:ext cx="9758362" cy="3414713"/>
          </a:xfrm>
        </p:spPr>
        <p:txBody>
          <a:bodyPr/>
          <a:lstStyle/>
          <a:p>
            <a:pPr marL="0" indent="0" algn="just">
              <a:buFont typeface="Arial" charset="0"/>
              <a:buNone/>
            </a:pPr>
            <a:r>
              <a:rPr lang="uk-UA" sz="1200" smtClean="0">
                <a:solidFill>
                  <a:schemeClr val="bg1"/>
                </a:solidFill>
                <a:latin typeface="Times New Roman" pitchFamily="18" charset="0"/>
                <a:cs typeface="Times New Roman" pitchFamily="18" charset="0"/>
              </a:rPr>
              <a:t>	</a:t>
            </a:r>
            <a:r>
              <a:rPr lang="uk-UA" sz="1400" smtClean="0">
                <a:solidFill>
                  <a:schemeClr val="bg1"/>
                </a:solidFill>
                <a:latin typeface="Times New Roman" pitchFamily="18" charset="0"/>
                <a:cs typeface="Times New Roman" pitchFamily="18" charset="0"/>
              </a:rPr>
              <a:t>Одним з напрямків побудови ефективних систем обробки даних є використання нової інформаційної технології - технології нейронних мереж (НМ). Дана технологія дає можливість комп'ютерній системі навчатися на прикладах. Штучні нейронні мережі дозволяють отримувати вирішення багатьох проблем, що раніше вважалися нерозв'язними. При цьому досягається гнучкість і адаптивність роботи, здатність до узагальнення. Крім того, за рахунок використання спеціальних архітектур, заснованих на безлічі однакових, досить простих елементів, з'являється можливість застосування паралельних обчислювальних засобів, причому простота елементів дозволяє реалізовувати масову паралельність обчислень. Велика кількість переваг нейронних мереж дозволяє використовувати їх в радіолокації. В даний час американське військове командування фінансує цілий ряд науково-дослідних робіт, які присвячені цій тематиці. Агентство з перспективних досліджень </a:t>
            </a:r>
            <a:r>
              <a:rPr lang="en-US" sz="1400" smtClean="0">
                <a:solidFill>
                  <a:schemeClr val="bg1"/>
                </a:solidFill>
                <a:latin typeface="Times New Roman" pitchFamily="18" charset="0"/>
                <a:cs typeface="Times New Roman" pitchFamily="18" charset="0"/>
              </a:rPr>
              <a:t>DAPRA </a:t>
            </a:r>
            <a:r>
              <a:rPr lang="uk-UA" sz="1400" smtClean="0">
                <a:solidFill>
                  <a:schemeClr val="bg1"/>
                </a:solidFill>
                <a:latin typeface="Times New Roman" pitchFamily="18" charset="0"/>
                <a:cs typeface="Times New Roman" pitchFamily="18" charset="0"/>
              </a:rPr>
              <a:t>почало фінансування досліджень в області застосування нейронних мереж для обробки радіолокаційної інформації.</a:t>
            </a:r>
          </a:p>
          <a:p>
            <a:pPr marL="0" indent="0" algn="just">
              <a:buFont typeface="Arial" charset="0"/>
              <a:buNone/>
            </a:pPr>
            <a:r>
              <a:rPr lang="uk-UA" sz="1400" smtClean="0">
                <a:solidFill>
                  <a:schemeClr val="bg1"/>
                </a:solidFill>
                <a:latin typeface="Times New Roman" pitchFamily="18" charset="0"/>
                <a:cs typeface="Times New Roman" pitchFamily="18" charset="0"/>
              </a:rPr>
              <a:t>	У даний час є досить велика кількість закордонних досліджень, в яких розглядається можливість створення нейромережевих виявлювачів.</a:t>
            </a:r>
          </a:p>
          <a:p>
            <a:pPr marL="0" indent="0" algn="just">
              <a:buFont typeface="Arial" charset="0"/>
              <a:buNone/>
            </a:pPr>
            <a:r>
              <a:rPr lang="uk-UA" sz="1400" smtClean="0">
                <a:solidFill>
                  <a:schemeClr val="bg1"/>
                </a:solidFill>
                <a:latin typeface="Times New Roman" pitchFamily="18" charset="0"/>
                <a:cs typeface="Times New Roman" pitchFamily="18" charset="0"/>
              </a:rPr>
              <a:t>	Наприклад, в роботах </a:t>
            </a:r>
            <a:r>
              <a:rPr lang="en-US" sz="1400" smtClean="0">
                <a:solidFill>
                  <a:schemeClr val="bg1"/>
                </a:solidFill>
                <a:latin typeface="Times New Roman" pitchFamily="18" charset="0"/>
                <a:cs typeface="Times New Roman" pitchFamily="18" charset="0"/>
              </a:rPr>
              <a:t>Andina D and Sanz-Gonzalies J.L., Kuck M., Guo C., Kuh A., Bhattacarya </a:t>
            </a:r>
            <a:r>
              <a:rPr lang="uk-UA" sz="1400" smtClean="0">
                <a:solidFill>
                  <a:schemeClr val="bg1"/>
                </a:solidFill>
                <a:latin typeface="Times New Roman" pitchFamily="18" charset="0"/>
                <a:cs typeface="Times New Roman" pitchFamily="18" charset="0"/>
              </a:rPr>
              <a:t>Т.К., </a:t>
            </a:r>
            <a:r>
              <a:rPr lang="en-US" sz="1400" smtClean="0">
                <a:solidFill>
                  <a:schemeClr val="bg1"/>
                </a:solidFill>
                <a:latin typeface="Times New Roman" pitchFamily="18" charset="0"/>
                <a:cs typeface="Times New Roman" pitchFamily="18" charset="0"/>
              </a:rPr>
              <a:t>Chilingarian A. </a:t>
            </a:r>
            <a:r>
              <a:rPr lang="uk-UA" sz="1400" smtClean="0">
                <a:solidFill>
                  <a:schemeClr val="bg1"/>
                </a:solidFill>
                <a:latin typeface="Times New Roman" pitchFamily="18" charset="0"/>
                <a:cs typeface="Times New Roman" pitchFamily="18" charset="0"/>
              </a:rPr>
              <a:t>обговорюються особливості використання нейронних мереж для розв’язання задач виявлення цілей, такі як вибір форми бажаного відгуку, стабілізація рівня помилкової тривоги, послідовне виявлення, робота в істотно нестаціонарних умовах, виявлення слабких сигналів на тлі інтенсивних шумів, демонструються їх переваги перед традиційними детекторами. З вітчизняних дослідників, що займаються даною проблемою, можна назвати Перова А.І., Татузова А.Л., Галушкіна А.Н. В роботі Перова А.І., Соколова Г.Г. розглядалася проблема виявлення і оцінки параметрів сигналу нейромережевими методами. </a:t>
            </a:r>
          </a:p>
        </p:txBody>
      </p:sp>
      <p:sp>
        <p:nvSpPr>
          <p:cNvPr id="23556" name="Номер слайда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4B872E-C23A-4CAF-B12F-39335B0E7EB0}" type="slidenum">
              <a:rPr lang="ru-RU" sz="1600">
                <a:solidFill>
                  <a:schemeClr val="bg1"/>
                </a:solidFill>
                <a:latin typeface="Times New Roman" pitchFamily="18" charset="0"/>
                <a:cs typeface="Times New Roman" pitchFamily="18" charset="0"/>
              </a:rPr>
              <a:pPr fontAlgn="base">
                <a:spcBef>
                  <a:spcPct val="0"/>
                </a:spcBef>
                <a:spcAft>
                  <a:spcPct val="0"/>
                </a:spcAft>
              </a:pPr>
              <a:t>2</a:t>
            </a:fld>
            <a:endParaRPr lang="ru-RU" sz="1600">
              <a:solidFill>
                <a:schemeClr val="bg1"/>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3" y="1203325"/>
            <a:ext cx="9906000" cy="2921000"/>
          </a:xfrm>
        </p:spPr>
        <p:txBody>
          <a:bodyPr rtlCol="0">
            <a:normAutofit fontScale="92500"/>
          </a:bodyPr>
          <a:lstStyle/>
          <a:p>
            <a:pPr marL="0" indent="0" algn="just" fontAlgn="auto">
              <a:spcAft>
                <a:spcPts val="0"/>
              </a:spcAft>
              <a:buFont typeface="Arial" panose="020B0604020202020204" pitchFamily="34" charset="0"/>
              <a:buNone/>
              <a:defRPr/>
            </a:pPr>
            <a:r>
              <a:rPr lang="uk-UA" b="1" dirty="0">
                <a:solidFill>
                  <a:schemeClr val="bg1"/>
                </a:solidFill>
                <a:latin typeface="Times New Roman" panose="02020603050405020304" pitchFamily="18" charset="0"/>
                <a:cs typeface="Times New Roman" panose="02020603050405020304" pitchFamily="18" charset="0"/>
              </a:rPr>
              <a:t>Мета дипломної роботи: </a:t>
            </a:r>
            <a:r>
              <a:rPr lang="uk-UA" dirty="0">
                <a:solidFill>
                  <a:schemeClr val="bg1"/>
                </a:solidFill>
                <a:latin typeface="Times New Roman" panose="02020603050405020304" pitchFamily="18" charset="0"/>
                <a:cs typeface="Times New Roman" panose="02020603050405020304" pitchFamily="18" charset="0"/>
              </a:rPr>
              <a:t>розробити і дослідити моделі та алгоритми обробки радіолокаційної інформації нейронною мережею і здійснити порівняльний аналіз розробленої і вже існуючих моделей. </a:t>
            </a:r>
          </a:p>
          <a:p>
            <a:pPr marL="0" indent="0" algn="just" fontAlgn="auto">
              <a:spcAft>
                <a:spcPts val="0"/>
              </a:spcAft>
              <a:buFont typeface="Arial" panose="020B0604020202020204" pitchFamily="34" charset="0"/>
              <a:buNone/>
              <a:defRPr/>
            </a:pPr>
            <a:r>
              <a:rPr lang="uk-UA" b="1" dirty="0">
                <a:solidFill>
                  <a:schemeClr val="bg1"/>
                </a:solidFill>
                <a:latin typeface="Times New Roman" panose="02020603050405020304" pitchFamily="18" charset="0"/>
                <a:cs typeface="Times New Roman" panose="02020603050405020304" pitchFamily="18" charset="0"/>
              </a:rPr>
              <a:t>Об’єкт дослідження: </a:t>
            </a:r>
            <a:r>
              <a:rPr lang="uk-UA" dirty="0">
                <a:solidFill>
                  <a:schemeClr val="bg1"/>
                </a:solidFill>
                <a:latin typeface="Times New Roman" panose="02020603050405020304" pitchFamily="18" charset="0"/>
                <a:cs typeface="Times New Roman" panose="02020603050405020304" pitchFamily="18" charset="0"/>
              </a:rPr>
              <a:t>процес виявлення цілей у </a:t>
            </a:r>
            <a:r>
              <a:rPr lang="uk-UA" dirty="0" err="1">
                <a:solidFill>
                  <a:schemeClr val="bg1"/>
                </a:solidFill>
                <a:latin typeface="Times New Roman" panose="02020603050405020304" pitchFamily="18" charset="0"/>
                <a:cs typeface="Times New Roman" panose="02020603050405020304" pitchFamily="18" charset="0"/>
              </a:rPr>
              <a:t>нейромережевих</a:t>
            </a:r>
            <a:r>
              <a:rPr lang="uk-UA" dirty="0">
                <a:solidFill>
                  <a:schemeClr val="bg1"/>
                </a:solidFill>
                <a:latin typeface="Times New Roman" panose="02020603050405020304" pitchFamily="18" charset="0"/>
                <a:cs typeface="Times New Roman" panose="02020603050405020304" pitchFamily="18" charset="0"/>
              </a:rPr>
              <a:t> моделях.</a:t>
            </a:r>
          </a:p>
          <a:p>
            <a:pPr marL="0" indent="0" algn="just" fontAlgn="auto">
              <a:spcAft>
                <a:spcPts val="0"/>
              </a:spcAft>
              <a:buFont typeface="Arial" panose="020B0604020202020204" pitchFamily="34" charset="0"/>
              <a:buNone/>
              <a:defRPr/>
            </a:pPr>
            <a:r>
              <a:rPr lang="uk-UA" b="1" dirty="0">
                <a:solidFill>
                  <a:schemeClr val="bg1"/>
                </a:solidFill>
                <a:latin typeface="Times New Roman" panose="02020603050405020304" pitchFamily="18" charset="0"/>
                <a:cs typeface="Times New Roman" panose="02020603050405020304" pitchFamily="18" charset="0"/>
              </a:rPr>
              <a:t>Предмет дослідження: </a:t>
            </a:r>
            <a:r>
              <a:rPr lang="uk-UA" dirty="0">
                <a:solidFill>
                  <a:schemeClr val="bg1"/>
                </a:solidFill>
                <a:latin typeface="Times New Roman" panose="02020603050405020304" pitchFamily="18" charset="0"/>
                <a:cs typeface="Times New Roman" panose="02020603050405020304" pitchFamily="18" charset="0"/>
              </a:rPr>
              <a:t>метод виявлення цілей </a:t>
            </a:r>
            <a:r>
              <a:rPr lang="uk-UA" dirty="0" err="1">
                <a:solidFill>
                  <a:schemeClr val="bg1"/>
                </a:solidFill>
                <a:latin typeface="Times New Roman" panose="02020603050405020304" pitchFamily="18" charset="0"/>
                <a:cs typeface="Times New Roman" panose="02020603050405020304" pitchFamily="18" charset="0"/>
              </a:rPr>
              <a:t>нейромережевою</a:t>
            </a:r>
            <a:r>
              <a:rPr lang="uk-UA" dirty="0">
                <a:solidFill>
                  <a:schemeClr val="bg1"/>
                </a:solidFill>
                <a:latin typeface="Times New Roman" panose="02020603050405020304" pitchFamily="18" charset="0"/>
                <a:cs typeface="Times New Roman" panose="02020603050405020304" pitchFamily="18" charset="0"/>
              </a:rPr>
              <a:t> моделлю.</a:t>
            </a:r>
            <a:endParaRPr lang="uk-UA" dirty="0" smtClean="0">
              <a:solidFill>
                <a:schemeClr val="bg1"/>
              </a:solidFill>
              <a:latin typeface="Times New Roman" panose="02020603050405020304" pitchFamily="18" charset="0"/>
              <a:cs typeface="Times New Roman" panose="02020603050405020304" pitchFamily="18" charset="0"/>
            </a:endParaRPr>
          </a:p>
        </p:txBody>
      </p:sp>
      <p:sp>
        <p:nvSpPr>
          <p:cNvPr id="25603" name="Номер слайда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BE1497-0D57-471B-AB7D-7A3CE8841993}" type="slidenum">
              <a:rPr lang="ru-RU" sz="1600">
                <a:solidFill>
                  <a:schemeClr val="bg1"/>
                </a:solidFill>
                <a:latin typeface="Times New Roman" pitchFamily="18" charset="0"/>
                <a:cs typeface="Times New Roman" pitchFamily="18" charset="0"/>
              </a:rPr>
              <a:pPr fontAlgn="base">
                <a:spcBef>
                  <a:spcPct val="0"/>
                </a:spcBef>
                <a:spcAft>
                  <a:spcPct val="0"/>
                </a:spcAft>
              </a:pPr>
              <a:t>3</a:t>
            </a:fld>
            <a:endParaRPr lang="ru-RU" sz="1600">
              <a:solidFill>
                <a:schemeClr val="bg1"/>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41413" y="619125"/>
            <a:ext cx="9906000" cy="917575"/>
          </a:xfrm>
        </p:spPr>
        <p:txBody>
          <a:bodyPr>
            <a:normAutofit fontScale="90000"/>
          </a:bodyPr>
          <a:lstStyle/>
          <a:p>
            <a:pPr algn="ctr" fontAlgn="auto">
              <a:spcAft>
                <a:spcPts val="0"/>
              </a:spcAft>
              <a:defRPr/>
            </a:pPr>
            <a:r>
              <a:rPr lang="uk-UA" dirty="0" smtClean="0">
                <a:solidFill>
                  <a:schemeClr val="bg1"/>
                </a:solidFill>
                <a:latin typeface="Times New Roman" panose="02020603050405020304" pitchFamily="18" charset="0"/>
                <a:cs typeface="Times New Roman" panose="02020603050405020304" pitchFamily="18" charset="0"/>
              </a:rPr>
              <a:t>задачі</a:t>
            </a:r>
            <a:r>
              <a:rPr lang="uk-UA" dirty="0">
                <a:solidFill>
                  <a:schemeClr val="bg1"/>
                </a:solidFill>
                <a:latin typeface="Times New Roman" panose="02020603050405020304" pitchFamily="18" charset="0"/>
                <a:cs typeface="Times New Roman" panose="02020603050405020304" pitchFamily="18" charset="0"/>
              </a:rPr>
              <a:t/>
            </a:r>
            <a:br>
              <a:rPr lang="uk-UA" dirty="0">
                <a:solidFill>
                  <a:schemeClr val="bg1"/>
                </a:solidFill>
                <a:latin typeface="Times New Roman" panose="02020603050405020304" pitchFamily="18" charset="0"/>
                <a:cs typeface="Times New Roman" panose="02020603050405020304" pitchFamily="18" charset="0"/>
              </a:rPr>
            </a:b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1413" y="1395413"/>
            <a:ext cx="9906000" cy="4379912"/>
          </a:xfrm>
        </p:spPr>
        <p:txBody>
          <a:bodyPr rtlCol="0">
            <a:normAutofit fontScale="92500" lnSpcReduction="10000"/>
          </a:bodyPr>
          <a:lstStyle/>
          <a:p>
            <a:pPr marL="0" indent="0" algn="just" fontAlgn="auto">
              <a:spcAft>
                <a:spcPts val="0"/>
              </a:spcAft>
              <a:buFont typeface="Arial" panose="020B0604020202020204" pitchFamily="34" charset="0"/>
              <a:buNone/>
              <a:defRPr/>
            </a:pPr>
            <a:r>
              <a:rPr lang="uk-UA" dirty="0" smtClean="0">
                <a:solidFill>
                  <a:schemeClr val="bg1"/>
                </a:solidFill>
                <a:latin typeface="Times New Roman" panose="02020603050405020304" pitchFamily="18" charset="0"/>
                <a:cs typeface="Times New Roman" panose="02020603050405020304" pitchFamily="18" charset="0"/>
              </a:rPr>
              <a:t>1</a:t>
            </a:r>
            <a:r>
              <a:rPr lang="uk-UA" dirty="0">
                <a:solidFill>
                  <a:schemeClr val="bg1"/>
                </a:solidFill>
                <a:latin typeface="Times New Roman" panose="02020603050405020304" pitchFamily="18" charset="0"/>
                <a:cs typeface="Times New Roman" panose="02020603050405020304" pitchFamily="18" charset="0"/>
              </a:rPr>
              <a:t>. Дослідити можливість і особливості застосування нейронних мереж для</a:t>
            </a:r>
          </a:p>
          <a:p>
            <a:pPr marL="0" indent="0" algn="just" fontAlgn="auto">
              <a:spcAft>
                <a:spcPts val="0"/>
              </a:spcAft>
              <a:buFont typeface="Arial" panose="020B0604020202020204" pitchFamily="34" charset="0"/>
              <a:buNone/>
              <a:defRPr/>
            </a:pPr>
            <a:r>
              <a:rPr lang="uk-UA" dirty="0">
                <a:solidFill>
                  <a:schemeClr val="bg1"/>
                </a:solidFill>
                <a:latin typeface="Times New Roman" panose="02020603050405020304" pitchFamily="18" charset="0"/>
                <a:cs typeface="Times New Roman" panose="02020603050405020304" pitchFamily="18" charset="0"/>
              </a:rPr>
              <a:t>обробки радіолокаційних даних.</a:t>
            </a:r>
          </a:p>
          <a:p>
            <a:pPr marL="0" indent="0" algn="just" fontAlgn="auto">
              <a:spcAft>
                <a:spcPts val="0"/>
              </a:spcAft>
              <a:buFont typeface="Arial" panose="020B0604020202020204" pitchFamily="34" charset="0"/>
              <a:buNone/>
              <a:defRPr/>
            </a:pPr>
            <a:r>
              <a:rPr lang="uk-UA" dirty="0">
                <a:solidFill>
                  <a:schemeClr val="bg1"/>
                </a:solidFill>
                <a:latin typeface="Times New Roman" panose="02020603050405020304" pitchFamily="18" charset="0"/>
                <a:cs typeface="Times New Roman" panose="02020603050405020304" pitchFamily="18" charset="0"/>
              </a:rPr>
              <a:t>2. Розробити структуру нейромережевої моделі.</a:t>
            </a:r>
          </a:p>
          <a:p>
            <a:pPr marL="0" indent="0" algn="just" fontAlgn="auto">
              <a:spcAft>
                <a:spcPts val="0"/>
              </a:spcAft>
              <a:buFont typeface="Arial" panose="020B0604020202020204" pitchFamily="34" charset="0"/>
              <a:buNone/>
              <a:defRPr/>
            </a:pPr>
            <a:r>
              <a:rPr lang="uk-UA" dirty="0">
                <a:solidFill>
                  <a:schemeClr val="bg1"/>
                </a:solidFill>
                <a:latin typeface="Times New Roman" panose="02020603050405020304" pitchFamily="18" charset="0"/>
                <a:cs typeface="Times New Roman" panose="02020603050405020304" pitchFamily="18" charset="0"/>
              </a:rPr>
              <a:t>3. Створити комп’ютерну модель нейронної мережі та провести її навчання.</a:t>
            </a:r>
          </a:p>
          <a:p>
            <a:pPr marL="0" indent="0" algn="just" fontAlgn="auto">
              <a:spcAft>
                <a:spcPts val="0"/>
              </a:spcAft>
              <a:buFont typeface="Arial" panose="020B0604020202020204" pitchFamily="34" charset="0"/>
              <a:buNone/>
              <a:defRPr/>
            </a:pPr>
            <a:r>
              <a:rPr lang="uk-UA" dirty="0">
                <a:solidFill>
                  <a:schemeClr val="bg1"/>
                </a:solidFill>
                <a:latin typeface="Times New Roman" panose="02020603050405020304" pitchFamily="18" charset="0"/>
                <a:cs typeface="Times New Roman" panose="02020603050405020304" pitchFamily="18" charset="0"/>
              </a:rPr>
              <a:t>4. Провести порівняльний аналіз її роботи з аналогами. </a:t>
            </a:r>
            <a:endParaRPr lang="uk-UA" dirty="0" smtClean="0">
              <a:solidFill>
                <a:schemeClr val="bg1"/>
              </a:solidFill>
              <a:latin typeface="Times New Roman" panose="02020603050405020304" pitchFamily="18" charset="0"/>
              <a:cs typeface="Times New Roman" panose="02020603050405020304" pitchFamily="18" charset="0"/>
            </a:endParaRPr>
          </a:p>
          <a:p>
            <a:pPr marL="0" indent="0" algn="just" fontAlgn="auto">
              <a:spcAft>
                <a:spcPts val="0"/>
              </a:spcAft>
              <a:buFont typeface="Arial" panose="020B0604020202020204" pitchFamily="34" charset="0"/>
              <a:buNone/>
              <a:defRPr/>
            </a:pPr>
            <a:endParaRPr lang="uk-UA" dirty="0" smtClean="0">
              <a:solidFill>
                <a:schemeClr val="bg1"/>
              </a:solidFill>
              <a:latin typeface="Times New Roman" panose="02020603050405020304" pitchFamily="18" charset="0"/>
              <a:cs typeface="Times New Roman" panose="02020603050405020304" pitchFamily="18" charset="0"/>
            </a:endParaRPr>
          </a:p>
          <a:p>
            <a:pPr marL="0" indent="0" algn="just" fontAlgn="auto">
              <a:spcAft>
                <a:spcPts val="0"/>
              </a:spcAft>
              <a:buFont typeface="Arial" panose="020B0604020202020204" pitchFamily="34" charset="0"/>
              <a:buNone/>
              <a:defRPr/>
            </a:pPr>
            <a:r>
              <a:rPr lang="uk-UA" b="1" dirty="0">
                <a:solidFill>
                  <a:schemeClr val="bg1"/>
                </a:solidFill>
                <a:latin typeface="Times New Roman" panose="02020603050405020304" pitchFamily="18" charset="0"/>
                <a:cs typeface="Times New Roman" panose="02020603050405020304" pitchFamily="18" charset="0"/>
              </a:rPr>
              <a:t>Апробація: </a:t>
            </a:r>
            <a:r>
              <a:rPr lang="uk-UA" dirty="0">
                <a:solidFill>
                  <a:schemeClr val="bg1"/>
                </a:solidFill>
                <a:latin typeface="Times New Roman" panose="02020603050405020304" pitchFamily="18" charset="0"/>
                <a:cs typeface="Times New Roman" panose="02020603050405020304" pitchFamily="18" charset="0"/>
              </a:rPr>
              <a:t>Основні положення дипломної роботи доповідалися і обговорювалися на </a:t>
            </a:r>
            <a:r>
              <a:rPr lang="uk-UA" dirty="0" smtClean="0">
                <a:solidFill>
                  <a:schemeClr val="bg1"/>
                </a:solidFill>
                <a:latin typeface="Times New Roman" panose="02020603050405020304" pitchFamily="18" charset="0"/>
                <a:cs typeface="Times New Roman" panose="02020603050405020304" pitchFamily="18" charset="0"/>
              </a:rPr>
              <a:t>ІІ </a:t>
            </a:r>
            <a:r>
              <a:rPr lang="uk-UA" dirty="0">
                <a:solidFill>
                  <a:schemeClr val="bg1"/>
                </a:solidFill>
                <a:latin typeface="Times New Roman" panose="02020603050405020304" pitchFamily="18" charset="0"/>
                <a:cs typeface="Times New Roman" panose="02020603050405020304" pitchFamily="18" charset="0"/>
              </a:rPr>
              <a:t>Міжнародній науково-технічній конференції Комп'ютерні технології: інновації, проблеми, рішення.</a:t>
            </a:r>
            <a:endParaRPr lang="ru-RU" dirty="0">
              <a:solidFill>
                <a:schemeClr val="bg1"/>
              </a:solidFill>
              <a:latin typeface="Times New Roman" panose="02020603050405020304" pitchFamily="18" charset="0"/>
              <a:cs typeface="Times New Roman" panose="02020603050405020304" pitchFamily="18" charset="0"/>
            </a:endParaRPr>
          </a:p>
          <a:p>
            <a:pPr marL="0" indent="0" algn="just" fontAlgn="auto">
              <a:spcAft>
                <a:spcPts val="0"/>
              </a:spcAft>
              <a:buFont typeface="Arial" panose="020B0604020202020204" pitchFamily="34" charset="0"/>
              <a:buNone/>
              <a:defRPr/>
            </a:pPr>
            <a:endParaRPr lang="uk-UA" dirty="0">
              <a:solidFill>
                <a:schemeClr val="bg1"/>
              </a:solidFill>
              <a:latin typeface="Times New Roman" panose="02020603050405020304" pitchFamily="18" charset="0"/>
              <a:cs typeface="Times New Roman" panose="02020603050405020304" pitchFamily="18" charset="0"/>
            </a:endParaRPr>
          </a:p>
          <a:p>
            <a:pPr marL="0" indent="0" algn="just" fontAlgn="auto">
              <a:spcAft>
                <a:spcPts val="0"/>
              </a:spcAft>
              <a:buFont typeface="Arial" panose="020B0604020202020204" pitchFamily="34" charset="0"/>
              <a:buNone/>
              <a:defRPr/>
            </a:pPr>
            <a:endParaRPr lang="uk-UA" dirty="0" smtClean="0">
              <a:solidFill>
                <a:schemeClr val="bg1"/>
              </a:solidFill>
              <a:latin typeface="Times New Roman" panose="02020603050405020304" pitchFamily="18" charset="0"/>
              <a:cs typeface="Times New Roman" panose="02020603050405020304" pitchFamily="18" charset="0"/>
            </a:endParaRPr>
          </a:p>
        </p:txBody>
      </p:sp>
      <p:sp>
        <p:nvSpPr>
          <p:cNvPr id="27652" name="Номер слайда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437644-0F21-45D3-B220-43F9EB62AB14}" type="slidenum">
              <a:rPr lang="ru-RU" sz="1600">
                <a:solidFill>
                  <a:schemeClr val="bg1"/>
                </a:solidFill>
                <a:latin typeface="Times New Roman" pitchFamily="18" charset="0"/>
                <a:cs typeface="Times New Roman" pitchFamily="18" charset="0"/>
              </a:rPr>
              <a:pPr fontAlgn="base">
                <a:spcBef>
                  <a:spcPct val="0"/>
                </a:spcBef>
                <a:spcAft>
                  <a:spcPct val="0"/>
                </a:spcAft>
              </a:pPr>
              <a:t>4</a:t>
            </a:fld>
            <a:endParaRPr lang="ru-RU" sz="1600">
              <a:solidFill>
                <a:schemeClr val="bg1"/>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660525" y="842963"/>
            <a:ext cx="8963025" cy="658812"/>
          </a:xfrm>
        </p:spPr>
        <p:txBody>
          <a:bodyPr>
            <a:normAutofit fontScale="90000"/>
          </a:bodyPr>
          <a:lstStyle/>
          <a:p>
            <a:pPr fontAlgn="auto">
              <a:spcAft>
                <a:spcPts val="0"/>
              </a:spcAft>
              <a:defRPr/>
            </a:pPr>
            <a:r>
              <a:rPr lang="uk-UA" dirty="0">
                <a:solidFill>
                  <a:schemeClr val="bg1"/>
                </a:solidFill>
                <a:latin typeface="Times New Roman" panose="02020603050405020304" pitchFamily="18" charset="0"/>
                <a:cs typeface="Times New Roman" panose="02020603050405020304" pitchFamily="18" charset="0"/>
              </a:rPr>
              <a:t/>
            </a:r>
            <a:br>
              <a:rPr lang="uk-UA" dirty="0">
                <a:solidFill>
                  <a:schemeClr val="bg1"/>
                </a:solidFill>
                <a:latin typeface="Times New Roman" panose="02020603050405020304" pitchFamily="18" charset="0"/>
                <a:cs typeface="Times New Roman" panose="02020603050405020304" pitchFamily="18" charset="0"/>
              </a:rPr>
            </a:br>
            <a:endParaRPr lang="ru-RU" b="1" dirty="0">
              <a:solidFill>
                <a:schemeClr val="bg1"/>
              </a:solidFill>
              <a:latin typeface="Times New Roman" panose="02020603050405020304" pitchFamily="18" charset="0"/>
              <a:cs typeface="Times New Roman" panose="02020603050405020304" pitchFamily="18" charset="0"/>
            </a:endParaRPr>
          </a:p>
        </p:txBody>
      </p:sp>
      <p:pic>
        <p:nvPicPr>
          <p:cNvPr id="28675" name="Объект 6"/>
          <p:cNvPicPr>
            <a:picLocks noGrp="1" noChangeAspect="1"/>
          </p:cNvPicPr>
          <p:nvPr>
            <p:ph idx="1"/>
          </p:nvPr>
        </p:nvPicPr>
        <p:blipFill>
          <a:blip r:embed="rId3"/>
          <a:srcRect/>
          <a:stretch>
            <a:fillRect/>
          </a:stretch>
        </p:blipFill>
        <p:spPr>
          <a:xfrm>
            <a:off x="3143250" y="911225"/>
            <a:ext cx="5795963" cy="5632450"/>
          </a:xfrm>
        </p:spPr>
      </p:pic>
      <p:sp>
        <p:nvSpPr>
          <p:cNvPr id="28676" name="Номер слайда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0E3719-4093-478F-A882-B42A5AC17724}" type="slidenum">
              <a:rPr lang="ru-RU" sz="1600">
                <a:solidFill>
                  <a:schemeClr val="bg1"/>
                </a:solidFill>
                <a:latin typeface="Times New Roman" pitchFamily="18" charset="0"/>
                <a:cs typeface="Times New Roman" pitchFamily="18" charset="0"/>
              </a:rPr>
              <a:pPr fontAlgn="base">
                <a:spcBef>
                  <a:spcPct val="0"/>
                </a:spcBef>
                <a:spcAft>
                  <a:spcPct val="0"/>
                </a:spcAft>
              </a:pPr>
              <a:t>5</a:t>
            </a:fld>
            <a:endParaRPr lang="ru-RU" sz="1600">
              <a:solidFill>
                <a:schemeClr val="bg1"/>
              </a:solidFill>
              <a:latin typeface="Times New Roman" pitchFamily="18" charset="0"/>
              <a:cs typeface="Times New Roman" pitchFamily="18" charset="0"/>
            </a:endParaRPr>
          </a:p>
        </p:txBody>
      </p:sp>
      <p:sp>
        <p:nvSpPr>
          <p:cNvPr id="28677" name="TextBox 2"/>
          <p:cNvSpPr txBox="1">
            <a:spLocks noChangeArrowheads="1"/>
          </p:cNvSpPr>
          <p:nvPr/>
        </p:nvSpPr>
        <p:spPr bwMode="auto">
          <a:xfrm>
            <a:off x="3849688" y="387350"/>
            <a:ext cx="4383087" cy="523875"/>
          </a:xfrm>
          <a:prstGeom prst="rect">
            <a:avLst/>
          </a:prstGeom>
          <a:noFill/>
          <a:ln w="9525">
            <a:noFill/>
            <a:miter lim="800000"/>
            <a:headEnd/>
            <a:tailEnd/>
          </a:ln>
        </p:spPr>
        <p:txBody>
          <a:bodyPr wrap="none">
            <a:spAutoFit/>
          </a:bodyPr>
          <a:lstStyle/>
          <a:p>
            <a:r>
              <a:rPr lang="uk-UA" sz="2800">
                <a:solidFill>
                  <a:schemeClr val="bg1"/>
                </a:solidFill>
                <a:latin typeface="Times New Roman" pitchFamily="18" charset="0"/>
                <a:cs typeface="Times New Roman" pitchFamily="18" charset="0"/>
              </a:rPr>
              <a:t>Огляд літературних джерел</a:t>
            </a:r>
            <a:endParaRPr lang="ru-RU" sz="2800">
              <a:solidFill>
                <a:schemeClr val="bg1"/>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660525" y="842963"/>
            <a:ext cx="8963025" cy="2297112"/>
          </a:xfrm>
        </p:spPr>
        <p:txBody>
          <a:bodyPr>
            <a:normAutofit fontScale="90000"/>
          </a:bodyPr>
          <a:lstStyle/>
          <a:p>
            <a:pPr algn="ctr" fontAlgn="auto">
              <a:spcAft>
                <a:spcPts val="0"/>
              </a:spcAft>
              <a:defRPr/>
            </a:pPr>
            <a:r>
              <a:rPr lang="uk-UA" dirty="0">
                <a:solidFill>
                  <a:schemeClr val="bg1"/>
                </a:solidFill>
                <a:latin typeface="Times New Roman" panose="02020603050405020304" pitchFamily="18" charset="0"/>
                <a:cs typeface="Times New Roman" panose="02020603050405020304" pitchFamily="18" charset="0"/>
              </a:rPr>
              <a:t/>
            </a:r>
            <a:br>
              <a:rPr lang="uk-UA" dirty="0">
                <a:solidFill>
                  <a:schemeClr val="bg1"/>
                </a:solidFill>
                <a:latin typeface="Times New Roman" panose="02020603050405020304" pitchFamily="18" charset="0"/>
                <a:cs typeface="Times New Roman" panose="02020603050405020304" pitchFamily="18" charset="0"/>
              </a:rPr>
            </a:br>
            <a:r>
              <a:rPr lang="uk-UA" dirty="0" smtClean="0">
                <a:solidFill>
                  <a:schemeClr val="bg1"/>
                </a:solidFill>
                <a:latin typeface="Times New Roman" panose="02020603050405020304" pitchFamily="18" charset="0"/>
                <a:cs typeface="Times New Roman" panose="02020603050405020304" pitchFamily="18" charset="0"/>
              </a:rPr>
              <a:t>Основні </a:t>
            </a:r>
            <a:r>
              <a:rPr lang="uk-UA" dirty="0" err="1" smtClean="0">
                <a:solidFill>
                  <a:schemeClr val="bg1"/>
                </a:solidFill>
                <a:latin typeface="Times New Roman" panose="02020603050405020304" pitchFamily="18" charset="0"/>
                <a:cs typeface="Times New Roman" panose="02020603050405020304" pitchFamily="18" charset="0"/>
              </a:rPr>
              <a:t>нейромережеві</a:t>
            </a:r>
            <a:r>
              <a:rPr lang="uk-UA" dirty="0" smtClean="0">
                <a:solidFill>
                  <a:schemeClr val="bg1"/>
                </a:solidFill>
                <a:latin typeface="Times New Roman" panose="02020603050405020304" pitchFamily="18" charset="0"/>
                <a:cs typeface="Times New Roman" panose="02020603050405020304" pitchFamily="18" charset="0"/>
              </a:rPr>
              <a:t> парадигми</a:t>
            </a:r>
            <a:br>
              <a:rPr lang="uk-UA" dirty="0" smtClean="0">
                <a:solidFill>
                  <a:schemeClr val="bg1"/>
                </a:solidFill>
                <a:latin typeface="Times New Roman" panose="02020603050405020304" pitchFamily="18" charset="0"/>
                <a:cs typeface="Times New Roman" panose="02020603050405020304" pitchFamily="18" charset="0"/>
              </a:rPr>
            </a:br>
            <a:r>
              <a:rPr lang="uk-UA" dirty="0" smtClean="0">
                <a:solidFill>
                  <a:schemeClr val="bg1"/>
                </a:solidFill>
                <a:latin typeface="Times New Roman" panose="02020603050405020304" pitchFamily="18" charset="0"/>
                <a:cs typeface="Times New Roman" panose="02020603050405020304" pitchFamily="18" charset="0"/>
              </a:rPr>
              <a:t>(принципи побудови)</a:t>
            </a:r>
            <a:r>
              <a:rPr lang="uk-UA" dirty="0">
                <a:solidFill>
                  <a:schemeClr val="bg1"/>
                </a:solidFill>
                <a:latin typeface="Times New Roman" panose="02020603050405020304" pitchFamily="18" charset="0"/>
                <a:cs typeface="Times New Roman" panose="02020603050405020304" pitchFamily="18" charset="0"/>
              </a:rPr>
              <a:t/>
            </a:r>
            <a:br>
              <a:rPr lang="uk-UA" dirty="0">
                <a:solidFill>
                  <a:schemeClr val="bg1"/>
                </a:solidFill>
                <a:latin typeface="Times New Roman" panose="02020603050405020304" pitchFamily="18" charset="0"/>
                <a:cs typeface="Times New Roman" panose="02020603050405020304" pitchFamily="18" charset="0"/>
              </a:rPr>
            </a:b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29699" name="Объект 1"/>
          <p:cNvSpPr>
            <a:spLocks noGrp="1"/>
          </p:cNvSpPr>
          <p:nvPr>
            <p:ph idx="1"/>
          </p:nvPr>
        </p:nvSpPr>
        <p:spPr>
          <a:xfrm>
            <a:off x="1141413" y="3357563"/>
            <a:ext cx="9906000" cy="2433637"/>
          </a:xfrm>
        </p:spPr>
        <p:txBody>
          <a:bodyPr/>
          <a:lstStyle/>
          <a:p>
            <a:r>
              <a:rPr lang="ru-RU" smtClean="0">
                <a:solidFill>
                  <a:schemeClr val="bg1"/>
                </a:solidFill>
                <a:latin typeface="Times New Roman" pitchFamily="18" charset="0"/>
                <a:cs typeface="Times New Roman" pitchFamily="18" charset="0"/>
              </a:rPr>
              <a:t>Асоціативна пам'ять Хопфілда </a:t>
            </a:r>
          </a:p>
          <a:p>
            <a:r>
              <a:rPr lang="ru-RU" smtClean="0">
                <a:solidFill>
                  <a:schemeClr val="bg1"/>
                </a:solidFill>
                <a:latin typeface="Times New Roman" pitchFamily="18" charset="0"/>
                <a:cs typeface="Times New Roman" pitchFamily="18" charset="0"/>
              </a:rPr>
              <a:t>Мережі Кохонена</a:t>
            </a:r>
          </a:p>
          <a:p>
            <a:r>
              <a:rPr lang="ru-RU" smtClean="0">
                <a:solidFill>
                  <a:schemeClr val="bg1"/>
                </a:solidFill>
                <a:latin typeface="Times New Roman" pitchFamily="18" charset="0"/>
                <a:cs typeface="Times New Roman" pitchFamily="18" charset="0"/>
              </a:rPr>
              <a:t>Багатошаровий персептрон</a:t>
            </a:r>
          </a:p>
        </p:txBody>
      </p:sp>
      <p:sp>
        <p:nvSpPr>
          <p:cNvPr id="29700" name="Номер слайда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8BCE22-232A-4FDF-9D5A-7A72D7B6D20E}" type="slidenum">
              <a:rPr lang="ru-RU" sz="1600">
                <a:solidFill>
                  <a:schemeClr val="bg1"/>
                </a:solidFill>
                <a:latin typeface="Times New Roman" pitchFamily="18" charset="0"/>
                <a:cs typeface="Times New Roman" pitchFamily="18" charset="0"/>
              </a:rPr>
              <a:pPr fontAlgn="base">
                <a:spcBef>
                  <a:spcPct val="0"/>
                </a:spcBef>
                <a:spcAft>
                  <a:spcPct val="0"/>
                </a:spcAft>
              </a:pPr>
              <a:t>6</a:t>
            </a:fld>
            <a:endParaRPr lang="ru-RU" sz="1600">
              <a:solidFill>
                <a:schemeClr val="bg1"/>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660525" y="842963"/>
            <a:ext cx="8963025" cy="2297112"/>
          </a:xfrm>
        </p:spPr>
        <p:txBody>
          <a:bodyPr/>
          <a:lstStyle/>
          <a:p>
            <a:pPr algn="ctr" fontAlgn="auto">
              <a:spcAft>
                <a:spcPts val="0"/>
              </a:spcAft>
              <a:defRPr/>
            </a:pPr>
            <a:r>
              <a:rPr lang="uk-UA" dirty="0">
                <a:solidFill>
                  <a:schemeClr val="bg1"/>
                </a:solidFill>
                <a:latin typeface="Times New Roman" panose="02020603050405020304" pitchFamily="18" charset="0"/>
                <a:cs typeface="Times New Roman" panose="02020603050405020304" pitchFamily="18" charset="0"/>
              </a:rPr>
              <a:t/>
            </a:r>
            <a:br>
              <a:rPr lang="uk-UA" dirty="0">
                <a:solidFill>
                  <a:schemeClr val="bg1"/>
                </a:solidFill>
                <a:latin typeface="Times New Roman" panose="02020603050405020304" pitchFamily="18" charset="0"/>
                <a:cs typeface="Times New Roman" panose="02020603050405020304" pitchFamily="18" charset="0"/>
              </a:rPr>
            </a:br>
            <a:r>
              <a:rPr lang="uk-UA" dirty="0">
                <a:solidFill>
                  <a:schemeClr val="bg1"/>
                </a:solidFill>
                <a:latin typeface="Times New Roman" panose="02020603050405020304" pitchFamily="18" charset="0"/>
                <a:cs typeface="Times New Roman" panose="02020603050405020304" pitchFamily="18" charset="0"/>
              </a:rPr>
              <a:t/>
            </a:r>
            <a:br>
              <a:rPr lang="uk-UA" dirty="0">
                <a:solidFill>
                  <a:schemeClr val="bg1"/>
                </a:solidFill>
                <a:latin typeface="Times New Roman" panose="02020603050405020304" pitchFamily="18" charset="0"/>
                <a:cs typeface="Times New Roman" panose="02020603050405020304" pitchFamily="18" charset="0"/>
              </a:rPr>
            </a:b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30723" name="Объект 1"/>
          <p:cNvSpPr>
            <a:spLocks noGrp="1"/>
          </p:cNvSpPr>
          <p:nvPr>
            <p:ph idx="1"/>
          </p:nvPr>
        </p:nvSpPr>
        <p:spPr>
          <a:xfrm>
            <a:off x="1025525" y="581025"/>
            <a:ext cx="9906000" cy="2433638"/>
          </a:xfrm>
        </p:spPr>
        <p:txBody>
          <a:bodyPr/>
          <a:lstStyle/>
          <a:p>
            <a:pPr marL="0" indent="0" algn="ctr">
              <a:buFont typeface="Arial" charset="0"/>
              <a:buNone/>
            </a:pPr>
            <a:r>
              <a:rPr lang="uk-UA" sz="4400" smtClean="0">
                <a:solidFill>
                  <a:schemeClr val="bg1"/>
                </a:solidFill>
                <a:latin typeface="Times New Roman" pitchFamily="18" charset="0"/>
                <a:cs typeface="Times New Roman" pitchFamily="18" charset="0"/>
              </a:rPr>
              <a:t>Statistica Neural Networks</a:t>
            </a:r>
          </a:p>
          <a:p>
            <a:pPr marL="0" indent="0" algn="ctr">
              <a:buFont typeface="Arial" charset="0"/>
              <a:buNone/>
            </a:pPr>
            <a:endParaRPr lang="ru-RU" sz="2800" smtClean="0">
              <a:solidFill>
                <a:schemeClr val="bg1"/>
              </a:solidFill>
              <a:latin typeface="Times New Roman" pitchFamily="18" charset="0"/>
              <a:cs typeface="Times New Roman" pitchFamily="18" charset="0"/>
            </a:endParaRPr>
          </a:p>
        </p:txBody>
      </p:sp>
      <p:sp>
        <p:nvSpPr>
          <p:cNvPr id="30724" name="Номер слайда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9F752-A066-435F-A540-6CF769BD5010}" type="slidenum">
              <a:rPr lang="ru-RU" sz="1600">
                <a:solidFill>
                  <a:schemeClr val="bg1"/>
                </a:solidFill>
                <a:latin typeface="Times New Roman" pitchFamily="18" charset="0"/>
                <a:cs typeface="Times New Roman" pitchFamily="18" charset="0"/>
              </a:rPr>
              <a:pPr fontAlgn="base">
                <a:spcBef>
                  <a:spcPct val="0"/>
                </a:spcBef>
                <a:spcAft>
                  <a:spcPct val="0"/>
                </a:spcAft>
              </a:pPr>
              <a:t>7</a:t>
            </a:fld>
            <a:endParaRPr lang="ru-RU" sz="1600">
              <a:solidFill>
                <a:schemeClr val="bg1"/>
              </a:solidFill>
              <a:latin typeface="Times New Roman" pitchFamily="18" charset="0"/>
              <a:cs typeface="Times New Roman" pitchFamily="18" charset="0"/>
            </a:endParaRPr>
          </a:p>
        </p:txBody>
      </p:sp>
      <p:pic>
        <p:nvPicPr>
          <p:cNvPr id="30725" name="Рисунок 6"/>
          <p:cNvPicPr>
            <a:picLocks noChangeAspect="1"/>
          </p:cNvPicPr>
          <p:nvPr/>
        </p:nvPicPr>
        <p:blipFill>
          <a:blip r:embed="rId3"/>
          <a:srcRect/>
          <a:stretch>
            <a:fillRect/>
          </a:stretch>
        </p:blipFill>
        <p:spPr bwMode="auto">
          <a:xfrm>
            <a:off x="1503363" y="2295525"/>
            <a:ext cx="4452937" cy="1831975"/>
          </a:xfrm>
          <a:prstGeom prst="rect">
            <a:avLst/>
          </a:prstGeom>
          <a:noFill/>
          <a:ln w="9525">
            <a:noFill/>
            <a:miter lim="800000"/>
            <a:headEnd/>
            <a:tailEnd/>
          </a:ln>
        </p:spPr>
      </p:pic>
      <p:pic>
        <p:nvPicPr>
          <p:cNvPr id="30726" name="Рисунок 4"/>
          <p:cNvPicPr>
            <a:picLocks noChangeAspect="1"/>
          </p:cNvPicPr>
          <p:nvPr/>
        </p:nvPicPr>
        <p:blipFill>
          <a:blip r:embed="rId4"/>
          <a:srcRect/>
          <a:stretch>
            <a:fillRect/>
          </a:stretch>
        </p:blipFill>
        <p:spPr bwMode="auto">
          <a:xfrm>
            <a:off x="4090988" y="3740150"/>
            <a:ext cx="6184900" cy="2681288"/>
          </a:xfrm>
          <a:prstGeom prst="rect">
            <a:avLst/>
          </a:prstGeom>
          <a:noFill/>
          <a:ln w="9525">
            <a:noFill/>
            <a:miter lim="800000"/>
            <a:headEnd/>
            <a:tailEnd/>
          </a:ln>
        </p:spPr>
      </p:pic>
      <p:pic>
        <p:nvPicPr>
          <p:cNvPr id="30727" name="Рисунок 7"/>
          <p:cNvPicPr>
            <a:picLocks noChangeAspect="1"/>
          </p:cNvPicPr>
          <p:nvPr/>
        </p:nvPicPr>
        <p:blipFill>
          <a:blip r:embed="rId5"/>
          <a:srcRect/>
          <a:stretch>
            <a:fillRect/>
          </a:stretch>
        </p:blipFill>
        <p:spPr bwMode="auto">
          <a:xfrm>
            <a:off x="3214688" y="1593850"/>
            <a:ext cx="4079875" cy="3519488"/>
          </a:xfrm>
          <a:prstGeom prst="rect">
            <a:avLst/>
          </a:prstGeom>
          <a:noFill/>
          <a:ln w="9525">
            <a:noFill/>
            <a:miter lim="800000"/>
            <a:headEnd/>
            <a:tailEnd/>
          </a:ln>
        </p:spPr>
      </p:pic>
      <p:pic>
        <p:nvPicPr>
          <p:cNvPr id="30728" name="Рисунок 5"/>
          <p:cNvPicPr>
            <a:picLocks noChangeAspect="1"/>
          </p:cNvPicPr>
          <p:nvPr/>
        </p:nvPicPr>
        <p:blipFill>
          <a:blip r:embed="rId6"/>
          <a:srcRect/>
          <a:stretch>
            <a:fillRect/>
          </a:stretch>
        </p:blipFill>
        <p:spPr bwMode="auto">
          <a:xfrm>
            <a:off x="5956300" y="1574800"/>
            <a:ext cx="4221163" cy="325596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41413" y="619125"/>
            <a:ext cx="9906000" cy="331788"/>
          </a:xfrm>
        </p:spPr>
        <p:txBody>
          <a:bodyPr>
            <a:normAutofit fontScale="90000"/>
          </a:bodyPr>
          <a:lstStyle/>
          <a:p>
            <a:pPr algn="ctr" fontAlgn="auto">
              <a:spcAft>
                <a:spcPts val="0"/>
              </a:spcAft>
              <a:defRPr/>
            </a:pPr>
            <a:r>
              <a:rPr lang="uk-UA" dirty="0" smtClean="0">
                <a:solidFill>
                  <a:schemeClr val="bg1"/>
                </a:solidFill>
                <a:latin typeface="Times New Roman" panose="02020603050405020304" pitchFamily="18" charset="0"/>
                <a:cs typeface="Times New Roman" panose="02020603050405020304" pitchFamily="18" charset="0"/>
              </a:rPr>
              <a:t>структура </a:t>
            </a:r>
            <a:r>
              <a:rPr lang="uk-UA" dirty="0" err="1">
                <a:solidFill>
                  <a:schemeClr val="bg1"/>
                </a:solidFill>
                <a:latin typeface="Times New Roman" panose="02020603050405020304" pitchFamily="18" charset="0"/>
                <a:cs typeface="Times New Roman" panose="02020603050405020304" pitchFamily="18" charset="0"/>
              </a:rPr>
              <a:t>нейромережевої</a:t>
            </a:r>
            <a:r>
              <a:rPr lang="uk-UA" dirty="0">
                <a:solidFill>
                  <a:schemeClr val="bg1"/>
                </a:solidFill>
                <a:latin typeface="Times New Roman" panose="02020603050405020304" pitchFamily="18" charset="0"/>
                <a:cs typeface="Times New Roman" panose="02020603050405020304" pitchFamily="18" charset="0"/>
              </a:rPr>
              <a:t> моделі.</a:t>
            </a:r>
            <a:br>
              <a:rPr lang="uk-UA" dirty="0">
                <a:solidFill>
                  <a:schemeClr val="bg1"/>
                </a:solidFill>
                <a:latin typeface="Times New Roman" panose="02020603050405020304" pitchFamily="18" charset="0"/>
                <a:cs typeface="Times New Roman" panose="02020603050405020304" pitchFamily="18" charset="0"/>
              </a:rPr>
            </a:br>
            <a:endParaRPr lang="ru-RU" b="1" dirty="0">
              <a:solidFill>
                <a:schemeClr val="bg1"/>
              </a:solidFill>
              <a:latin typeface="Times New Roman" panose="02020603050405020304" pitchFamily="18" charset="0"/>
              <a:cs typeface="Times New Roman" panose="02020603050405020304" pitchFamily="18" charset="0"/>
            </a:endParaRPr>
          </a:p>
        </p:txBody>
      </p:sp>
      <p:pic>
        <p:nvPicPr>
          <p:cNvPr id="31747" name="Объект 6"/>
          <p:cNvPicPr>
            <a:picLocks noGrp="1" noChangeAspect="1"/>
          </p:cNvPicPr>
          <p:nvPr>
            <p:ph idx="1"/>
          </p:nvPr>
        </p:nvPicPr>
        <p:blipFill>
          <a:blip r:embed="rId3"/>
          <a:srcRect/>
          <a:stretch>
            <a:fillRect/>
          </a:stretch>
        </p:blipFill>
        <p:spPr>
          <a:xfrm>
            <a:off x="3243263" y="2838450"/>
            <a:ext cx="5702300" cy="3409950"/>
          </a:xfrm>
        </p:spPr>
      </p:pic>
      <p:sp>
        <p:nvSpPr>
          <p:cNvPr id="3" name="Прямоугольник 2"/>
          <p:cNvSpPr/>
          <p:nvPr/>
        </p:nvSpPr>
        <p:spPr>
          <a:xfrm>
            <a:off x="1247775" y="1065213"/>
            <a:ext cx="5864225" cy="1570037"/>
          </a:xfrm>
          <a:prstGeom prst="rect">
            <a:avLst/>
          </a:prstGeom>
        </p:spPr>
        <p:txBody>
          <a:bodyPr wrap="none">
            <a:spAutoFit/>
          </a:bodyPr>
          <a:lstStyle/>
          <a:p>
            <a:r>
              <a:rPr lang="uk-UA" sz="2400">
                <a:solidFill>
                  <a:schemeClr val="bg1"/>
                </a:solidFill>
                <a:latin typeface="Times New Roman" pitchFamily="18" charset="0"/>
                <a:cs typeface="Times New Roman" pitchFamily="18" charset="0"/>
              </a:rPr>
              <a:t>Частина 1. – визначення кількості нейронів</a:t>
            </a:r>
          </a:p>
          <a:p>
            <a:endParaRPr lang="uk-UA">
              <a:solidFill>
                <a:schemeClr val="bg1"/>
              </a:solidFill>
              <a:latin typeface="Times New Roman" pitchFamily="18" charset="0"/>
              <a:cs typeface="Times New Roman" pitchFamily="18" charset="0"/>
            </a:endParaRPr>
          </a:p>
          <a:p>
            <a:r>
              <a:rPr lang="uk-UA">
                <a:solidFill>
                  <a:schemeClr val="bg1"/>
                </a:solidFill>
                <a:latin typeface="Times New Roman" pitchFamily="18" charset="0"/>
                <a:cs typeface="Times New Roman" pitchFamily="18" charset="0"/>
              </a:rPr>
              <a:t>Суперечності при виборі кількості нейронів</a:t>
            </a:r>
          </a:p>
          <a:p>
            <a:pPr>
              <a:buFontTx/>
              <a:buAutoNum type="arabicPeriod"/>
            </a:pPr>
            <a:r>
              <a:rPr lang="uk-UA">
                <a:solidFill>
                  <a:schemeClr val="bg1"/>
                </a:solidFill>
                <a:latin typeface="Times New Roman" pitchFamily="18" charset="0"/>
                <a:cs typeface="Times New Roman" pitchFamily="18" charset="0"/>
              </a:rPr>
              <a:t>Чим більше - тим краще</a:t>
            </a:r>
          </a:p>
          <a:p>
            <a:pPr>
              <a:buFontTx/>
              <a:buAutoNum type="arabicPeriod"/>
            </a:pPr>
            <a:r>
              <a:rPr lang="uk-UA">
                <a:solidFill>
                  <a:schemeClr val="bg1"/>
                </a:solidFill>
                <a:latin typeface="Times New Roman" pitchFamily="18" charset="0"/>
                <a:cs typeface="Times New Roman" pitchFamily="18" charset="0"/>
              </a:rPr>
              <a:t>Чим більше - тим гірше</a:t>
            </a:r>
            <a:endParaRPr lang="ru-RU">
              <a:solidFill>
                <a:schemeClr val="bg1"/>
              </a:solidFill>
              <a:latin typeface="Tw Cen MT" pitchFamily="34" charset="0"/>
            </a:endParaRPr>
          </a:p>
        </p:txBody>
      </p:sp>
      <p:sp>
        <p:nvSpPr>
          <p:cNvPr id="31749" name="Номер слайда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5DD696-FE24-4AF6-AEFD-BB11A52D967C}" type="slidenum">
              <a:rPr lang="ru-RU" sz="1600">
                <a:solidFill>
                  <a:schemeClr val="bg1"/>
                </a:solidFill>
                <a:latin typeface="Times New Roman" pitchFamily="18" charset="0"/>
                <a:cs typeface="Times New Roman" pitchFamily="18" charset="0"/>
              </a:rPr>
              <a:pPr fontAlgn="base">
                <a:spcBef>
                  <a:spcPct val="0"/>
                </a:spcBef>
                <a:spcAft>
                  <a:spcPct val="0"/>
                </a:spcAft>
              </a:pPr>
              <a:t>8</a:t>
            </a:fld>
            <a:endParaRPr lang="ru-RU" sz="1600">
              <a:solidFill>
                <a:schemeClr val="bg1"/>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70000" contrast="-70000"/>
          </a:blip>
          <a:srcRect/>
          <a:stretch>
            <a:fillRect/>
          </a:stretch>
        </a:blipFill>
        <a:effectLst/>
      </p:bgPr>
    </p:bg>
    <p:spTree>
      <p:nvGrpSpPr>
        <p:cNvPr id="1" name=""/>
        <p:cNvGrpSpPr/>
        <p:nvPr/>
      </p:nvGrpSpPr>
      <p:grpSpPr>
        <a:xfrm>
          <a:off x="0" y="0"/>
          <a:ext cx="0" cy="0"/>
          <a:chOff x="0" y="0"/>
          <a:chExt cx="0" cy="0"/>
        </a:xfrm>
      </p:grpSpPr>
      <p:pic>
        <p:nvPicPr>
          <p:cNvPr id="32770" name="Объект 1"/>
          <p:cNvPicPr>
            <a:picLocks noGrp="1" noChangeAspect="1"/>
          </p:cNvPicPr>
          <p:nvPr>
            <p:ph idx="1"/>
          </p:nvPr>
        </p:nvPicPr>
        <p:blipFill>
          <a:blip r:embed="rId3"/>
          <a:srcRect/>
          <a:stretch>
            <a:fillRect/>
          </a:stretch>
        </p:blipFill>
        <p:spPr>
          <a:xfrm>
            <a:off x="2616200" y="2097088"/>
            <a:ext cx="6956425" cy="3798887"/>
          </a:xfrm>
        </p:spPr>
      </p:pic>
      <p:sp>
        <p:nvSpPr>
          <p:cNvPr id="32771" name="Номер слайда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5CB2CC-7749-4434-B5CE-B90510D4E4AA}" type="slidenum">
              <a:rPr lang="ru-RU" sz="1600">
                <a:solidFill>
                  <a:schemeClr val="bg1"/>
                </a:solidFill>
                <a:latin typeface="Times New Roman" pitchFamily="18" charset="0"/>
                <a:cs typeface="Times New Roman" pitchFamily="18" charset="0"/>
              </a:rPr>
              <a:pPr fontAlgn="base">
                <a:spcBef>
                  <a:spcPct val="0"/>
                </a:spcBef>
                <a:spcAft>
                  <a:spcPct val="0"/>
                </a:spcAft>
              </a:pPr>
              <a:t>9</a:t>
            </a:fld>
            <a:endParaRPr lang="ru-RU" sz="1600">
              <a:solidFill>
                <a:schemeClr val="bg1"/>
              </a:solidFill>
              <a:latin typeface="Times New Roman" pitchFamily="18" charset="0"/>
              <a:cs typeface="Times New Roman" pitchFamily="18" charset="0"/>
            </a:endParaRPr>
          </a:p>
        </p:txBody>
      </p:sp>
      <p:sp>
        <p:nvSpPr>
          <p:cNvPr id="32772" name="Прямоугольник 4"/>
          <p:cNvSpPr>
            <a:spLocks noChangeArrowheads="1"/>
          </p:cNvSpPr>
          <p:nvPr/>
        </p:nvSpPr>
        <p:spPr bwMode="auto">
          <a:xfrm>
            <a:off x="1368425" y="925513"/>
            <a:ext cx="7011988" cy="461962"/>
          </a:xfrm>
          <a:prstGeom prst="rect">
            <a:avLst/>
          </a:prstGeom>
          <a:noFill/>
          <a:ln w="9525">
            <a:noFill/>
            <a:miter lim="800000"/>
            <a:headEnd/>
            <a:tailEnd/>
          </a:ln>
        </p:spPr>
        <p:txBody>
          <a:bodyPr wrap="none">
            <a:spAutoFit/>
          </a:bodyPr>
          <a:lstStyle/>
          <a:p>
            <a:r>
              <a:rPr lang="uk-UA" sz="2400">
                <a:solidFill>
                  <a:schemeClr val="bg1"/>
                </a:solidFill>
                <a:latin typeface="Times New Roman" pitchFamily="18" charset="0"/>
                <a:cs typeface="Times New Roman" pitchFamily="18" charset="0"/>
              </a:rPr>
              <a:t>Частина 2. – визначення кількості внутрішніх шарів</a:t>
            </a:r>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Контур">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TM04033919[[fn=Контур]]</Template>
  <TotalTime>643</TotalTime>
  <Words>731</Words>
  <Application>Microsoft Office PowerPoint</Application>
  <PresentationFormat>Произвольный</PresentationFormat>
  <Paragraphs>54</Paragraphs>
  <Slides>14</Slides>
  <Notes>3</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3</vt:i4>
      </vt:variant>
      <vt:variant>
        <vt:lpstr>Заголовки слайдов</vt:lpstr>
      </vt:variant>
      <vt:variant>
        <vt:i4>14</vt:i4>
      </vt:variant>
    </vt:vector>
  </HeadingPairs>
  <TitlesOfParts>
    <vt:vector size="21" baseType="lpstr">
      <vt:lpstr>Tw Cen MT</vt:lpstr>
      <vt:lpstr>Arial</vt:lpstr>
      <vt:lpstr>Calibri</vt:lpstr>
      <vt:lpstr>Times New Roman</vt:lpstr>
      <vt:lpstr>Контур</vt:lpstr>
      <vt:lpstr>Контур</vt:lpstr>
      <vt:lpstr>Контур</vt:lpstr>
      <vt:lpstr>ДОСЛІДЖЕННЯ ПОТЕНЦІЙНИХ МОЖЛИВОСТЕЙ ВИКОРИСТАННЯ НЕЙРОМЕРЕЖЕВОЇ МОДЕЛІ ЯК ВИЯВНИКА ЦІЛЕЙ</vt:lpstr>
      <vt:lpstr>АКТУАЛЬНІСТЬ  </vt:lpstr>
      <vt:lpstr>Слайд 3</vt:lpstr>
      <vt:lpstr>ЗАДАЧІ </vt:lpstr>
      <vt:lpstr> </vt:lpstr>
      <vt:lpstr> ОСНОВНІ НЕЙРОМЕРЕЖЕВІ ПАРАДИГМИ (ПРИНЦИПИ ПОБУДОВИ) </vt:lpstr>
      <vt:lpstr>  </vt:lpstr>
      <vt:lpstr>СТРУКТУРА НЕЙРОМЕРЕЖЕВОЇ МОДЕЛІ. </vt:lpstr>
      <vt:lpstr>Слайд 9</vt:lpstr>
      <vt:lpstr>Слайд 10</vt:lpstr>
      <vt:lpstr>НАВЧАННЯ МЕРЕЖІ</vt:lpstr>
      <vt:lpstr>Слайд 12</vt:lpstr>
      <vt:lpstr>РЕЗУЛЬТАТИ РОЗРОБЛЕНОЇ МОДЕЛІ ТА МОДЕЛІ БЕККЕРА ТА МЕНДЕЛЯ </vt:lpstr>
      <vt:lpstr>ВИСНОВКИ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KIRIL</dc:creator>
  <cp:lastModifiedBy>Vitaliy</cp:lastModifiedBy>
  <cp:revision>50</cp:revision>
  <dcterms:created xsi:type="dcterms:W3CDTF">2017-10-18T20:04:48Z</dcterms:created>
  <dcterms:modified xsi:type="dcterms:W3CDTF">2018-11-06T10:19:28Z</dcterms:modified>
</cp:coreProperties>
</file>