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handoutMasterIdLst>
    <p:handoutMasterId r:id="rId23"/>
  </p:handoutMasterIdLst>
  <p:sldIdLst>
    <p:sldId id="256" r:id="rId2"/>
    <p:sldId id="281" r:id="rId3"/>
    <p:sldId id="260" r:id="rId4"/>
    <p:sldId id="282" r:id="rId5"/>
    <p:sldId id="262" r:id="rId6"/>
    <p:sldId id="263" r:id="rId7"/>
    <p:sldId id="264" r:id="rId8"/>
    <p:sldId id="265" r:id="rId9"/>
    <p:sldId id="266" r:id="rId10"/>
    <p:sldId id="259" r:id="rId11"/>
    <p:sldId id="261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FE0991-67A1-4E34-AF58-6AC07E8FA18A}">
          <p14:sldIdLst>
            <p14:sldId id="256"/>
            <p14:sldId id="281"/>
            <p14:sldId id="260"/>
            <p14:sldId id="282"/>
            <p14:sldId id="262"/>
            <p14:sldId id="263"/>
            <p14:sldId id="264"/>
            <p14:sldId id="265"/>
            <p14:sldId id="266"/>
            <p14:sldId id="259"/>
            <p14:sldId id="261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Розділ без заголовка" id="{6BBB11C0-880D-44C7-9440-00C12E70C909}">
          <p14:sldIdLst/>
        </p14:section>
        <p14:section name="Раздел без заголовка" id="{E9149068-824A-4593-AB1E-D9902C7703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7" autoAdjust="0"/>
    <p:restoredTop sz="94660"/>
  </p:normalViewPr>
  <p:slideViewPr>
    <p:cSldViewPr>
      <p:cViewPr varScale="1">
        <p:scale>
          <a:sx n="66" d="100"/>
          <a:sy n="66" d="100"/>
        </p:scale>
        <p:origin x="53" y="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4E679-6B67-4838-B042-4C2AF2D1126F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473FF-1E35-48BC-9E4E-0E08E2A85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83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5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649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02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76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66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79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7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6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7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3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9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9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0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2A441-3696-41C8-8DB2-07641AF5105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7A3188-97B3-42AC-A7B7-07FCDFD5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4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</p:sldLayoutIdLst>
  <p:transition>
    <p:random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458200" cy="1222375"/>
          </a:xfrm>
        </p:spPr>
        <p:txBody>
          <a:bodyPr>
            <a:normAutofit fontScale="90000"/>
          </a:bodyPr>
          <a:lstStyle/>
          <a:p>
            <a:b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/>
            </a:br>
            <a:br>
              <a:rPr lang="uk-UA" dirty="0"/>
            </a:br>
            <a:b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/>
            </a:br>
            <a:endParaRPr lang="en-US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883682"/>
            <a:ext cx="5328592" cy="215277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ПРИЙНЯТТЯ УПРАВЛІНСЬКИХ РІШЕНЬ В УМОВАХ НЕВИЗНАЧЕНОСТІ ТА РИЗИКУ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15144"/>
          </a:xfrm>
        </p:spPr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ru-RU" sz="2400" b="1" dirty="0"/>
              <a:t>Характеристика </a:t>
            </a:r>
            <a:r>
              <a:rPr lang="ru-RU" sz="2400" b="1" dirty="0" err="1"/>
              <a:t>ризику</a:t>
            </a:r>
            <a:r>
              <a:rPr lang="ru-RU" sz="2400" b="1" dirty="0"/>
              <a:t> як </a:t>
            </a:r>
            <a:r>
              <a:rPr lang="ru-RU" sz="2400" b="1" dirty="0" err="1"/>
              <a:t>економічної</a:t>
            </a:r>
            <a:r>
              <a:rPr lang="ru-RU" sz="2400" b="1" dirty="0"/>
              <a:t> </a:t>
            </a:r>
            <a:r>
              <a:rPr lang="ru-RU" sz="2400" b="1" dirty="0" err="1"/>
              <a:t>категорії</a:t>
            </a:r>
            <a:endParaRPr lang="en-US" sz="2400" b="1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723" y="1988840"/>
            <a:ext cx="7012013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1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620688"/>
            <a:ext cx="6958635" cy="476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8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426897" cy="515144"/>
          </a:xfrm>
        </p:spPr>
        <p:txBody>
          <a:bodyPr/>
          <a:lstStyle/>
          <a:p>
            <a:r>
              <a:rPr lang="ru-RU" sz="2000" b="1" dirty="0" err="1"/>
              <a:t>Критерії</a:t>
            </a:r>
            <a:r>
              <a:rPr lang="ru-RU" sz="2000" b="1" dirty="0"/>
              <a:t> </a:t>
            </a:r>
            <a:r>
              <a:rPr lang="ru-RU" sz="2000" b="1" dirty="0" err="1"/>
              <a:t>прийняття</a:t>
            </a:r>
            <a:r>
              <a:rPr lang="ru-RU" sz="2000" b="1" dirty="0"/>
              <a:t> </a:t>
            </a:r>
            <a:r>
              <a:rPr lang="ru-RU" sz="2000" b="1" dirty="0" err="1"/>
              <a:t>рішень</a:t>
            </a:r>
            <a:r>
              <a:rPr lang="ru-RU" sz="2000" b="1" dirty="0"/>
              <a:t> за умов </a:t>
            </a:r>
            <a:r>
              <a:rPr lang="ru-RU" sz="2000" b="1" dirty="0" err="1"/>
              <a:t>ризику</a:t>
            </a:r>
            <a:endParaRPr lang="uk-UA" sz="20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540" y="1124743"/>
            <a:ext cx="7083876" cy="549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2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1" y="908720"/>
            <a:ext cx="7272808" cy="41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6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8426897" cy="216024"/>
          </a:xfrm>
        </p:spPr>
        <p:txBody>
          <a:bodyPr>
            <a:normAutofit fontScale="90000"/>
          </a:bodyPr>
          <a:lstStyle/>
          <a:p>
            <a:r>
              <a:rPr lang="ru-RU" sz="2200" b="1" dirty="0" err="1"/>
              <a:t>Прийняття</a:t>
            </a:r>
            <a:r>
              <a:rPr lang="ru-RU" sz="2200" b="1" dirty="0"/>
              <a:t> </a:t>
            </a:r>
            <a:r>
              <a:rPr lang="ru-RU" sz="2200" b="1" dirty="0" err="1"/>
              <a:t>рішень</a:t>
            </a:r>
            <a:r>
              <a:rPr lang="ru-RU" sz="2200" b="1" dirty="0"/>
              <a:t> у </a:t>
            </a:r>
            <a:r>
              <a:rPr lang="ru-RU" sz="2200" b="1" dirty="0" err="1"/>
              <a:t>конфліктних</a:t>
            </a:r>
            <a:r>
              <a:rPr lang="ru-RU" sz="2200" b="1" dirty="0"/>
              <a:t> </a:t>
            </a:r>
            <a:r>
              <a:rPr lang="ru-RU" sz="2200" b="1" dirty="0" err="1"/>
              <a:t>ситуаціях</a:t>
            </a:r>
            <a:endParaRPr lang="uk-UA" sz="22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692696"/>
            <a:ext cx="5040560" cy="1388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043050"/>
            <a:ext cx="5037179" cy="48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6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631" y="1"/>
            <a:ext cx="4889650" cy="68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80494"/>
            <a:ext cx="4104456" cy="67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56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535" y="118546"/>
            <a:ext cx="4281713" cy="65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4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396" y="232832"/>
            <a:ext cx="4210844" cy="64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38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760" y="26652"/>
            <a:ext cx="3615440" cy="68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2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15144"/>
          </a:xfrm>
        </p:spPr>
        <p:txBody>
          <a:bodyPr>
            <a:normAutofit/>
          </a:bodyPr>
          <a:lstStyle/>
          <a:p>
            <a:r>
              <a:rPr lang="uk-UA" sz="2200" dirty="0"/>
              <a:t>Сутність та види невизначеності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484784"/>
            <a:ext cx="65527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68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674" y="148530"/>
            <a:ext cx="4148566" cy="67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00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700808"/>
            <a:ext cx="4860943" cy="252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9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548680"/>
            <a:ext cx="776188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3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-1"/>
            <a:ext cx="4968552" cy="678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3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>
            <a:noAutofit/>
          </a:bodyPr>
          <a:lstStyle/>
          <a:p>
            <a:r>
              <a:rPr lang="uk-UA" sz="2000" b="1" i="1" dirty="0"/>
              <a:t>2. Критерії прийняття рішень в умовах невизначеності</a:t>
            </a:r>
            <a:endParaRPr lang="uk-UA" sz="20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334" y="1772816"/>
            <a:ext cx="787132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6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353240"/>
            <a:ext cx="6264696" cy="615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9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511" y="1340768"/>
            <a:ext cx="756231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1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825" y="692696"/>
            <a:ext cx="7098203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6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849" y="836713"/>
            <a:ext cx="741955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2991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403</TotalTime>
  <Words>45</Words>
  <Application>Microsoft Office PowerPoint</Application>
  <PresentationFormat>Экран (4:3)</PresentationFormat>
  <Paragraphs>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 3</vt:lpstr>
      <vt:lpstr>Грань</vt:lpstr>
      <vt:lpstr>       </vt:lpstr>
      <vt:lpstr>Сутність та види невизначеності</vt:lpstr>
      <vt:lpstr>Презентация PowerPoint</vt:lpstr>
      <vt:lpstr>Презентация PowerPoint</vt:lpstr>
      <vt:lpstr>2. Критерії прийняття рішень в умовах невизначеності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 Характеристика ризику як економічної категорії</vt:lpstr>
      <vt:lpstr>Презентация PowerPoint</vt:lpstr>
      <vt:lpstr>Критерії прийняття рішень за умов ризику</vt:lpstr>
      <vt:lpstr>Презентация PowerPoint</vt:lpstr>
      <vt:lpstr>Прийняття рішень у конфліктних ситуаціях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Pupkin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Бюджетний Устрій та побудова бюджетної системи україни</dc:title>
  <dc:creator>Vassia</dc:creator>
  <cp:lastModifiedBy>Lenovo</cp:lastModifiedBy>
  <cp:revision>49</cp:revision>
  <cp:lastPrinted>2017-09-25T19:24:07Z</cp:lastPrinted>
  <dcterms:created xsi:type="dcterms:W3CDTF">2008-02-11T19:42:53Z</dcterms:created>
  <dcterms:modified xsi:type="dcterms:W3CDTF">2022-10-06T11:34:11Z</dcterms:modified>
</cp:coreProperties>
</file>