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89" r:id="rId5"/>
    <p:sldId id="293" r:id="rId6"/>
    <p:sldId id="268" r:id="rId7"/>
    <p:sldId id="290" r:id="rId8"/>
    <p:sldId id="291" r:id="rId9"/>
    <p:sldId id="292" r:id="rId10"/>
    <p:sldId id="269" r:id="rId11"/>
    <p:sldId id="267" r:id="rId12"/>
    <p:sldId id="259" r:id="rId13"/>
    <p:sldId id="260" r:id="rId14"/>
    <p:sldId id="261" r:id="rId15"/>
    <p:sldId id="294" r:id="rId16"/>
    <p:sldId id="262" r:id="rId17"/>
    <p:sldId id="271" r:id="rId18"/>
    <p:sldId id="283" r:id="rId19"/>
    <p:sldId id="272" r:id="rId20"/>
    <p:sldId id="266" r:id="rId21"/>
    <p:sldId id="276" r:id="rId22"/>
    <p:sldId id="277" r:id="rId23"/>
    <p:sldId id="278" r:id="rId24"/>
    <p:sldId id="279" r:id="rId25"/>
    <p:sldId id="280" r:id="rId26"/>
    <p:sldId id="295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5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AE2FA-F7D9-4A78-B03B-1865F86DEACE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56587-66C6-4FD2-8203-5F458B0CC6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387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56587-66C6-4FD2-8203-5F458B0CC689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0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708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1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51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777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7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419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232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06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76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1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497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5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748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28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7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1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D0A0E-9F23-4A31-AB3D-4BE8DA12B74F}" type="datetimeFigureOut">
              <a:rPr lang="uk-UA" smtClean="0"/>
              <a:t>17.05.2024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301001-8102-4438-9622-5B95BCAD3C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0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2236" y="605117"/>
            <a:ext cx="9744823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4800" b="1" dirty="0"/>
              <a:t>ФОРМУВАННЯ І РОЗВИТОК ПРОЕКТНОЇ КОМАНДИ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290047"/>
            <a:ext cx="501687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4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40" y="0"/>
            <a:ext cx="8311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5" t="45490" r="36397" b="19869"/>
          <a:stretch/>
        </p:blipFill>
        <p:spPr bwMode="auto">
          <a:xfrm>
            <a:off x="2223246" y="528918"/>
            <a:ext cx="8498541" cy="496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90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3" t="12680" r="37206" b="10588"/>
          <a:stretch/>
        </p:blipFill>
        <p:spPr bwMode="auto">
          <a:xfrm>
            <a:off x="2124634" y="215154"/>
            <a:ext cx="7620001" cy="649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18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t="15055" r="36120" b="13829"/>
          <a:stretch/>
        </p:blipFill>
        <p:spPr bwMode="auto">
          <a:xfrm>
            <a:off x="2420472" y="358587"/>
            <a:ext cx="7261410" cy="593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6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31111" r="36618" b="31372"/>
          <a:stretch/>
        </p:blipFill>
        <p:spPr bwMode="auto">
          <a:xfrm>
            <a:off x="1667436" y="591671"/>
            <a:ext cx="8866093" cy="507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7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6815" y="512063"/>
            <a:ext cx="9547797" cy="61475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40242" y="775454"/>
            <a:ext cx="4676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b="1" dirty="0" smtClean="0"/>
              <a:t>Управління конфліктами в проектах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4" t="27449" r="36397" b="11505"/>
          <a:stretch/>
        </p:blipFill>
        <p:spPr bwMode="auto">
          <a:xfrm>
            <a:off x="3316941" y="1144786"/>
            <a:ext cx="6095999" cy="528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928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35" y="815788"/>
            <a:ext cx="9090212" cy="509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69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19085" r="34484" b="5098"/>
          <a:stretch/>
        </p:blipFill>
        <p:spPr bwMode="auto">
          <a:xfrm>
            <a:off x="3119718" y="303224"/>
            <a:ext cx="6257364" cy="620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693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9" t="17909" r="34853" b="17778"/>
          <a:stretch/>
        </p:blipFill>
        <p:spPr bwMode="auto">
          <a:xfrm>
            <a:off x="2321859" y="510988"/>
            <a:ext cx="6777317" cy="60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17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9" t="24053" r="34558" b="25490"/>
          <a:stretch/>
        </p:blipFill>
        <p:spPr bwMode="auto">
          <a:xfrm>
            <a:off x="2160495" y="564776"/>
            <a:ext cx="7906870" cy="518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805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9" t="23530" r="35808" b="24967"/>
          <a:stretch/>
        </p:blipFill>
        <p:spPr bwMode="auto">
          <a:xfrm>
            <a:off x="1945341" y="672354"/>
            <a:ext cx="7915835" cy="542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11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710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35502"/>
            <a:ext cx="8915400" cy="4375720"/>
          </a:xfrm>
        </p:spPr>
        <p:txBody>
          <a:bodyPr/>
          <a:lstStyle/>
          <a:p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uk-UA" sz="2400" dirty="0" smtClean="0"/>
              <a:t>Формування команди проекту </a:t>
            </a:r>
          </a:p>
          <a:p>
            <a:r>
              <a:rPr lang="uk-UA" sz="2400" dirty="0" smtClean="0"/>
              <a:t>2. Управління конфліктами в проектах </a:t>
            </a:r>
          </a:p>
          <a:p>
            <a:r>
              <a:rPr lang="uk-UA" sz="2400" dirty="0" smtClean="0"/>
              <a:t>3. Лідерство і мотивація в команді </a:t>
            </a:r>
          </a:p>
          <a:p>
            <a:r>
              <a:rPr lang="uk-UA" sz="2400" dirty="0" smtClean="0"/>
              <a:t>4. Розвиток команди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418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9808" y="265699"/>
            <a:ext cx="11283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3.Лідерство </a:t>
            </a:r>
            <a:r>
              <a:rPr lang="ru-RU" sz="2400" b="1" dirty="0"/>
              <a:t>і </a:t>
            </a:r>
            <a:r>
              <a:rPr lang="ru-RU" sz="2400" b="1" dirty="0" err="1"/>
              <a:t>мотивація</a:t>
            </a:r>
            <a:r>
              <a:rPr lang="ru-RU" sz="2400" b="1" dirty="0"/>
              <a:t> в </a:t>
            </a:r>
            <a:r>
              <a:rPr lang="ru-RU" sz="2400" b="1" dirty="0" err="1"/>
              <a:t>команді</a:t>
            </a:r>
            <a:r>
              <a:rPr lang="ru-RU" sz="2400" b="1" dirty="0"/>
              <a:t> 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9" t="29542" r="36324" b="4576"/>
          <a:stretch/>
        </p:blipFill>
        <p:spPr bwMode="auto">
          <a:xfrm>
            <a:off x="1559860" y="727364"/>
            <a:ext cx="7055224" cy="58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84" y="687417"/>
            <a:ext cx="3155575" cy="296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179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23399" r="36912" b="3791"/>
          <a:stretch/>
        </p:blipFill>
        <p:spPr bwMode="auto">
          <a:xfrm>
            <a:off x="2949387" y="248317"/>
            <a:ext cx="6678707" cy="634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40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8" t="45229" r="36103" b="28758"/>
          <a:stretch/>
        </p:blipFill>
        <p:spPr bwMode="auto">
          <a:xfrm>
            <a:off x="1652349" y="797859"/>
            <a:ext cx="9041327" cy="429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093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17909" r="34926" b="7190"/>
          <a:stretch/>
        </p:blipFill>
        <p:spPr bwMode="auto">
          <a:xfrm>
            <a:off x="2339786" y="161955"/>
            <a:ext cx="7593107" cy="666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260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2" t="25620" r="36617" b="55688"/>
          <a:stretch/>
        </p:blipFill>
        <p:spPr bwMode="auto">
          <a:xfrm>
            <a:off x="1689845" y="1030941"/>
            <a:ext cx="9170895" cy="28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461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469606" y="868687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4</a:t>
            </a:r>
            <a:r>
              <a:rPr lang="uk-UA" b="1" dirty="0" smtClean="0"/>
              <a:t>. Розвиток </a:t>
            </a:r>
            <a:r>
              <a:rPr lang="uk-UA" b="1" dirty="0"/>
              <a:t>команди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4" t="20915" r="36691" b="29673"/>
          <a:stretch/>
        </p:blipFill>
        <p:spPr bwMode="auto">
          <a:xfrm>
            <a:off x="2196352" y="1326776"/>
            <a:ext cx="7377954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5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1" t="35621" r="36544" b="15882"/>
          <a:stretch/>
        </p:blipFill>
        <p:spPr bwMode="auto">
          <a:xfrm>
            <a:off x="2026024" y="753035"/>
            <a:ext cx="7691717" cy="540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5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144" y="417922"/>
            <a:ext cx="9278997" cy="77336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800" b="1" dirty="0" smtClean="0"/>
              <a:t>Формування команди проекту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9" t="20768" r="36403" b="13391"/>
          <a:stretch/>
        </p:blipFill>
        <p:spPr bwMode="auto">
          <a:xfrm>
            <a:off x="2043953" y="986118"/>
            <a:ext cx="6571130" cy="5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25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88" y="735106"/>
            <a:ext cx="8426824" cy="50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8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71" y="265836"/>
            <a:ext cx="8677835" cy="609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50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8256" y="1886790"/>
            <a:ext cx="852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4" t="30204" r="37023" b="38694"/>
          <a:stretch/>
        </p:blipFill>
        <p:spPr bwMode="auto">
          <a:xfrm>
            <a:off x="2348754" y="1093695"/>
            <a:ext cx="7888940" cy="424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26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06" y="762000"/>
            <a:ext cx="8991600" cy="510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88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9" y="824753"/>
            <a:ext cx="8650940" cy="549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70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65" y="717176"/>
            <a:ext cx="865094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77040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895</TotalTime>
  <Words>54</Words>
  <Application>Microsoft Office PowerPoint</Application>
  <PresentationFormat>Довільний</PresentationFormat>
  <Paragraphs>12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7" baseType="lpstr">
      <vt:lpstr>Легкий дым</vt:lpstr>
      <vt:lpstr>ТЕМА 8. ФОРМУВАННЯ І РОЗВИТОК ПРОЕКТНОЇ КОМАНДИ </vt:lpstr>
      <vt:lpstr>ПЛАН:</vt:lpstr>
      <vt:lpstr>1. Формування команди проекту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ПЛАНУВАННЯ РЕСУРСІВ І ВИТРАТ. СКЛАДАННЯ ПРОЕКТНОГО БЮДЖЕТУ</dc:title>
  <dc:creator>Нищук О А</dc:creator>
  <cp:lastModifiedBy>Тарасюк Галина </cp:lastModifiedBy>
  <cp:revision>62</cp:revision>
  <dcterms:created xsi:type="dcterms:W3CDTF">2020-12-07T13:23:55Z</dcterms:created>
  <dcterms:modified xsi:type="dcterms:W3CDTF">2024-05-17T11:20:46Z</dcterms:modified>
</cp:coreProperties>
</file>