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7" r:id="rId7"/>
    <p:sldId id="259" r:id="rId8"/>
    <p:sldId id="260" r:id="rId9"/>
    <p:sldId id="261" r:id="rId10"/>
    <p:sldId id="262" r:id="rId11"/>
    <p:sldId id="271" r:id="rId12"/>
    <p:sldId id="283" r:id="rId13"/>
    <p:sldId id="272" r:id="rId14"/>
    <p:sldId id="273" r:id="rId15"/>
    <p:sldId id="263" r:id="rId16"/>
    <p:sldId id="274" r:id="rId17"/>
    <p:sldId id="266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5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0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1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77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7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19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23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0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76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1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97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5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48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2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1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0A0E-9F23-4A31-AB3D-4BE8DA12B74F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0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789" y="2514600"/>
            <a:ext cx="9744823" cy="2262781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ризиками в проектах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13" y="189100"/>
            <a:ext cx="5819048" cy="198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55" y="2082842"/>
            <a:ext cx="5848963" cy="2937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1" y="4974334"/>
            <a:ext cx="5735300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7944" y="600379"/>
            <a:ext cx="8156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2768" y="1353312"/>
            <a:ext cx="9290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450000"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ризиками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вибір підходів і планування діяльності щодо управління ризиками проекту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0000"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ризиків, які здатні вплинути на проект, і документування характеристик цих ризиків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450000"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розстановки пріоритетів щодо ризиків для їх подальшого аналізу або дій, що виконується шляхом оцінки і зіставлення їх впливу і ймовірності виникнення.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0000"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чисельного аналізу впливу ідентифікованих ризиків на цілі проекту в цілому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00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реагування на ризики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розробка можливих варіантів і дій, які сприяють підвищенню сприятливих можливостей і зниженню загроз для досягнення цілей проекту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0000">
              <a:buAutoNum type="arabicPeriod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і контроль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моніторинг ризиків, визначення ризиків, що залишилися, виконання плану управління ризиками проекту й оцінка ефективності дій з мінімізації ризиків. </a:t>
            </a:r>
          </a:p>
        </p:txBody>
      </p:sp>
    </p:spTree>
    <p:extLst>
      <p:ext uri="{BB962C8B-B14F-4D97-AF65-F5344CB8AC3E}">
        <p14:creationId xmlns:p14="http://schemas.microsoft.com/office/powerpoint/2010/main" val="25971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2308" t="13945" r="35128" b="8831"/>
          <a:stretch/>
        </p:blipFill>
        <p:spPr bwMode="auto">
          <a:xfrm>
            <a:off x="3074894" y="295835"/>
            <a:ext cx="6122894" cy="5910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80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4" y="444662"/>
            <a:ext cx="6885432" cy="3609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112" y="4054186"/>
            <a:ext cx="6821423" cy="23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82880"/>
            <a:ext cx="9171431" cy="4315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4498847"/>
            <a:ext cx="9079991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434329"/>
            <a:ext cx="9858692" cy="583588"/>
          </a:xfrm>
        </p:spPr>
        <p:txBody>
          <a:bodyPr>
            <a:noAutofit/>
          </a:bodyPr>
          <a:lstStyle/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оцінки наслідків ризику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різнитися в залежності від цілі, якої ризик потенційно може торкнутися, типу і розміру проекту, прийнятої в організації стратегії, її фінансового стану, а також від чутливості організації до конкретного виду наслідків. Відносна шкала наслідків містить лише описові позначення, наприклад «дуже низький», «низький», «середній», «високий» і «дуже високий», які розташовані в порядку зростання максимальної сили впливу ризику згідно з визначенням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організації.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2715769"/>
            <a:ext cx="967435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544" y="356616"/>
            <a:ext cx="8741664" cy="428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68" y="4423326"/>
            <a:ext cx="8814815" cy="22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9808" y="794617"/>
            <a:ext cx="112836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3.Ідентифікація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r-A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ризиків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визначає, які ризики здатні вплинути на проект, і документує характеристики цих ризиків. Призначення процесу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Identification &amp; Quantification 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визначення, які ризики можуть впливати на проект та документування їх характеристик . Ідентифікація ризиків стосується як зовнішніх, так і внутрішніх ризиків. Зовнішні ризики – це такі, що не залежать від команди проекту (зміни ринку, дії уряду). Внутрішні ризики – це ті, на які команда проекту здатна впливати. Прикладом таких впливів можуть бути вартісні й ресурсні оцінки, призначення персоналу.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використовуються такі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ідентифікації: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 (плани, архіви попередніх проектів);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експертів.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 списків.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припущень.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за допомогою діаграм (причинно-наслідкові діаграми, діаграми впливу, системні діаграми).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сильних та слабких сторін, можливостей та загроз.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творчої генерації ідей.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«мозковий штурм» (10–15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 години) (декілька зборів при розділенні проекту на частини);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Delphi (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не спілкуються, списки питань і відповідей складає і розсилає ведучий);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номінальної групи (7–10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анонімно і таємно формуються списки, обговорюються, анонімно і таємно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ранжуються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Кроуфорда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(група 7–10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10 питань, на які кожен повинен дати відповіді, що розрізняються, 10 разів задається одне і те ж саме питання).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 спорідненості.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ТРІЗ (теорія вирішення винахідницьких завдань)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216" y="751344"/>
            <a:ext cx="9317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збереження ідей, які виникли в процесі ідентифікації ризиків, варто використовувати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ментальних карт (М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indMap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карта), який останніми роками набув широкого розповсюдження. В основі ментальних карт (МК), вперше розроблених відомим англійським психологом Тоні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Бузаном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лежить припущення, що для людського мозку природним є: асоціативне мислення, ієрархічне мислення.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припущення, що для структуризації, розуміння, обробки і запам’ятовування інформації краще всього підходить візуальне мислення.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 карти (М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indMap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зручний інструмент для відображення процесу мислення і структуризації інформації у візуальній формі. І навпаки, МК дозволяють так оформити інформацію, що мозок легко її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 інформація записана на «мові мозку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ризиків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категорії можливих подій ризиків (дії учасників проекту, ненадійні оцінки, плинність кадрів команди проекту), які можуть в ту або іншу сторону вплинути на проект. </a:t>
            </a:r>
          </a:p>
          <a:p>
            <a:pPr indent="4572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0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6544" y="484597"/>
            <a:ext cx="901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події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дискретні події, такі, як паливна криза, вибуття члена команди проекту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які можуть вплинути на проект. Потенційні події ризиків мають бути ідентифіковані поряд з джерелами ризиків, якщо ймовірність їхнього настання або можливі втрати досить великі. Перелік потенційних подій ризиків залежить від специфіки області використання. Опис потенційних подій ризиків включає: оцінку ймовірності настання події ризику; перелік і оцінки можливих альтернатив; очікувані строки настання події; очікувану частоту настання ризикової події. Оцінки подій ризиків можуть бути як безперервними, так і дискретними.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непрямі прояви реальних подій ризиків. Так, перевитрата коштів на початкових операціях проекту може бути ознакою заниженої планової оцінки вартості операцій.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 ризиків, є список ризиків проекту (реєстр ризиків). Однак, в більшості випадків, крім одних назв, ідентифікуються основні особливості і параметри ризикових подій. Так з'являється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або інформаційна модель, яка містить назви ризиків і їх властивості. Надалі реєстр ризиків буде доопрацьовуватися, деталізуватися. </a:t>
            </a:r>
          </a:p>
        </p:txBody>
      </p:sp>
    </p:spTree>
    <p:extLst>
      <p:ext uri="{BB962C8B-B14F-4D97-AF65-F5344CB8AC3E}">
        <p14:creationId xmlns:p14="http://schemas.microsoft.com/office/powerpoint/2010/main" val="142809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710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35502"/>
            <a:ext cx="8915400" cy="4375720"/>
          </a:xfrm>
        </p:spPr>
        <p:txBody>
          <a:bodyPr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ризику та невизначеності. Класифікація проектних ризиків.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управління ризиками.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ризиків.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ризиків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Способи зниження ризиків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18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4208" y="612845"/>
            <a:ext cx="91531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4.Аналіз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pPr algn="just"/>
            <a:r>
              <a:rPr lang="ar-AE" dirty="0" smtClean="0"/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регулярна процедура аналізу ризику, ідентифікації джерел його виникнення, визначення можливих масштабів наслідків прояву факторів ризику. Аналіз ризиків - процедури виявлення факторів ризиків й оцінки їхньої значущості, по суті, аналіз ймовірності того, що відбудуться певні небажані події й негативно вплинуть на досягнення цілей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надати потенційним партнерам або учасникам проекту потрібні дані для прийняття рішення відносно доцільності участі у проекті та заходів захисту їх від можливих фінансових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аналіз може проводити кожен учасник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види аналізу ризику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визначення показників ризику, етапів робіт, за яких виникає ризик, визначення потенційних зон ризику та ідентифікація ризику;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передбачає числове визначення розміру окремих ризиків, а також проекту в цілому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аналіз ризиків – процес подання якісного аналізу ідентифікації ризиків і визначення ризиків, що вимагають швидкого реагування. Така оцінка ризиків визначає ступінь важливості ризику й вибирає спосіб реагування. Доступність супровідної інформації допомагає легше розставити пріоритети для різних категорій ризиків.</a:t>
            </a:r>
          </a:p>
        </p:txBody>
      </p:sp>
    </p:spTree>
    <p:extLst>
      <p:ext uri="{BB962C8B-B14F-4D97-AF65-F5344CB8AC3E}">
        <p14:creationId xmlns:p14="http://schemas.microsoft.com/office/powerpoint/2010/main" val="253326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4872" y="685800"/>
            <a:ext cx="841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 ризиків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ймовірність їх виникнення і вплив наслідків ризиків на проект, що допомагає групі менеджменту проекту правильно приймати рішення і уникати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Кількісний аналіз передбачає визначення окремих ризиків та ризику проекту в цілому у конкретних числових показниках. Кількісне аналізування проектних ризиків передбачає: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системи показників для оцінювання ризиків;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і вибір методів кількісного оцінювання ризиків;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інформаційної бази для кількісного аналізу ризиків;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економіко-математичних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підмножини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47" y="340660"/>
            <a:ext cx="7772399" cy="5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2564" t="11396" r="35641" b="8433"/>
          <a:stretch/>
        </p:blipFill>
        <p:spPr bwMode="auto">
          <a:xfrm>
            <a:off x="2814917" y="457200"/>
            <a:ext cx="6571129" cy="6203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10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2" y="403412"/>
            <a:ext cx="7700681" cy="605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0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220" t="81012" r="36738" b="3425"/>
          <a:stretch/>
        </p:blipFill>
        <p:spPr bwMode="auto">
          <a:xfrm>
            <a:off x="2761129" y="510988"/>
            <a:ext cx="7709647" cy="202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30" y="2830513"/>
            <a:ext cx="7709646" cy="20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27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3" y="134471"/>
            <a:ext cx="6956611" cy="61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3" y="5961529"/>
            <a:ext cx="695661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63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2693" t="30014" r="35769" b="7462"/>
          <a:stretch/>
        </p:blipFill>
        <p:spPr bwMode="auto">
          <a:xfrm>
            <a:off x="3021107" y="308610"/>
            <a:ext cx="6257364" cy="6240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156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59" y="421341"/>
            <a:ext cx="7037294" cy="61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8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615" y="624110"/>
            <a:ext cx="9278997" cy="7733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ризику та невизначеності. Класифікація проектних ризиків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4208" y="1664208"/>
            <a:ext cx="9840404" cy="4247014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органічно пов'язаний з прийняттям рішень. Рішення приймаються в умовах визначеності (результат рішення відомий), ризику (існує певна ймовірність того, що подія відбудеться і може бути проведена деяка оцінка), невизначеності (ймовірність і наслідки події передбачити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неможливо).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рішень щодо управління проектами відбувається в умовах невизначеності, тобто під впливом факторів: неповним знанням ситуації, наявність випадковості, наявності форс-мажорних обставин. Таким чином, реалізація проекту відбувається в умовах невизначеності і ризиків. Ці дві категорії взаємопов’язані. </a:t>
            </a:r>
            <a:r>
              <a:rPr lang="ar-AE" dirty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неповнота чи неточність інформації щодо умов реалізації проекту, в тому числі пов’язаних із ними витратах і результатах.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 слугують: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процесів, які відбуваються в господарській діяльності і суспільстві;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інформації, необхідної для обґрунтування і прийняття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суб’єктивних чинників на вироблення рішень (рівень кваліфікації виконавців, їх психологічний стан, свідоме приховання інформації тощо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інше.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8256" y="1886790"/>
            <a:ext cx="852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9656" y="824961"/>
            <a:ext cx="9701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 ризики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сукупність ризиків, що загрожують реалізації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чи можуть знизити його ефективність (комерційну, економічну, бюджетну, соціальну, екологічну тощо); сукупність обставин за яких ймовірність завершення поставлених цілей проекту зменшується або виключається; сукупність ризиків, які зумовлюють загрозу економічній ефективності проекту, що виражається в негативному впливі різних чинників на грошові потоки.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три основні атрибути: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містить ризик;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ймовірність;</a:t>
            </a:r>
          </a:p>
          <a:p>
            <a:pPr marL="342900" indent="-34290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 (дія ризику).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6504" y="3926116"/>
            <a:ext cx="9491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декілька видів випадків, які містять ризик для проекту: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можуть статися.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матимуть великі наслідки, якщо вони відбудуться.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вашим контролем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(табл.7.1.)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6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40" y="0"/>
            <a:ext cx="8311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68" y="1024128"/>
            <a:ext cx="8129015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936" y="658368"/>
            <a:ext cx="8906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два види ризику, пов’язаного з підготовкою і реалізацією проекту: систематичний і несистематичний. </a:t>
            </a:r>
          </a:p>
          <a:p>
            <a:pPr indent="457200" algn="just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 ризик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до зовнішніх щодо проекту чинників, приміром, стан економіки в цілому, війна і перебуває поза загальним контролем над виконанням проекту. Прикладами систематичного ризику є також політична нестабільність, умови оподаткування, тобто чинники, пов’язані з діями держави. Інші види систематичного ризику відбивають вплив чинників конкурентного середовища, як-от загальний ринковий попит, рівень конкуренції, ціни на сировину і робочу силу в галузі. Означені чинники мають розглядатися, бо проект замалий для того, щоб впливати на зміну цих чинників.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Несистематичним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ризик, що безпосередньо стосується проекту. Рівень рентабельності виробництва, період початку будівництва і сам процес будівництва, вартість основного капіталу і продуктивність — усе це є видами несистематичного ризику. Інші види несистематичного ризику включають у себе зовнішні чинники, які можна контролювати або впливати на них у межах проекту. Це — заробітна плата персоналу проекту, ціни збуту продукції проекту, ціни постачальників на сировину і навіть урядові податки, як-от митний та акцизний збори, інші види податків.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8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260" y="379561"/>
            <a:ext cx="9917352" cy="588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Arial Black" panose="020B0A04020102020204" pitchFamily="34" charset="0"/>
              </a:rPr>
              <a:t>Розглянемо причини виникнення, ознаки та наслідки для різних функціональних ризиків проектів (</a:t>
            </a:r>
            <a:r>
              <a:rPr lang="ru-RU" dirty="0" smtClean="0"/>
              <a:t>табл</a:t>
            </a:r>
            <a:r>
              <a:rPr lang="ru-RU" dirty="0" smtClean="0"/>
              <a:t>. 7.2).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3" y="904426"/>
            <a:ext cx="8678912" cy="3384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72" y="4288536"/>
            <a:ext cx="8409970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91440"/>
            <a:ext cx="7891272" cy="5074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04" y="5076713"/>
            <a:ext cx="77724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815" y="512063"/>
            <a:ext cx="9547797" cy="61475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проектами передбачає не тільки констатацію факту наявності невизначеності й ризиків та аналіз збитку.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можна й потрібно управляти.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методів аналізу й нейтралізації факторів ризиків. Управління ризиками є підсистемою управління проектами.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ar-A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۩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процеси, пов'язані з ідентифікацією, аналізом ризиків і прийняттям рішень, які включають максимізацію позитивних і мінімізацію негативних наслідків настання ризикових подій; включає в себе процеси, пов'язані з плануванням управління ризиками, їх ідентифікацією та аналізом, реагування на ризики, а також контролю та управління ризиками в рамках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проектними ризиками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підвищення ймовірності позитивних для цілей проекту подій і зниження ймовірності несприятливих подій. Управління ризиками є неперервним процесом, який відбувається на всіх етапах життєвого циклу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0242" y="775454"/>
            <a:ext cx="407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Планування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ризиками</a:t>
            </a:r>
          </a:p>
        </p:txBody>
      </p:sp>
    </p:spTree>
    <p:extLst>
      <p:ext uri="{BB962C8B-B14F-4D97-AF65-F5344CB8AC3E}">
        <p14:creationId xmlns:p14="http://schemas.microsoft.com/office/powerpoint/2010/main" val="34389281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581</TotalTime>
  <Words>1792</Words>
  <Application>Microsoft Office PowerPoint</Application>
  <PresentationFormat>Довільний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Легкий дым</vt:lpstr>
      <vt:lpstr>ТЕМА 7. Управління ризиками в проектах</vt:lpstr>
      <vt:lpstr>ПЛАН:</vt:lpstr>
      <vt:lpstr>1. Поняття ризику та невизначеності. Класифікація проектних ризиків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Шкала оцінки наслідків ризику може різнитися в залежності від цілі, якої ризик потенційно може торкнутися, типу і розміру проекту, прийнятої в організації стратегії, її фінансового стану, а також від чутливості організації до конкретного виду наслідків. Відносна шкала наслідків містить лише описові позначення, наприклад «дуже низький», «низький», «середній», «високий» і «дуже високий», які розташовані в порядку зростання максимальної сили впливу ризику згідно з визначенням організації.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ПЛАНУВАННЯ РЕСУРСІВ І ВИТРАТ. СКЛАДАННЯ ПРОЕКТНОГО БЮДЖЕТУ</dc:title>
  <dc:creator>Нищук О А</dc:creator>
  <cp:lastModifiedBy>Тарасюк Галина </cp:lastModifiedBy>
  <cp:revision>44</cp:revision>
  <dcterms:created xsi:type="dcterms:W3CDTF">2020-12-07T13:23:55Z</dcterms:created>
  <dcterms:modified xsi:type="dcterms:W3CDTF">2024-05-03T06:49:34Z</dcterms:modified>
</cp:coreProperties>
</file>