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22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82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33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25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161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32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066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064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8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88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273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66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33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4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57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60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A35488-5870-4A93-9BA7-84E33EBC9B3F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32CF2F-D27F-4072-9F7C-8FDB17A789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887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alinatar@ukr.net-" TargetMode="External"/><Relationship Id="rId2" Type="http://schemas.openxmlformats.org/officeDocument/2006/relationships/hyperlink" Target="mailto:galinatar@ukr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4977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 ЗМІСТ ІНДИВІДУАЛЬНОГО ЗАВДАННЯ </a:t>
            </a: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(Опис бізнес плану)</a:t>
            </a:r>
            <a:endParaRPr lang="uk-UA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1518249"/>
            <a:ext cx="10018713" cy="47962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характеристика та основні параметри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проекту, сутність проекту. Короткий зміст проекту. Подія, яка свідчить про закінчення проекту, кінцевий продукт. Час виконання проекту. Бюджет проекту. Характеристика сторін, які беруть участь у проекті.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Організаційна структура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зовнішньої і внутрішньої організаційних структур, виходячи з розміру проекту, характеристик організації-виконавця і партнерів. Пояснення функцій кожного підрозділу, їх взаємозв'язків, координації діяльності. Розроблення відповідних схем.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Робоча структура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CTR-словник</a:t>
            </a:r>
            <a:r>
              <a:rPr lang="uk-U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Матриця відповідальності.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Сітьове планування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послідовності та взаємозв'язку робіт, їхньої тривалості, побудова сітьового графіка та обчислення його параметрів: ранні та пізні строки початку і закінчення, тривалість критичного шляху, запаси часу щодо некритичних робіт.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561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84310" y="586597"/>
            <a:ext cx="10018713" cy="553815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Календарне та бюджетне планування проекту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бюджету проекту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розподілом у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</a:p>
          <a:p>
            <a:pPr algn="just"/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Управління проектними ризиками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основних груп можливих ризиків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виходячи з сутності, масштабів, особливостей проекту,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 їхнього змісту та наслідків,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можливих втрат.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програми запобігання ризикам, обґрунтування відповідних заходів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Управління командою проекту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принципів формування груп в середині команди, виходячи з загальної чисельності команди проекту, практичне здійснення цього розподілу.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основних ролей, які виконуються конкретними членами проектної команди.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З'ясування стилю керівництва менеджеру проекту, розроблення рекомендацій щодо його зміни в разі потреби. Обґрунтування системи мотивації команди проекту. Розгляд можливих причин конфліктів за виконання проекту та їх наслідків. Розроблення заходів щодо запобігання конфліктам.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398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написання контрольної роботи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484310" y="1570009"/>
            <a:ext cx="10018713" cy="4221192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мати титульний аркуш наступного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зразку.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контрольної роботи повинен складатися 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5-8 сторінок машинописних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сторінок. Обов’язковою вимогою є наявність прикладеного бізнес-плану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 робота відсилається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galinatar@ukr.net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 ніж за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днів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початку сесії. Роботи які присилаються пізніше будуть перевірятися після сесії.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екзамен допускаються студенти з зарахованою контрольною роботою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galinatar@ukr.net-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моя адреса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0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93</TotalTime>
  <Words>329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Corbel</vt:lpstr>
      <vt:lpstr>Times New Roman</vt:lpstr>
      <vt:lpstr>Параллакс</vt:lpstr>
      <vt:lpstr>СТРУКТУРА ТА ЗМІСТ ІНДИВІДУАЛЬНОГО ЗАВДАННЯ  (Опис бізнес плану)</vt:lpstr>
      <vt:lpstr>Презентация PowerPoint</vt:lpstr>
      <vt:lpstr>Вимоги до написання контрольної роботи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ТА ЗМІСТ ІНДИВІДУАЛЬНОГО ЗАВДАННЯ  (Опис бізнес плану)</dc:title>
  <dc:creator>Нищук О А</dc:creator>
  <cp:lastModifiedBy>Админ</cp:lastModifiedBy>
  <cp:revision>5</cp:revision>
  <dcterms:created xsi:type="dcterms:W3CDTF">2020-11-27T13:04:37Z</dcterms:created>
  <dcterms:modified xsi:type="dcterms:W3CDTF">2022-12-16T11:26:31Z</dcterms:modified>
</cp:coreProperties>
</file>