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6227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8282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4339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6254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1616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2329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3066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0643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8836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8813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2738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63665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55335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1422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28572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1214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36010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AA35488-5870-4A93-9BA7-84E33EBC9B3F}" type="datetimeFigureOut">
              <a:rPr lang="uk-UA" smtClean="0"/>
              <a:t>25.05.2023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532CF2F-D27F-4072-9F7C-8FDB17A789C7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8875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galinatar@ukr.net-" TargetMode="External"/><Relationship Id="rId2" Type="http://schemas.openxmlformats.org/officeDocument/2006/relationships/hyperlink" Target="mailto:galinatar@ukr.net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004977"/>
          </a:xfrm>
        </p:spPr>
        <p:txBody>
          <a:bodyPr>
            <a:normAutofit/>
          </a:bodyPr>
          <a:lstStyle/>
          <a:p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ТА ЗМІСТ ІНДИВІДУАЛЬНОГО ЗАВДАННЯ </a:t>
            </a:r>
            <a:b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(Опис бізнес плану)</a:t>
            </a:r>
            <a:endParaRPr lang="uk-UA" sz="24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484310" y="1518249"/>
            <a:ext cx="10018713" cy="479628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Загальна характеристика та основні параметри проекту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16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 проекту, сутність проекту. Короткий зміст проекту. Подія, яка свідчить про закінчення проекту, кінцевий продукт. Час виконання проекту. Бюджет проекту. Характеристика сторін, які беруть участь у проекті.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Організаційна структура проекту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16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 зовнішньої і внутрішньої організаційних структур, виходячи з розміру проекту, характеристик організації-виконавця і партнерів. Пояснення функцій кожного підрозділу, їх взаємозв'язків, координації діяльності. Розроблення відповідних схем.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Робоча структура проекту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16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CTR-словник</a:t>
            </a:r>
            <a:r>
              <a:rPr lang="uk-UA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Матриця відповідальності.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Сіткове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проекту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16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послідовності та взаємозв'язку робіт, їхньої тривалості, </a:t>
            </a:r>
            <a:r>
              <a:rPr lang="uk-UA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 </a:t>
            </a:r>
            <a:r>
              <a:rPr lang="uk-U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сіткового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графіка та обчислення його параметрів: ранні та пізні строки початку і закінчення, тривалість критичного шляху, запаси часу щодо некритичних робіт.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95611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1484310" y="586597"/>
            <a:ext cx="10018713" cy="5538158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Календарне та бюджетне планування проекту</a:t>
            </a:r>
            <a:endParaRPr lang="uk-UA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16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Побудова бюджету проекту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розподілом у </a:t>
            </a:r>
            <a:r>
              <a:rPr lang="uk-UA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часі</a:t>
            </a:r>
          </a:p>
          <a:p>
            <a:pPr algn="just"/>
            <a:r>
              <a:rPr lang="uk-UA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Управління проектними ризиками</a:t>
            </a:r>
            <a:endParaRPr lang="uk-UA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16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 основних груп можливих ризиків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виходячи з сутності, масштабів, особливостей проекту, 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деталізація їхнього змісту та наслідків,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обчислення можливих втрат. 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програми запобігання ризикам, обґрунтування відповідних заходів</a:t>
            </a:r>
            <a:r>
              <a:rPr lang="uk-UA" sz="3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216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sz="3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Управління командою проекту</a:t>
            </a:r>
            <a:endParaRPr lang="uk-UA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2160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Обґрунтування принципів формування груп в середині команди, виходячи з загальної чисельності команди проекту, практичне здійснення цього розподілу. 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основних ролей, які виконуються конкретними членами проектної команди.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З'ясування стилю керівництва менеджеру проекту, розроблення рекомендацій щодо його зміни в разі потреби. Обґрунтування системи мотивації команди проекту. Розгляд можливих причин конфліктів за виконання проекту та їх наслідків. Розроблення заходів щодо запобігання конфліктам.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010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073989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написання контрольної роботи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1484310" y="1570009"/>
            <a:ext cx="10018713" cy="4221192"/>
          </a:xfrm>
        </p:spPr>
        <p:txBody>
          <a:bodyPr>
            <a:normAutofit/>
          </a:bodyPr>
          <a:lstStyle/>
          <a:p>
            <a:pPr algn="just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повинна мати титульний аркуш наступного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зразку.</a:t>
            </a:r>
          </a:p>
          <a:p>
            <a:pPr algn="just"/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Обсяг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контрольної роботи повинен складатися з 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5-8 сторінок машинописних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сторінок. Обов’язковою вимогою є наявність прикладеного бізнес-плану 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Контрольна робота відсилається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galinatar@ukr.net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 ніж за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днів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початку сесії. Роботи які присилаються пізніше будуть перевірятися після сесії.</a:t>
            </a:r>
          </a:p>
          <a:p>
            <a:pPr algn="just"/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екзамен допускаються студенти з зарахованою контрольною роботою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galinatar@ukr.net-</a:t>
            </a:r>
            <a:r>
              <a:rPr lang="uk-U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моя адреса</a:t>
            </a: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2907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93</TotalTime>
  <Words>329</Words>
  <Application>Microsoft Office PowerPoint</Application>
  <PresentationFormat>Широкоэкранный</PresentationFormat>
  <Paragraphs>22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Corbel</vt:lpstr>
      <vt:lpstr>Times New Roman</vt:lpstr>
      <vt:lpstr>Параллакс</vt:lpstr>
      <vt:lpstr>СТРУКТУРА ТА ЗМІСТ ІНДИВІДУАЛЬНОГО ЗАВДАННЯ  (Опис бізнес плану)</vt:lpstr>
      <vt:lpstr>Презентация PowerPoint</vt:lpstr>
      <vt:lpstr>Вимоги до написання контрольної роботи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ТА ЗМІСТ ІНДИВІДУАЛЬНОГО ЗАВДАННЯ  (Опис бізнес плану)</dc:title>
  <dc:creator>Нищук О А</dc:creator>
  <cp:lastModifiedBy>Админ</cp:lastModifiedBy>
  <cp:revision>6</cp:revision>
  <dcterms:created xsi:type="dcterms:W3CDTF">2020-11-27T13:04:37Z</dcterms:created>
  <dcterms:modified xsi:type="dcterms:W3CDTF">2023-05-25T06:16:16Z</dcterms:modified>
</cp:coreProperties>
</file>