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56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22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82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433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254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1616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329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0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064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88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881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273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66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533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4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57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60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A35488-5870-4A93-9BA7-84E33EBC9B3F}" type="datetimeFigureOut">
              <a:rPr lang="uk-UA" smtClean="0"/>
              <a:t>24.05.2024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32CF2F-D27F-4072-9F7C-8FDB17A789C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887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4977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 ЗМІСТ ІНДИВІДУАЛЬНОГО ЗАВДАННЯ </a:t>
            </a:r>
            <a:b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(Опис бізнес плану)</a:t>
            </a:r>
            <a:endParaRPr lang="uk-UA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1518249"/>
            <a:ext cx="10018713" cy="479628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характеристика та основні параметри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проекту, сутність проекту. Короткий зміст проекту. Подія, яка свідчить про закінчення проекту, кінцевий продукт. Час виконання проекту. Бюджет проекту. Характеристика сторін, які беруть участь у проекті.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Організаційна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зовнішньої і внутрішньої організаційних структур, виходячи з розміру проекту, характеристик організації-виконавця і партнерів. Пояснення функцій кожного підрозділу, їх взаємозв'язків, координації діяльності. Розроблення відповідних схем.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Робоча структура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CTR-словник</a:t>
            </a:r>
            <a:r>
              <a:rPr lang="uk-UA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Матриця відповідальності.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Сітьове планування проекту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послідовності та взаємозв'язку робіт, їхньої тривалості, побудова сітьового графіка та обчислення його параметрів: ранні та пізні строки початку і закінчення, тривалість критичного шляху, запаси часу щодо некритичних робіт.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561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84310" y="586597"/>
            <a:ext cx="10018713" cy="553815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Календарне та бюджетне планування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 бюджету проекту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розподілом у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</a:p>
          <a:p>
            <a:pPr algn="just"/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Управління проектними ризиками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основних груп можливих ризиків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виходячи з сутності, масштабів, особливостей проекту,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деталізація їхнього змісту та наслідків,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 можливих втрат.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 програми запобігання ризикам, обґрунтування відповідних заходів</a:t>
            </a: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Управління командою проекту</a:t>
            </a:r>
            <a:endParaRPr lang="uk-UA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16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 принципів формування груп в середині команди, виходячи з загальної чисельності команди проекту, практичне здійснення цього розподілу. </a:t>
            </a:r>
            <a:r>
              <a:rPr lang="uk-UA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основних ролей, які виконуються конкретними членами проектної команди.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З'ясування стилю керівництва менеджеру проекту, розроблення рекомендацій щодо його зміни в разі потреби. Обґрунтування системи мотивації команди проекту. Розгляд можливих причин конфліктів за виконання проекту та їх наслідків. Розроблення заходів щодо запобігання конфліктам.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1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398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написання контрольної роботи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484310" y="1570009"/>
            <a:ext cx="10018713" cy="4221192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мати титульний аркуш наступного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зразку.</a:t>
            </a: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контрольної роботи повинен складатися з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5-8 сторінок машинописних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сторінок. Обов’язковою вимогою є наявність прикладеного бізнес-плану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 робота відсилається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корпоративну пошту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 ніж за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днів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початку сесії. Роботи які присилаються пізніше будуть перевірятися після сесії.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екзамен допускаються студенти з зарахованою контрольною роботою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0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94</TotalTime>
  <Words>328</Words>
  <Application>Microsoft Office PowerPoint</Application>
  <PresentationFormat>Довільний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4" baseType="lpstr">
      <vt:lpstr>Параллакс</vt:lpstr>
      <vt:lpstr>СТРУКТУРА ТА ЗМІСТ ІНДИВІДУАЛЬНОГО ЗАВДАННЯ  (Опис бізнес плану)</vt:lpstr>
      <vt:lpstr>Презентація PowerPoint</vt:lpstr>
      <vt:lpstr>Вимоги до написання контрольної роботи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ТА ЗМІСТ ІНДИВІДУАЛЬНОГО ЗАВДАННЯ  (Опис бізнес плану)</dc:title>
  <dc:creator>Нищук О А</dc:creator>
  <cp:lastModifiedBy>Тарасюк Галина </cp:lastModifiedBy>
  <cp:revision>7</cp:revision>
  <dcterms:created xsi:type="dcterms:W3CDTF">2020-11-27T13:04:37Z</dcterms:created>
  <dcterms:modified xsi:type="dcterms:W3CDTF">2024-05-24T11:57:14Z</dcterms:modified>
</cp:coreProperties>
</file>