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1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AFE0991-67A1-4E34-AF58-6AC07E8FA18A}">
          <p14:sldIdLst>
            <p14:sldId id="256"/>
            <p14:sldId id="257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Розділ без заголовка" id="{6BBB11C0-880D-44C7-9440-00C12E70C909}">
          <p14:sldIdLst/>
        </p14:section>
        <p14:section name="Раздел без заголовка" id="{E9149068-824A-4593-AB1E-D9902C7703C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4660"/>
  </p:normalViewPr>
  <p:slideViewPr>
    <p:cSldViewPr>
      <p:cViewPr varScale="1">
        <p:scale>
          <a:sx n="41" d="100"/>
          <a:sy n="41" d="100"/>
        </p:scale>
        <p:origin x="754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4E679-6B67-4838-B042-4C2AF2D1126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73FF-1E35-48BC-9E4E-0E08E2A85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783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6499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02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076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6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579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6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71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3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6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96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9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5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2A441-3696-41C8-8DB2-07641AF5105C}" type="datetimeFigureOut">
              <a:rPr lang="en-US" smtClean="0"/>
              <a:pPr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7A3188-97B3-42AC-A7B7-07FCDFD565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943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  <p:sldLayoutId id="2147483962" r:id="rId12"/>
    <p:sldLayoutId id="2147483963" r:id="rId13"/>
    <p:sldLayoutId id="2147483964" r:id="rId14"/>
    <p:sldLayoutId id="2147483965" r:id="rId15"/>
    <p:sldLayoutId id="2147483966" r:id="rId16"/>
  </p:sldLayoutIdLst>
  <p:transition>
    <p:random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58200" cy="1222375"/>
          </a:xfrm>
        </p:spPr>
        <p:txBody>
          <a:bodyPr>
            <a:normAutofit fontScale="90000"/>
          </a:bodyPr>
          <a:lstStyle/>
          <a:p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/>
            </a:br>
            <a:br>
              <a:rPr lang="uk-UA" dirty="0"/>
            </a:br>
            <a:br>
              <a:rPr lang="uk-UA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dirty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068318"/>
            <a:ext cx="5328592" cy="2152770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1. УПРАВЛІНСЬКІ РІШЕННЯ: СУТНІСТЬ, РОЛЬ ТА ЗНАЧЕННЯ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BEF87F-65FC-2C9B-1663-9E484FAA0ACC}"/>
              </a:ext>
            </a:extLst>
          </p:cNvPr>
          <p:cNvSpPr txBox="1"/>
          <p:nvPr/>
        </p:nvSpPr>
        <p:spPr>
          <a:xfrm>
            <a:off x="287016" y="188640"/>
            <a:ext cx="88569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4.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Роль управлінця в системі обґрунтування та  прийняття рішень</a:t>
            </a:r>
            <a:endParaRPr lang="ru-RU" sz="20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5ABD8CE-1D33-D3F7-E8A8-96D5AF165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10365"/>
            <a:ext cx="7848872" cy="611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68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00808"/>
            <a:ext cx="6347714" cy="11964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Суть управлінських рішень та їх види</a:t>
            </a:r>
          </a:p>
          <a:p>
            <a:pPr marL="0" indent="0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управлінських рішень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Школи прийняття управлінських рішень</a:t>
            </a:r>
          </a:p>
          <a:p>
            <a:pPr marL="0" indent="0">
              <a:buNone/>
            </a:pPr>
            <a:r>
              <a:rPr lang="uk-UA" sz="2400" i="1" dirty="0"/>
              <a:t>4.</a:t>
            </a:r>
            <a:r>
              <a:rPr lang="uk-UA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Роль управлінця в системі обґрунтування та  прийняття рішень</a:t>
            </a:r>
            <a:endParaRPr lang="ru-RU" sz="2400" i="1" dirty="0"/>
          </a:p>
          <a:p>
            <a:pPr marL="0" indent="0">
              <a:buNone/>
            </a:pP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347713" cy="515144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Суть управлінських рішень та їх види</a:t>
            </a:r>
            <a:endParaRPr lang="uk-U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2EF5A741-468E-DAF2-843D-4F0E7F348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6309320"/>
          </a:xfrm>
        </p:spPr>
        <p:txBody>
          <a:bodyPr/>
          <a:lstStyle/>
          <a:p>
            <a:pPr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Управлінське рішення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результат вибору суб’єктом (органом) управління способу дій, спрямованих на розв’язання певної проблеми управління. Головною метою управлінського рішення є забезпечення координуючого впливу на об’єкт (систему) управління для досягнення цілей організації.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Управлінські рішення завжди є результатом будь-якої управлінської діяльності і займають провідне місце в менеджменті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0D5DE52-468F-9477-CF81-F3B9F670AF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2629937"/>
            <a:ext cx="6480720" cy="422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1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EF10257-A15B-4B47-34BF-92007AC3AC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38" y="332656"/>
            <a:ext cx="859072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8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6A3C022-5242-948A-72F9-0DF1F293D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-1"/>
            <a:ext cx="8064896" cy="330253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FA57C4D-AF1D-84FA-9CB5-695A132BF9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914" y="3272027"/>
            <a:ext cx="8064896" cy="351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87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F43271-0289-63AC-3D17-A86ABC32E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903" y="476672"/>
            <a:ext cx="8514194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91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9AC8DE0-B2B8-4E59-B550-EB6341FAA6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554"/>
            <a:ext cx="8352928" cy="161868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F72DD0-BE25-B678-64FC-4EA51E54E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619243"/>
            <a:ext cx="8352928" cy="85639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C159F4C-AA3E-685F-47DD-DA71F8AC38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080" y="2470080"/>
            <a:ext cx="8332384" cy="166148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06BCA39-0831-9D13-1BC7-017A6CB8A5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080" y="4131559"/>
            <a:ext cx="8311840" cy="88267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4C55456-FF16-03E8-5D80-6534D2B9134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6080" y="5014233"/>
            <a:ext cx="8332384" cy="1156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7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BEF87F-65FC-2C9B-1663-9E484FAA0ACC}"/>
              </a:ext>
            </a:extLst>
          </p:cNvPr>
          <p:cNvSpPr txBox="1"/>
          <p:nvPr/>
        </p:nvSpPr>
        <p:spPr>
          <a:xfrm>
            <a:off x="467544" y="188640"/>
            <a:ext cx="88569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Класифікація управлінських рішень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AE754F8-C462-EAD8-A1C1-D038AF468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588749"/>
            <a:ext cx="6106244" cy="6272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968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3BEF87F-65FC-2C9B-1663-9E484FAA0ACC}"/>
              </a:ext>
            </a:extLst>
          </p:cNvPr>
          <p:cNvSpPr txBox="1"/>
          <p:nvPr/>
        </p:nvSpPr>
        <p:spPr>
          <a:xfrm>
            <a:off x="515820" y="188640"/>
            <a:ext cx="88569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/>
              <a:t>3.</a:t>
            </a:r>
            <a:r>
              <a:rPr lang="uk-UA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Школи прийняття управлінських рішень</a:t>
            </a:r>
            <a:r>
              <a:rPr lang="uk-UA" sz="2000" dirty="0"/>
              <a:t> </a:t>
            </a:r>
            <a:endParaRPr lang="ru-RU" sz="20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D6B3D9C-1710-03B2-AE62-C8C06769A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898" y="836712"/>
            <a:ext cx="7976377" cy="2232248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059223-8D28-E250-E46A-401C8A6BF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897" y="3068959"/>
            <a:ext cx="7976377" cy="125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95163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656</TotalTime>
  <Words>131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Wingdings 3</vt:lpstr>
      <vt:lpstr>Грань</vt:lpstr>
      <vt:lpstr>       </vt:lpstr>
      <vt:lpstr>План</vt:lpstr>
      <vt:lpstr>1. Суть управлінських рішень та їх види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Pupkin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Бюджетний Устрій та побудова бюджетної системи україни</dc:title>
  <dc:creator>Vassia</dc:creator>
  <cp:lastModifiedBy>Lenovo</cp:lastModifiedBy>
  <cp:revision>48</cp:revision>
  <cp:lastPrinted>2017-09-25T19:24:07Z</cp:lastPrinted>
  <dcterms:created xsi:type="dcterms:W3CDTF">2008-02-11T19:42:53Z</dcterms:created>
  <dcterms:modified xsi:type="dcterms:W3CDTF">2022-11-30T10:41:47Z</dcterms:modified>
</cp:coreProperties>
</file>