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71" r:id="rId10"/>
    <p:sldId id="272" r:id="rId11"/>
    <p:sldId id="27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206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23AF3BB-8C4C-48CE-B4A1-99355BA1A016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005B559-DB31-4AA5-825A-D53112CDE9F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Китаю».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603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3360" y="3833664"/>
            <a:ext cx="5760640" cy="302433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З </a:t>
            </a:r>
            <a:r>
              <a:rPr lang="ru-RU" dirty="0" err="1"/>
              <a:t>алкогольних</a:t>
            </a:r>
            <a:r>
              <a:rPr lang="ru-RU" dirty="0"/>
              <a:t> </a:t>
            </a:r>
            <a:r>
              <a:rPr lang="ru-RU" dirty="0" err="1"/>
              <a:t>напоїв</a:t>
            </a:r>
            <a:r>
              <a:rPr lang="ru-RU" dirty="0"/>
              <a:t> </a:t>
            </a:r>
            <a:r>
              <a:rPr lang="ru-RU" dirty="0" err="1"/>
              <a:t>китайці</a:t>
            </a:r>
            <a:r>
              <a:rPr lang="ru-RU" dirty="0"/>
              <a:t> </a:t>
            </a:r>
            <a:r>
              <a:rPr lang="ru-RU" dirty="0" err="1"/>
              <a:t>надають</a:t>
            </a:r>
            <a:r>
              <a:rPr lang="ru-RU" dirty="0"/>
              <a:t> </a:t>
            </a:r>
            <a:r>
              <a:rPr lang="ru-RU" dirty="0" err="1"/>
              <a:t>перевагу</a:t>
            </a:r>
            <a:r>
              <a:rPr lang="ru-RU" dirty="0"/>
              <a:t> </a:t>
            </a:r>
            <a:r>
              <a:rPr lang="ru-RU" dirty="0" err="1"/>
              <a:t>рисовій</a:t>
            </a:r>
            <a:r>
              <a:rPr lang="ru-RU" dirty="0"/>
              <a:t> </a:t>
            </a:r>
            <a:r>
              <a:rPr lang="ru-RU" dirty="0" err="1"/>
              <a:t>горілці</a:t>
            </a:r>
            <a:r>
              <a:rPr lang="ru-RU" dirty="0"/>
              <a:t>, рисовому пиву “У </a:t>
            </a:r>
            <a:r>
              <a:rPr lang="ru-RU" dirty="0" err="1"/>
              <a:t>син</a:t>
            </a:r>
            <a:r>
              <a:rPr lang="ru-RU" dirty="0"/>
              <a:t>” і “Циндао”, рисовому вину “</a:t>
            </a:r>
            <a:r>
              <a:rPr lang="ru-RU" dirty="0" err="1"/>
              <a:t>Міцзю</a:t>
            </a:r>
            <a:r>
              <a:rPr lang="ru-RU" dirty="0"/>
              <a:t>”, </a:t>
            </a:r>
            <a:r>
              <a:rPr lang="ru-RU" dirty="0" err="1"/>
              <a:t>жовтому</a:t>
            </a:r>
            <a:r>
              <a:rPr lang="ru-RU" dirty="0"/>
              <a:t> вину “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Цзя</a:t>
            </a:r>
            <a:r>
              <a:rPr lang="ru-RU" dirty="0"/>
              <a:t> Фань”, а </a:t>
            </a:r>
            <a:r>
              <a:rPr lang="ru-RU" dirty="0" err="1"/>
              <a:t>також</a:t>
            </a:r>
            <a:r>
              <a:rPr lang="ru-RU" dirty="0"/>
              <a:t> “</a:t>
            </a:r>
            <a:r>
              <a:rPr lang="ru-RU" dirty="0" err="1"/>
              <a:t>байцзі</a:t>
            </a:r>
            <a:r>
              <a:rPr lang="ru-RU" dirty="0"/>
              <a:t>” – </a:t>
            </a:r>
            <a:r>
              <a:rPr lang="ru-RU" dirty="0" err="1"/>
              <a:t>білому</a:t>
            </a:r>
            <a:r>
              <a:rPr lang="ru-RU" dirty="0"/>
              <a:t> </a:t>
            </a:r>
            <a:r>
              <a:rPr lang="ru-RU" dirty="0" err="1"/>
              <a:t>фільтрованому</a:t>
            </a:r>
            <a:r>
              <a:rPr lang="ru-RU" dirty="0"/>
              <a:t> вину </a:t>
            </a:r>
            <a:r>
              <a:rPr lang="ru-RU" dirty="0" err="1"/>
              <a:t>міцністю</a:t>
            </a:r>
            <a:r>
              <a:rPr lang="ru-RU" dirty="0"/>
              <a:t> до 60 </a:t>
            </a:r>
            <a:r>
              <a:rPr lang="ru-RU" dirty="0" err="1"/>
              <a:t>градусів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000"/>
            <a:ext cx="4680520" cy="350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08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76872"/>
            <a:ext cx="8640960" cy="1342256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/>
              <a:t>Дякую за увагу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52020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Китай – </a:t>
            </a:r>
            <a:r>
              <a:rPr lang="ru-RU" dirty="0" err="1"/>
              <a:t>величезна</a:t>
            </a:r>
            <a:r>
              <a:rPr lang="ru-RU" dirty="0"/>
              <a:t> </a:t>
            </a:r>
            <a:r>
              <a:rPr lang="ru-RU" dirty="0" err="1"/>
              <a:t>країна</a:t>
            </a:r>
            <a:r>
              <a:rPr lang="ru-RU" dirty="0"/>
              <a:t>, тому в кожному </a:t>
            </a:r>
            <a:r>
              <a:rPr lang="ru-RU" dirty="0" err="1"/>
              <a:t>регіоні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своя </a:t>
            </a:r>
            <a:r>
              <a:rPr lang="ru-RU" dirty="0" err="1"/>
              <a:t>національна</a:t>
            </a:r>
            <a:r>
              <a:rPr lang="ru-RU" dirty="0"/>
              <a:t> кухня, </a:t>
            </a:r>
            <a:r>
              <a:rPr lang="ru-RU" dirty="0" err="1"/>
              <a:t>обумовлена</a:t>
            </a:r>
            <a:r>
              <a:rPr lang="ru-RU" dirty="0"/>
              <a:t> </a:t>
            </a:r>
            <a:r>
              <a:rPr lang="ru-RU" dirty="0" err="1"/>
              <a:t>кліматичними</a:t>
            </a:r>
            <a:r>
              <a:rPr lang="ru-RU" dirty="0"/>
              <a:t> </a:t>
            </a:r>
            <a:r>
              <a:rPr lang="ru-RU" dirty="0" err="1"/>
              <a:t>особливостями</a:t>
            </a:r>
            <a:r>
              <a:rPr lang="ru-RU" dirty="0"/>
              <a:t>, </a:t>
            </a:r>
            <a:r>
              <a:rPr lang="ru-RU" dirty="0" err="1"/>
              <a:t>географічним</a:t>
            </a:r>
            <a:r>
              <a:rPr lang="ru-RU" dirty="0"/>
              <a:t> </a:t>
            </a:r>
            <a:r>
              <a:rPr lang="ru-RU" dirty="0" err="1"/>
              <a:t>положенням</a:t>
            </a:r>
            <a:r>
              <a:rPr lang="ru-RU" dirty="0"/>
              <a:t>, </a:t>
            </a:r>
            <a:r>
              <a:rPr lang="ru-RU" dirty="0" err="1"/>
              <a:t>історією</a:t>
            </a:r>
            <a:r>
              <a:rPr lang="ru-RU" dirty="0"/>
              <a:t> та </a:t>
            </a:r>
            <a:r>
              <a:rPr lang="ru-RU" dirty="0" err="1"/>
              <a:t>традиціями</a:t>
            </a:r>
            <a:r>
              <a:rPr lang="ru-RU" dirty="0"/>
              <a:t> </a:t>
            </a:r>
            <a:r>
              <a:rPr lang="ru-RU" dirty="0" err="1"/>
              <a:t>відповідного</a:t>
            </a:r>
            <a:r>
              <a:rPr lang="ru-RU" dirty="0"/>
              <a:t> </a:t>
            </a:r>
            <a:r>
              <a:rPr lang="ru-RU" dirty="0" err="1"/>
              <a:t>регіону</a:t>
            </a:r>
            <a:r>
              <a:rPr lang="ru-RU" dirty="0"/>
              <a:t>. У </a:t>
            </a:r>
            <a:r>
              <a:rPr lang="ru-RU" dirty="0" err="1"/>
              <a:t>Китаї</a:t>
            </a:r>
            <a:r>
              <a:rPr lang="ru-RU" dirty="0"/>
              <a:t> </a:t>
            </a:r>
            <a:r>
              <a:rPr lang="ru-RU" dirty="0" err="1"/>
              <a:t>розрізняють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десяти </a:t>
            </a:r>
            <a:r>
              <a:rPr lang="ru-RU" dirty="0" err="1"/>
              <a:t>регіональних</a:t>
            </a:r>
            <a:r>
              <a:rPr lang="ru-RU" dirty="0"/>
              <a:t> кухонь, але </a:t>
            </a:r>
            <a:r>
              <a:rPr lang="ru-RU" dirty="0" err="1"/>
              <a:t>найвідоміші</a:t>
            </a:r>
            <a:r>
              <a:rPr lang="ru-RU" dirty="0"/>
              <a:t> і </a:t>
            </a:r>
            <a:r>
              <a:rPr lang="ru-RU" dirty="0" err="1"/>
              <a:t>популярні</a:t>
            </a:r>
            <a:r>
              <a:rPr lang="ru-RU" dirty="0"/>
              <a:t> – </a:t>
            </a:r>
            <a:r>
              <a:rPr lang="ru-RU" dirty="0" err="1"/>
              <a:t>пекінська</a:t>
            </a:r>
            <a:r>
              <a:rPr lang="ru-RU" dirty="0"/>
              <a:t>, </a:t>
            </a:r>
            <a:r>
              <a:rPr lang="ru-RU" dirty="0" err="1"/>
              <a:t>шанхайська</a:t>
            </a:r>
            <a:r>
              <a:rPr lang="ru-RU" dirty="0"/>
              <a:t>, </a:t>
            </a:r>
            <a:r>
              <a:rPr lang="ru-RU" dirty="0" err="1"/>
              <a:t>кантональна</a:t>
            </a:r>
            <a:r>
              <a:rPr lang="ru-RU" dirty="0"/>
              <a:t> і </a:t>
            </a:r>
            <a:r>
              <a:rPr lang="ru-RU" dirty="0" err="1"/>
              <a:t>сичуанська</a:t>
            </a:r>
            <a:r>
              <a:rPr lang="ru-RU" dirty="0"/>
              <a:t>. </a:t>
            </a:r>
            <a:r>
              <a:rPr lang="ru-RU" dirty="0" err="1"/>
              <a:t>Розглянемо</a:t>
            </a:r>
            <a:r>
              <a:rPr lang="ru-RU" dirty="0"/>
              <a:t> </a:t>
            </a:r>
            <a:r>
              <a:rPr lang="ru-RU" dirty="0" err="1"/>
              <a:t>ближче</a:t>
            </a:r>
            <a:r>
              <a:rPr lang="ru-RU" dirty="0"/>
              <a:t> </a:t>
            </a:r>
            <a:r>
              <a:rPr lang="ru-RU" dirty="0" err="1"/>
              <a:t>кожну</a:t>
            </a:r>
            <a:r>
              <a:rPr lang="ru-RU" dirty="0"/>
              <a:t> з </a:t>
            </a:r>
            <a:r>
              <a:rPr lang="ru-RU" dirty="0" err="1"/>
              <a:t>цих</a:t>
            </a:r>
            <a:r>
              <a:rPr lang="ru-RU" dirty="0"/>
              <a:t> кухонь.</a:t>
            </a:r>
          </a:p>
        </p:txBody>
      </p:sp>
    </p:spTree>
    <p:extLst>
      <p:ext uri="{BB962C8B-B14F-4D97-AF65-F5344CB8AC3E}">
        <p14:creationId xmlns:p14="http://schemas.microsoft.com/office/powerpoint/2010/main" val="4031329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731696" cy="2018854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/>
              <a:t>Пекінська</a:t>
            </a:r>
            <a:r>
              <a:rPr lang="ru-RU" dirty="0"/>
              <a:t> кухня –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імператорською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північною</a:t>
            </a:r>
            <a:r>
              <a:rPr lang="ru-RU" dirty="0"/>
              <a:t>. Основу </a:t>
            </a:r>
            <a:r>
              <a:rPr lang="ru-RU" dirty="0" err="1"/>
              <a:t>пекінської</a:t>
            </a:r>
            <a:r>
              <a:rPr lang="ru-RU" dirty="0"/>
              <a:t> </a:t>
            </a:r>
            <a:r>
              <a:rPr lang="ru-RU" dirty="0" err="1"/>
              <a:t>кухні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рис,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подається</a:t>
            </a:r>
            <a:r>
              <a:rPr lang="ru-RU" dirty="0"/>
              <a:t> як </a:t>
            </a:r>
            <a:r>
              <a:rPr lang="ru-RU" dirty="0" err="1"/>
              <a:t>самостійну</a:t>
            </a:r>
            <a:r>
              <a:rPr lang="ru-RU" dirty="0"/>
              <a:t> </a:t>
            </a:r>
            <a:r>
              <a:rPr lang="ru-RU" dirty="0" err="1"/>
              <a:t>страву</a:t>
            </a:r>
            <a:r>
              <a:rPr lang="ru-RU" dirty="0"/>
              <a:t> і як добавку до </a:t>
            </a:r>
            <a:r>
              <a:rPr lang="ru-RU" dirty="0" err="1"/>
              <a:t>риби</a:t>
            </a:r>
            <a:r>
              <a:rPr lang="ru-RU" dirty="0"/>
              <a:t>, </a:t>
            </a:r>
            <a:r>
              <a:rPr lang="ru-RU" dirty="0" err="1"/>
              <a:t>овочів</a:t>
            </a:r>
            <a:r>
              <a:rPr lang="ru-RU" dirty="0"/>
              <a:t> і </a:t>
            </a:r>
            <a:r>
              <a:rPr lang="ru-RU" dirty="0" err="1"/>
              <a:t>м’яса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 велика </a:t>
            </a:r>
            <a:r>
              <a:rPr lang="ru-RU" dirty="0" err="1"/>
              <a:t>увага</a:t>
            </a:r>
            <a:r>
              <a:rPr lang="ru-RU" dirty="0"/>
              <a:t> тут </a:t>
            </a:r>
            <a:r>
              <a:rPr lang="ru-RU" dirty="0" err="1"/>
              <a:t>приділяється</a:t>
            </a:r>
            <a:r>
              <a:rPr lang="ru-RU" dirty="0"/>
              <a:t> </a:t>
            </a:r>
            <a:r>
              <a:rPr lang="ru-RU" dirty="0" err="1"/>
              <a:t>стравам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свинини</a:t>
            </a:r>
            <a:r>
              <a:rPr lang="ru-RU" dirty="0"/>
              <a:t>, </a:t>
            </a:r>
            <a:r>
              <a:rPr lang="ru-RU" dirty="0" err="1"/>
              <a:t>птиці</a:t>
            </a:r>
            <a:r>
              <a:rPr lang="ru-RU" dirty="0"/>
              <a:t> та </a:t>
            </a:r>
            <a:r>
              <a:rPr lang="ru-RU" dirty="0" err="1"/>
              <a:t>баранини</a:t>
            </a:r>
            <a:r>
              <a:rPr lang="ru-RU" dirty="0"/>
              <a:t>. Ось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з них: “качка </a:t>
            </a:r>
            <a:r>
              <a:rPr lang="ru-RU" dirty="0" err="1"/>
              <a:t>по-пекінськи</a:t>
            </a:r>
            <a:r>
              <a:rPr lang="ru-RU" dirty="0"/>
              <a:t>” –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страви </a:t>
            </a:r>
            <a:r>
              <a:rPr lang="ru-RU" dirty="0" err="1"/>
              <a:t>сягає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24 </a:t>
            </a:r>
            <a:r>
              <a:rPr lang="ru-RU" dirty="0" err="1"/>
              <a:t>години</a:t>
            </a:r>
            <a:r>
              <a:rPr lang="ru-RU" dirty="0"/>
              <a:t>; “свинина в кисло-</a:t>
            </a:r>
            <a:r>
              <a:rPr lang="ru-RU" dirty="0" err="1"/>
              <a:t>солодкому</a:t>
            </a:r>
            <a:r>
              <a:rPr lang="ru-RU" dirty="0"/>
              <a:t> </a:t>
            </a:r>
            <a:r>
              <a:rPr lang="ru-RU" dirty="0" err="1"/>
              <a:t>соусі</a:t>
            </a:r>
            <a:r>
              <a:rPr lang="ru-RU" dirty="0"/>
              <a:t>”;“</a:t>
            </a:r>
            <a:r>
              <a:rPr lang="ru-RU" dirty="0" err="1"/>
              <a:t>китайський</a:t>
            </a:r>
            <a:r>
              <a:rPr lang="ru-RU" dirty="0"/>
              <a:t> самовар” – </a:t>
            </a:r>
            <a:r>
              <a:rPr lang="ru-RU" dirty="0" err="1"/>
              <a:t>страва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(</a:t>
            </a:r>
            <a:r>
              <a:rPr lang="ru-RU" dirty="0" err="1"/>
              <a:t>яловичини</a:t>
            </a:r>
            <a:r>
              <a:rPr lang="ru-RU" dirty="0"/>
              <a:t>, </a:t>
            </a:r>
            <a:r>
              <a:rPr lang="ru-RU" dirty="0" err="1"/>
              <a:t>баранини</a:t>
            </a:r>
            <a:r>
              <a:rPr lang="ru-RU" dirty="0"/>
              <a:t>, креветок, </a:t>
            </a:r>
            <a:r>
              <a:rPr lang="ru-RU" dirty="0" err="1"/>
              <a:t>риби</a:t>
            </a:r>
            <a:r>
              <a:rPr lang="ru-RU" dirty="0"/>
              <a:t>, </a:t>
            </a:r>
            <a:r>
              <a:rPr lang="ru-RU" dirty="0" err="1"/>
              <a:t>овочів</a:t>
            </a:r>
            <a:r>
              <a:rPr lang="ru-RU" dirty="0"/>
              <a:t>, </a:t>
            </a:r>
            <a:r>
              <a:rPr lang="ru-RU" dirty="0" err="1"/>
              <a:t>вермішелі</a:t>
            </a:r>
            <a:r>
              <a:rPr lang="ru-RU" dirty="0"/>
              <a:t>); “салат з </a:t>
            </a:r>
            <a:r>
              <a:rPr lang="ru-RU" dirty="0" err="1"/>
              <a:t>кульбаб</a:t>
            </a:r>
            <a:r>
              <a:rPr lang="ru-RU" dirty="0"/>
              <a:t>”; “</a:t>
            </a:r>
            <a:r>
              <a:rPr lang="ru-RU" dirty="0" err="1"/>
              <a:t>китайські</a:t>
            </a:r>
            <a:r>
              <a:rPr lang="ru-RU" dirty="0"/>
              <a:t> </a:t>
            </a:r>
            <a:r>
              <a:rPr lang="ru-RU" dirty="0" err="1"/>
              <a:t>пельмені</a:t>
            </a:r>
            <a:r>
              <a:rPr lang="ru-RU" dirty="0"/>
              <a:t>” – з </a:t>
            </a:r>
            <a:r>
              <a:rPr lang="ru-RU" dirty="0" err="1"/>
              <a:t>начинкою</a:t>
            </a:r>
            <a:r>
              <a:rPr lang="ru-RU" dirty="0"/>
              <a:t> з </a:t>
            </a:r>
            <a:r>
              <a:rPr lang="ru-RU" dirty="0" err="1"/>
              <a:t>м’яса</a:t>
            </a:r>
            <a:r>
              <a:rPr lang="ru-RU" dirty="0"/>
              <a:t> і </a:t>
            </a:r>
            <a:r>
              <a:rPr lang="ru-RU" dirty="0" err="1"/>
              <a:t>овочів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6308576" cy="354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01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1"/>
            <a:ext cx="8712968" cy="2088232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Шанхайська</a:t>
            </a:r>
            <a:r>
              <a:rPr lang="ru-RU" dirty="0"/>
              <a:t> кухня –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східна</a:t>
            </a:r>
            <a:r>
              <a:rPr lang="ru-RU" dirty="0"/>
              <a:t>, заснована на </a:t>
            </a:r>
            <a:r>
              <a:rPr lang="ru-RU" dirty="0" err="1"/>
              <a:t>кулінарних</a:t>
            </a:r>
            <a:r>
              <a:rPr lang="ru-RU" dirty="0"/>
              <a:t> </a:t>
            </a:r>
            <a:r>
              <a:rPr lang="ru-RU" dirty="0" err="1"/>
              <a:t>традиціях</a:t>
            </a:r>
            <a:r>
              <a:rPr lang="ru-RU" dirty="0"/>
              <a:t> </a:t>
            </a:r>
            <a:r>
              <a:rPr lang="ru-RU" dirty="0" err="1"/>
              <a:t>провінцій</a:t>
            </a:r>
            <a:r>
              <a:rPr lang="ru-RU" dirty="0"/>
              <a:t> </a:t>
            </a:r>
            <a:r>
              <a:rPr lang="ru-RU" dirty="0" err="1"/>
              <a:t>Цзянсу</a:t>
            </a:r>
            <a:r>
              <a:rPr lang="ru-RU" dirty="0"/>
              <a:t> і </a:t>
            </a:r>
            <a:r>
              <a:rPr lang="ru-RU" dirty="0" err="1"/>
              <a:t>Чжецзян</a:t>
            </a:r>
            <a:r>
              <a:rPr lang="ru-RU" dirty="0"/>
              <a:t>. Тут до </a:t>
            </a:r>
            <a:r>
              <a:rPr lang="ru-RU" dirty="0" err="1"/>
              <a:t>м’яса</a:t>
            </a:r>
            <a:r>
              <a:rPr lang="ru-RU" dirty="0"/>
              <a:t> </a:t>
            </a:r>
            <a:r>
              <a:rPr lang="ru-RU" dirty="0" err="1"/>
              <a:t>люблять</a:t>
            </a:r>
            <a:r>
              <a:rPr lang="ru-RU" dirty="0"/>
              <a:t> </a:t>
            </a:r>
            <a:r>
              <a:rPr lang="ru-RU" dirty="0" err="1"/>
              <a:t>додавати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спецій</a:t>
            </a:r>
            <a:r>
              <a:rPr lang="ru-RU" dirty="0"/>
              <a:t> і </a:t>
            </a:r>
            <a:r>
              <a:rPr lang="ru-RU" dirty="0" err="1"/>
              <a:t>рисову</a:t>
            </a:r>
            <a:r>
              <a:rPr lang="ru-RU" dirty="0"/>
              <a:t> </a:t>
            </a:r>
            <a:r>
              <a:rPr lang="ru-RU" dirty="0" err="1"/>
              <a:t>горілку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, часто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рибу</a:t>
            </a:r>
            <a:r>
              <a:rPr lang="ru-RU" dirty="0"/>
              <a:t> і </a:t>
            </a:r>
            <a:r>
              <a:rPr lang="ru-RU" dirty="0" err="1"/>
              <a:t>морепродукти</a:t>
            </a:r>
            <a:r>
              <a:rPr lang="ru-RU" dirty="0"/>
              <a:t>. Вам </a:t>
            </a:r>
            <a:r>
              <a:rPr lang="ru-RU" dirty="0" err="1"/>
              <a:t>обов’язково</a:t>
            </a:r>
            <a:r>
              <a:rPr lang="ru-RU" dirty="0"/>
              <a:t> </a:t>
            </a:r>
            <a:r>
              <a:rPr lang="ru-RU" dirty="0" err="1"/>
              <a:t>запропонують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страви як: “качка </a:t>
            </a:r>
            <a:r>
              <a:rPr lang="ru-RU" dirty="0" err="1"/>
              <a:t>по-шанхайськи</a:t>
            </a:r>
            <a:r>
              <a:rPr lang="ru-RU" dirty="0"/>
              <a:t>”; “тофу” – </a:t>
            </a:r>
            <a:r>
              <a:rPr lang="ru-RU" dirty="0" err="1"/>
              <a:t>знаменитий</a:t>
            </a:r>
            <a:r>
              <a:rPr lang="ru-RU" dirty="0"/>
              <a:t> </a:t>
            </a:r>
            <a:r>
              <a:rPr lang="ru-RU" dirty="0" err="1"/>
              <a:t>соєвий</a:t>
            </a:r>
            <a:r>
              <a:rPr lang="ru-RU" dirty="0"/>
              <a:t> </a:t>
            </a:r>
            <a:r>
              <a:rPr lang="ru-RU" dirty="0" err="1"/>
              <a:t>пиріг</a:t>
            </a:r>
            <a:r>
              <a:rPr lang="ru-RU" dirty="0"/>
              <a:t>, </a:t>
            </a:r>
            <a:r>
              <a:rPr lang="ru-RU" dirty="0" err="1"/>
              <a:t>фарширований</a:t>
            </a:r>
            <a:r>
              <a:rPr lang="ru-RU" dirty="0"/>
              <a:t> </a:t>
            </a:r>
            <a:r>
              <a:rPr lang="ru-RU" dirty="0" err="1"/>
              <a:t>рибою</a:t>
            </a:r>
            <a:r>
              <a:rPr lang="ru-RU" dirty="0"/>
              <a:t>; “</a:t>
            </a:r>
            <a:r>
              <a:rPr lang="ru-RU" dirty="0" err="1"/>
              <a:t>волохатий</a:t>
            </a:r>
            <a:r>
              <a:rPr lang="ru-RU" dirty="0"/>
              <a:t> (</a:t>
            </a:r>
            <a:r>
              <a:rPr lang="ru-RU" dirty="0" err="1"/>
              <a:t>волосатий</a:t>
            </a:r>
            <a:r>
              <a:rPr lang="ru-RU" dirty="0"/>
              <a:t>) </a:t>
            </a:r>
            <a:r>
              <a:rPr lang="ru-RU" dirty="0" err="1"/>
              <a:t>прісноводний</a:t>
            </a:r>
            <a:r>
              <a:rPr lang="ru-RU" dirty="0"/>
              <a:t> краб”; “суп з </a:t>
            </a:r>
            <a:r>
              <a:rPr lang="ru-RU" dirty="0" err="1"/>
              <a:t>капусти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свининою”; “суп-</a:t>
            </a:r>
            <a:r>
              <a:rPr lang="ru-RU" dirty="0" err="1"/>
              <a:t>локшина</a:t>
            </a:r>
            <a:r>
              <a:rPr lang="ru-RU" dirty="0"/>
              <a:t> з грибами”; “</a:t>
            </a:r>
            <a:r>
              <a:rPr lang="ru-RU" dirty="0" err="1"/>
              <a:t>кальмари</a:t>
            </a:r>
            <a:r>
              <a:rPr lang="ru-RU" dirty="0"/>
              <a:t> в </a:t>
            </a:r>
            <a:r>
              <a:rPr lang="ru-RU" dirty="0" err="1"/>
              <a:t>часниковому</a:t>
            </a:r>
            <a:r>
              <a:rPr lang="ru-RU" dirty="0"/>
              <a:t> </a:t>
            </a:r>
            <a:r>
              <a:rPr lang="ru-RU" dirty="0" err="1"/>
              <a:t>соусі</a:t>
            </a:r>
            <a:r>
              <a:rPr lang="ru-RU" dirty="0"/>
              <a:t>”; “</a:t>
            </a:r>
            <a:r>
              <a:rPr lang="ru-RU" dirty="0" err="1"/>
              <a:t>вугор</a:t>
            </a:r>
            <a:r>
              <a:rPr lang="ru-RU" dirty="0"/>
              <a:t> в </a:t>
            </a:r>
            <a:r>
              <a:rPr lang="ru-RU" dirty="0" err="1"/>
              <a:t>провині</a:t>
            </a:r>
            <a:r>
              <a:rPr lang="ru-RU" dirty="0"/>
              <a:t> з </a:t>
            </a:r>
            <a:r>
              <a:rPr lang="ru-RU" dirty="0" err="1"/>
              <a:t>часником</a:t>
            </a:r>
            <a:r>
              <a:rPr lang="ru-RU" dirty="0"/>
              <a:t>”; “</a:t>
            </a:r>
            <a:r>
              <a:rPr lang="ru-RU" dirty="0" err="1"/>
              <a:t>смажена</a:t>
            </a:r>
            <a:r>
              <a:rPr lang="ru-RU" dirty="0"/>
              <a:t> </a:t>
            </a:r>
            <a:r>
              <a:rPr lang="ru-RU" dirty="0" err="1"/>
              <a:t>локшина</a:t>
            </a:r>
            <a:r>
              <a:rPr lang="ru-RU" dirty="0"/>
              <a:t> з креветками”.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6408712" cy="427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07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1"/>
            <a:ext cx="8712968" cy="2808312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Кантонська</a:t>
            </a:r>
            <a:r>
              <a:rPr lang="ru-RU" dirty="0"/>
              <a:t> кухня –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південна</a:t>
            </a:r>
            <a:r>
              <a:rPr lang="ru-RU" dirty="0"/>
              <a:t> кухня, славиться </a:t>
            </a:r>
            <a:r>
              <a:rPr lang="ru-RU" dirty="0" err="1"/>
              <a:t>незвичайними</a:t>
            </a:r>
            <a:r>
              <a:rPr lang="ru-RU" dirty="0"/>
              <a:t> способами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. </a:t>
            </a:r>
            <a:r>
              <a:rPr lang="ru-RU" dirty="0" err="1"/>
              <a:t>Вишуканість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кухні</a:t>
            </a:r>
            <a:r>
              <a:rPr lang="ru-RU" dirty="0"/>
              <a:t> широко </a:t>
            </a:r>
            <a:r>
              <a:rPr lang="ru-RU" dirty="0" err="1"/>
              <a:t>відома</a:t>
            </a:r>
            <a:r>
              <a:rPr lang="ru-RU" dirty="0"/>
              <a:t> за межами </a:t>
            </a:r>
            <a:r>
              <a:rPr lang="ru-RU" dirty="0" err="1"/>
              <a:t>країни</a:t>
            </a:r>
            <a:r>
              <a:rPr lang="ru-RU" dirty="0"/>
              <a:t>. </a:t>
            </a:r>
            <a:r>
              <a:rPr lang="ru-RU" dirty="0" err="1"/>
              <a:t>Найцікавішими</a:t>
            </a:r>
            <a:r>
              <a:rPr lang="ru-RU" dirty="0"/>
              <a:t> </a:t>
            </a:r>
            <a:r>
              <a:rPr lang="ru-RU" dirty="0" err="1"/>
              <a:t>інгредієнтами</a:t>
            </a:r>
            <a:r>
              <a:rPr lang="ru-RU" dirty="0"/>
              <a:t> </a:t>
            </a:r>
            <a:r>
              <a:rPr lang="ru-RU" dirty="0" err="1"/>
              <a:t>кантональних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 є </a:t>
            </a:r>
            <a:r>
              <a:rPr lang="ru-RU" dirty="0" err="1"/>
              <a:t>м’ясо</a:t>
            </a:r>
            <a:r>
              <a:rPr lang="ru-RU" dirty="0"/>
              <a:t> собак, </a:t>
            </a:r>
            <a:r>
              <a:rPr lang="ru-RU" dirty="0" err="1"/>
              <a:t>змій</a:t>
            </a:r>
            <a:r>
              <a:rPr lang="ru-RU" dirty="0"/>
              <a:t>, черепах і, </a:t>
            </a:r>
            <a:r>
              <a:rPr lang="ru-RU" dirty="0" err="1"/>
              <a:t>навіть</a:t>
            </a:r>
            <a:r>
              <a:rPr lang="ru-RU" dirty="0"/>
              <a:t>, </a:t>
            </a:r>
            <a:r>
              <a:rPr lang="ru-RU" dirty="0" err="1"/>
              <a:t>кішок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, </a:t>
            </a:r>
            <a:r>
              <a:rPr lang="ru-RU" dirty="0" err="1"/>
              <a:t>популярністю</a:t>
            </a:r>
            <a:r>
              <a:rPr lang="ru-RU" dirty="0"/>
              <a:t> </a:t>
            </a:r>
            <a:r>
              <a:rPr lang="ru-RU" dirty="0" err="1"/>
              <a:t>користуються</a:t>
            </a:r>
            <a:r>
              <a:rPr lang="ru-RU" dirty="0"/>
              <a:t> “</a:t>
            </a:r>
            <a:r>
              <a:rPr lang="ru-RU" dirty="0" err="1"/>
              <a:t>дімсами</a:t>
            </a:r>
            <a:r>
              <a:rPr lang="ru-RU" dirty="0"/>
              <a:t>” – </a:t>
            </a:r>
            <a:r>
              <a:rPr lang="ru-RU" dirty="0" err="1"/>
              <a:t>легкі</a:t>
            </a:r>
            <a:r>
              <a:rPr lang="ru-RU" dirty="0"/>
              <a:t> закуски. </a:t>
            </a:r>
            <a:r>
              <a:rPr lang="ru-RU" dirty="0" err="1"/>
              <a:t>Популярними</a:t>
            </a:r>
            <a:r>
              <a:rPr lang="ru-RU" dirty="0"/>
              <a:t> є </a:t>
            </a:r>
            <a:r>
              <a:rPr lang="ru-RU" dirty="0" err="1"/>
              <a:t>такі</a:t>
            </a:r>
            <a:r>
              <a:rPr lang="ru-RU" dirty="0"/>
              <a:t> страви: “</a:t>
            </a:r>
            <a:r>
              <a:rPr lang="ru-RU" dirty="0" err="1"/>
              <a:t>дайконові</a:t>
            </a:r>
            <a:r>
              <a:rPr lang="ru-RU" dirty="0"/>
              <a:t> </a:t>
            </a:r>
            <a:r>
              <a:rPr lang="ru-RU" dirty="0" err="1"/>
              <a:t>пиріжки</a:t>
            </a:r>
            <a:r>
              <a:rPr lang="ru-RU" dirty="0"/>
              <a:t>” – </a:t>
            </a:r>
            <a:r>
              <a:rPr lang="ru-RU" dirty="0" err="1"/>
              <a:t>пиріжки</a:t>
            </a:r>
            <a:r>
              <a:rPr lang="ru-RU" dirty="0"/>
              <a:t> з </a:t>
            </a:r>
            <a:r>
              <a:rPr lang="ru-RU" dirty="0" err="1"/>
              <a:t>дайконом</a:t>
            </a:r>
            <a:r>
              <a:rPr lang="ru-RU" dirty="0"/>
              <a:t> (</a:t>
            </a:r>
            <a:r>
              <a:rPr lang="ru-RU" dirty="0" err="1"/>
              <a:t>незвичайний</a:t>
            </a:r>
            <a:r>
              <a:rPr lang="ru-RU" dirty="0"/>
              <a:t> за смаком </a:t>
            </a:r>
            <a:r>
              <a:rPr lang="ru-RU" dirty="0" err="1"/>
              <a:t>коренеплід</a:t>
            </a:r>
            <a:r>
              <a:rPr lang="ru-RU" dirty="0"/>
              <a:t>); “</a:t>
            </a:r>
            <a:r>
              <a:rPr lang="ru-RU" dirty="0" err="1"/>
              <a:t>ломайгай</a:t>
            </a:r>
            <a:r>
              <a:rPr lang="ru-RU" dirty="0"/>
              <a:t>” – </a:t>
            </a:r>
            <a:r>
              <a:rPr lang="ru-RU" dirty="0" err="1"/>
              <a:t>різновид</a:t>
            </a:r>
            <a:r>
              <a:rPr lang="ru-RU" dirty="0"/>
              <a:t> </a:t>
            </a:r>
            <a:r>
              <a:rPr lang="ru-RU" dirty="0" err="1"/>
              <a:t>дімсамів</a:t>
            </a:r>
            <a:r>
              <a:rPr lang="ru-RU" dirty="0"/>
              <a:t>; “</a:t>
            </a:r>
            <a:r>
              <a:rPr lang="ru-RU" dirty="0" err="1"/>
              <a:t>цзяоцзи</a:t>
            </a:r>
            <a:r>
              <a:rPr lang="ru-RU" dirty="0"/>
              <a:t>” – </a:t>
            </a:r>
            <a:r>
              <a:rPr lang="ru-RU" dirty="0" err="1"/>
              <a:t>китайські</a:t>
            </a:r>
            <a:r>
              <a:rPr lang="ru-RU" dirty="0"/>
              <a:t> вареники, </a:t>
            </a:r>
            <a:r>
              <a:rPr lang="ru-RU" dirty="0" err="1"/>
              <a:t>обсмажені</a:t>
            </a:r>
            <a:r>
              <a:rPr lang="ru-RU" dirty="0"/>
              <a:t> на </a:t>
            </a:r>
            <a:r>
              <a:rPr lang="ru-RU" dirty="0" err="1"/>
              <a:t>розпеченому</a:t>
            </a:r>
            <a:r>
              <a:rPr lang="ru-RU" dirty="0"/>
              <a:t> </a:t>
            </a:r>
            <a:r>
              <a:rPr lang="ru-RU" dirty="0" err="1"/>
              <a:t>маслі</a:t>
            </a:r>
            <a:r>
              <a:rPr lang="ru-RU" dirty="0"/>
              <a:t>; “роли з рисовою </a:t>
            </a:r>
            <a:r>
              <a:rPr lang="ru-RU" dirty="0" err="1"/>
              <a:t>локшиною</a:t>
            </a:r>
            <a:r>
              <a:rPr lang="ru-RU" dirty="0"/>
              <a:t>”;”</a:t>
            </a:r>
            <a:r>
              <a:rPr lang="ru-RU" dirty="0" err="1"/>
              <a:t>риба</a:t>
            </a:r>
            <a:r>
              <a:rPr lang="ru-RU" dirty="0"/>
              <a:t>, </a:t>
            </a:r>
            <a:r>
              <a:rPr lang="ru-RU" dirty="0" err="1"/>
              <a:t>приготована</a:t>
            </a:r>
            <a:r>
              <a:rPr lang="ru-RU" dirty="0"/>
              <a:t> на пару”; “</a:t>
            </a:r>
            <a:r>
              <a:rPr lang="ru-RU" dirty="0" err="1"/>
              <a:t>дім</a:t>
            </a:r>
            <a:r>
              <a:rPr lang="ru-RU" dirty="0"/>
              <a:t> </a:t>
            </a:r>
            <a:r>
              <a:rPr lang="ru-RU" dirty="0" err="1"/>
              <a:t>сум</a:t>
            </a:r>
            <a:r>
              <a:rPr lang="ru-RU" dirty="0"/>
              <a:t>” – </a:t>
            </a:r>
            <a:r>
              <a:rPr lang="ru-RU" dirty="0" err="1"/>
              <a:t>пельмені</a:t>
            </a:r>
            <a:r>
              <a:rPr lang="ru-RU" dirty="0"/>
              <a:t> на пару,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подають</a:t>
            </a:r>
            <a:r>
              <a:rPr lang="ru-RU" dirty="0"/>
              <a:t> в </a:t>
            </a:r>
            <a:r>
              <a:rPr lang="ru-RU" dirty="0" err="1"/>
              <a:t>бамбукових</a:t>
            </a:r>
            <a:r>
              <a:rPr lang="ru-RU" dirty="0"/>
              <a:t> </a:t>
            </a:r>
            <a:r>
              <a:rPr lang="ru-RU" dirty="0" err="1"/>
              <a:t>кошиках</a:t>
            </a:r>
            <a:r>
              <a:rPr lang="ru-RU" dirty="0"/>
              <a:t>; “суп з </a:t>
            </a:r>
            <a:r>
              <a:rPr lang="ru-RU" dirty="0" err="1"/>
              <a:t>акулячих</a:t>
            </a:r>
            <a:r>
              <a:rPr lang="ru-RU" dirty="0"/>
              <a:t> </a:t>
            </a:r>
            <a:r>
              <a:rPr lang="ru-RU" dirty="0" err="1"/>
              <a:t>плавців</a:t>
            </a:r>
            <a:r>
              <a:rPr lang="ru-RU" dirty="0"/>
              <a:t>”; “рис </a:t>
            </a:r>
            <a:r>
              <a:rPr lang="ru-RU" dirty="0" err="1"/>
              <a:t>по-кантонськи</a:t>
            </a:r>
            <a:r>
              <a:rPr lang="ru-RU" dirty="0"/>
              <a:t>”.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77983"/>
            <a:ext cx="6158111" cy="334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006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5"/>
            <a:ext cx="8640960" cy="2304256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/>
              <a:t>Сичуаньськая</a:t>
            </a:r>
            <a:r>
              <a:rPr lang="ru-RU" dirty="0"/>
              <a:t> кухня – </a:t>
            </a:r>
            <a:r>
              <a:rPr lang="ru-RU" dirty="0" err="1"/>
              <a:t>відома</a:t>
            </a:r>
            <a:r>
              <a:rPr lang="ru-RU" dirty="0"/>
              <a:t> </a:t>
            </a:r>
            <a:r>
              <a:rPr lang="ru-RU" dirty="0" err="1"/>
              <a:t>гострими</a:t>
            </a:r>
            <a:r>
              <a:rPr lang="ru-RU" dirty="0"/>
              <a:t> і </a:t>
            </a:r>
            <a:r>
              <a:rPr lang="ru-RU" dirty="0" err="1"/>
              <a:t>пряними</a:t>
            </a:r>
            <a:r>
              <a:rPr lang="ru-RU" dirty="0"/>
              <a:t> </a:t>
            </a:r>
            <a:r>
              <a:rPr lang="ru-RU" dirty="0" err="1"/>
              <a:t>стравами</a:t>
            </a:r>
            <a:r>
              <a:rPr lang="ru-RU" dirty="0"/>
              <a:t>, для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приправ,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перець</a:t>
            </a:r>
            <a:r>
              <a:rPr lang="ru-RU" dirty="0"/>
              <a:t>, </a:t>
            </a:r>
            <a:r>
              <a:rPr lang="ru-RU" dirty="0" err="1"/>
              <a:t>часник</a:t>
            </a:r>
            <a:r>
              <a:rPr lang="ru-RU" dirty="0"/>
              <a:t>, кунжут, </a:t>
            </a:r>
            <a:r>
              <a:rPr lang="ru-RU" dirty="0" err="1"/>
              <a:t>коріандр</a:t>
            </a:r>
            <a:r>
              <a:rPr lang="ru-RU" dirty="0"/>
              <a:t>, </a:t>
            </a:r>
            <a:r>
              <a:rPr lang="ru-RU" dirty="0" err="1"/>
              <a:t>аніс</a:t>
            </a:r>
            <a:r>
              <a:rPr lang="ru-RU" dirty="0"/>
              <a:t>, </a:t>
            </a:r>
            <a:r>
              <a:rPr lang="ru-RU" dirty="0" err="1"/>
              <a:t>кріп</a:t>
            </a:r>
            <a:r>
              <a:rPr lang="ru-RU" dirty="0"/>
              <a:t>, женьшень ... </a:t>
            </a:r>
            <a:r>
              <a:rPr lang="ru-RU" dirty="0" err="1"/>
              <a:t>Основними</a:t>
            </a:r>
            <a:r>
              <a:rPr lang="ru-RU" dirty="0"/>
              <a:t> способами </a:t>
            </a:r>
            <a:r>
              <a:rPr lang="ru-RU" dirty="0" err="1"/>
              <a:t>приготування</a:t>
            </a:r>
            <a:r>
              <a:rPr lang="ru-RU" dirty="0"/>
              <a:t> в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кухні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копчення</a:t>
            </a:r>
            <a:r>
              <a:rPr lang="ru-RU" dirty="0"/>
              <a:t> і </a:t>
            </a:r>
            <a:r>
              <a:rPr lang="ru-RU" dirty="0" err="1"/>
              <a:t>парова</a:t>
            </a:r>
            <a:r>
              <a:rPr lang="ru-RU" dirty="0"/>
              <a:t> </a:t>
            </a:r>
            <a:r>
              <a:rPr lang="ru-RU" dirty="0" err="1"/>
              <a:t>обробка</a:t>
            </a:r>
            <a:r>
              <a:rPr lang="ru-RU" dirty="0"/>
              <a:t>. </a:t>
            </a:r>
            <a:r>
              <a:rPr lang="ru-RU" dirty="0" err="1" smtClean="0"/>
              <a:t>Варто</a:t>
            </a:r>
            <a:r>
              <a:rPr lang="en-US" dirty="0"/>
              <a:t> </a:t>
            </a:r>
            <a:r>
              <a:rPr lang="ru-RU" dirty="0" err="1" smtClean="0"/>
              <a:t>спробувати</a:t>
            </a:r>
            <a:r>
              <a:rPr lang="ru-RU" dirty="0" smtClean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шедеври</a:t>
            </a:r>
            <a:r>
              <a:rPr lang="ru-RU" dirty="0"/>
              <a:t> </a:t>
            </a:r>
            <a:r>
              <a:rPr lang="ru-RU" dirty="0" err="1"/>
              <a:t>сичуаньської</a:t>
            </a:r>
            <a:r>
              <a:rPr lang="ru-RU" dirty="0"/>
              <a:t> </a:t>
            </a:r>
            <a:r>
              <a:rPr lang="ru-RU" dirty="0" err="1"/>
              <a:t>кухні</a:t>
            </a:r>
            <a:r>
              <a:rPr lang="ru-RU" dirty="0"/>
              <a:t> як: “</a:t>
            </a:r>
            <a:r>
              <a:rPr lang="ru-RU" dirty="0" err="1"/>
              <a:t>тушкована</a:t>
            </a:r>
            <a:r>
              <a:rPr lang="ru-RU" dirty="0"/>
              <a:t> свинина </a:t>
            </a:r>
            <a:r>
              <a:rPr lang="ru-RU" dirty="0" err="1"/>
              <a:t>по-сичуаньськи</a:t>
            </a:r>
            <a:r>
              <a:rPr lang="ru-RU" dirty="0"/>
              <a:t>”; “мало тофу” – </a:t>
            </a:r>
            <a:r>
              <a:rPr lang="ru-RU" dirty="0" err="1"/>
              <a:t>вегетаріанська</a:t>
            </a:r>
            <a:r>
              <a:rPr lang="ru-RU" dirty="0"/>
              <a:t> </a:t>
            </a:r>
            <a:r>
              <a:rPr lang="ru-RU" dirty="0" err="1"/>
              <a:t>страва</a:t>
            </a:r>
            <a:r>
              <a:rPr lang="ru-RU" dirty="0"/>
              <a:t> з </a:t>
            </a:r>
            <a:r>
              <a:rPr lang="ru-RU" dirty="0" err="1"/>
              <a:t>сої</a:t>
            </a:r>
            <a:r>
              <a:rPr lang="ru-RU" dirty="0"/>
              <a:t>; “</a:t>
            </a:r>
            <a:r>
              <a:rPr lang="ru-RU" dirty="0" err="1"/>
              <a:t>курча</a:t>
            </a:r>
            <a:r>
              <a:rPr lang="ru-RU" dirty="0"/>
              <a:t> </a:t>
            </a:r>
            <a:r>
              <a:rPr lang="ru-RU" dirty="0" err="1"/>
              <a:t>гунбао</a:t>
            </a:r>
            <a:r>
              <a:rPr lang="ru-RU" dirty="0"/>
              <a:t>” – </a:t>
            </a:r>
            <a:r>
              <a:rPr lang="ru-RU" dirty="0" err="1"/>
              <a:t>смажене</a:t>
            </a:r>
            <a:r>
              <a:rPr lang="ru-RU" dirty="0"/>
              <a:t> </a:t>
            </a:r>
            <a:r>
              <a:rPr lang="ru-RU" dirty="0" err="1"/>
              <a:t>куряче</a:t>
            </a:r>
            <a:r>
              <a:rPr lang="ru-RU" dirty="0"/>
              <a:t> </a:t>
            </a:r>
            <a:r>
              <a:rPr lang="ru-RU" dirty="0" err="1"/>
              <a:t>філе</a:t>
            </a:r>
            <a:r>
              <a:rPr lang="ru-RU" dirty="0"/>
              <a:t>, з </a:t>
            </a:r>
            <a:r>
              <a:rPr lang="ru-RU" dirty="0" err="1"/>
              <a:t>гострим</a:t>
            </a:r>
            <a:r>
              <a:rPr lang="ru-RU" dirty="0"/>
              <a:t> перцем і </a:t>
            </a:r>
            <a:r>
              <a:rPr lang="ru-RU" dirty="0" err="1"/>
              <a:t>арахісом</a:t>
            </a:r>
            <a:r>
              <a:rPr lang="ru-RU" dirty="0"/>
              <a:t>. “дань </a:t>
            </a:r>
            <a:r>
              <a:rPr lang="ru-RU" dirty="0" err="1"/>
              <a:t>дань</a:t>
            </a:r>
            <a:r>
              <a:rPr lang="ru-RU" dirty="0"/>
              <a:t> </a:t>
            </a:r>
            <a:r>
              <a:rPr lang="ru-RU" dirty="0" err="1"/>
              <a:t>мянь</a:t>
            </a:r>
            <a:r>
              <a:rPr lang="ru-RU" dirty="0"/>
              <a:t>” – </a:t>
            </a:r>
            <a:r>
              <a:rPr lang="ru-RU" dirty="0" err="1"/>
              <a:t>локшина</a:t>
            </a:r>
            <a:r>
              <a:rPr lang="ru-RU" dirty="0"/>
              <a:t> </a:t>
            </a:r>
            <a:r>
              <a:rPr lang="ru-RU" dirty="0" err="1"/>
              <a:t>по-сичуаньськи</a:t>
            </a:r>
            <a:r>
              <a:rPr lang="ru-RU" dirty="0"/>
              <a:t>; “качка, запечена в </a:t>
            </a:r>
            <a:r>
              <a:rPr lang="ru-RU" dirty="0" err="1"/>
              <a:t>листі</a:t>
            </a:r>
            <a:r>
              <a:rPr lang="ru-RU" dirty="0"/>
              <a:t> зеленого чаю”; “</a:t>
            </a:r>
            <a:r>
              <a:rPr lang="ru-RU" dirty="0" err="1"/>
              <a:t>китайські</a:t>
            </a:r>
            <a:r>
              <a:rPr lang="ru-RU" dirty="0"/>
              <a:t> </a:t>
            </a:r>
            <a:r>
              <a:rPr lang="ru-RU" dirty="0" err="1"/>
              <a:t>пельмені</a:t>
            </a:r>
            <a:r>
              <a:rPr lang="ru-RU" dirty="0"/>
              <a:t>” – для </a:t>
            </a:r>
            <a:r>
              <a:rPr lang="ru-RU" dirty="0" err="1"/>
              <a:t>приготування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200 </a:t>
            </a:r>
            <a:r>
              <a:rPr lang="ru-RU" dirty="0" err="1"/>
              <a:t>видів</a:t>
            </a:r>
            <a:r>
              <a:rPr lang="ru-RU" dirty="0"/>
              <a:t> начинок; “</a:t>
            </a:r>
            <a:r>
              <a:rPr lang="ru-RU" dirty="0" err="1"/>
              <a:t>королівські</a:t>
            </a:r>
            <a:r>
              <a:rPr lang="ru-RU" dirty="0"/>
              <a:t> креветки з </a:t>
            </a:r>
            <a:r>
              <a:rPr lang="ru-RU" dirty="0" err="1"/>
              <a:t>часником</a:t>
            </a:r>
            <a:r>
              <a:rPr lang="ru-RU" dirty="0"/>
              <a:t>”; “доучу” – </a:t>
            </a:r>
            <a:r>
              <a:rPr lang="ru-RU" dirty="0" err="1"/>
              <a:t>особливий</a:t>
            </a:r>
            <a:r>
              <a:rPr lang="ru-RU" dirty="0"/>
              <a:t> вид </a:t>
            </a:r>
            <a:r>
              <a:rPr lang="ru-RU" dirty="0" err="1"/>
              <a:t>сиру</a:t>
            </a:r>
            <a:r>
              <a:rPr lang="ru-RU" dirty="0"/>
              <a:t> з </a:t>
            </a:r>
            <a:r>
              <a:rPr lang="ru-RU" dirty="0" err="1"/>
              <a:t>квашеної</a:t>
            </a:r>
            <a:r>
              <a:rPr lang="ru-RU" dirty="0"/>
              <a:t> </a:t>
            </a:r>
            <a:r>
              <a:rPr lang="ru-RU" dirty="0" err="1"/>
              <a:t>сої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54691"/>
            <a:ext cx="5517232" cy="367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862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1"/>
            <a:ext cx="8363272" cy="216024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Не </a:t>
            </a:r>
            <a:r>
              <a:rPr lang="ru-RU" dirty="0" err="1"/>
              <a:t>оминула</a:t>
            </a:r>
            <a:r>
              <a:rPr lang="ru-RU" dirty="0"/>
              <a:t> </a:t>
            </a:r>
            <a:r>
              <a:rPr lang="ru-RU" dirty="0" err="1"/>
              <a:t>увагою</a:t>
            </a:r>
            <a:r>
              <a:rPr lang="ru-RU" dirty="0"/>
              <a:t> </a:t>
            </a:r>
            <a:r>
              <a:rPr lang="ru-RU" dirty="0" err="1"/>
              <a:t>китайська</a:t>
            </a:r>
            <a:r>
              <a:rPr lang="ru-RU" dirty="0"/>
              <a:t> кухня </a:t>
            </a:r>
            <a:r>
              <a:rPr lang="ru-RU" dirty="0" err="1"/>
              <a:t>любителів</a:t>
            </a:r>
            <a:r>
              <a:rPr lang="ru-RU" dirty="0"/>
              <a:t> </a:t>
            </a:r>
            <a:r>
              <a:rPr lang="ru-RU" dirty="0" err="1"/>
              <a:t>поласувати</a:t>
            </a:r>
            <a:r>
              <a:rPr lang="ru-RU" dirty="0"/>
              <a:t> десертами. </a:t>
            </a:r>
            <a:r>
              <a:rPr lang="ru-RU" dirty="0" err="1"/>
              <a:t>Першою</a:t>
            </a:r>
            <a:r>
              <a:rPr lang="ru-RU" dirty="0"/>
              <a:t> </a:t>
            </a:r>
            <a:r>
              <a:rPr lang="ru-RU" dirty="0" err="1"/>
              <a:t>чергою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сезонні</a:t>
            </a:r>
            <a:r>
              <a:rPr lang="ru-RU" dirty="0"/>
              <a:t> </a:t>
            </a:r>
            <a:r>
              <a:rPr lang="ru-RU" dirty="0" err="1"/>
              <a:t>фрукти</a:t>
            </a:r>
            <a:r>
              <a:rPr lang="ru-RU" dirty="0"/>
              <a:t>, </a:t>
            </a:r>
            <a:r>
              <a:rPr lang="ru-RU" dirty="0" err="1"/>
              <a:t>яких</a:t>
            </a:r>
            <a:r>
              <a:rPr lang="ru-RU" dirty="0"/>
              <a:t> в </a:t>
            </a:r>
            <a:r>
              <a:rPr lang="ru-RU" dirty="0" err="1"/>
              <a:t>Китаї</a:t>
            </a:r>
            <a:r>
              <a:rPr lang="ru-RU" dirty="0"/>
              <a:t> </a:t>
            </a:r>
            <a:r>
              <a:rPr lang="ru-RU" dirty="0" err="1"/>
              <a:t>величезна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</a:t>
            </a:r>
            <a:r>
              <a:rPr lang="ru-RU" dirty="0" err="1"/>
              <a:t>популярними</a:t>
            </a:r>
            <a:r>
              <a:rPr lang="ru-RU" dirty="0"/>
              <a:t> є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десерти</a:t>
            </a:r>
            <a:r>
              <a:rPr lang="ru-RU" dirty="0"/>
              <a:t>:</a:t>
            </a:r>
          </a:p>
          <a:p>
            <a:r>
              <a:rPr lang="ru-RU" dirty="0"/>
              <a:t>• “</a:t>
            </a:r>
            <a:r>
              <a:rPr lang="ru-RU" dirty="0" err="1"/>
              <a:t>тан'юань</a:t>
            </a:r>
            <a:r>
              <a:rPr lang="ru-RU" dirty="0"/>
              <a:t>” – </a:t>
            </a:r>
            <a:r>
              <a:rPr lang="ru-RU" dirty="0" err="1"/>
              <a:t>солодкі</a:t>
            </a:r>
            <a:r>
              <a:rPr lang="ru-RU" dirty="0"/>
              <a:t> </a:t>
            </a:r>
            <a:r>
              <a:rPr lang="ru-RU" dirty="0" err="1"/>
              <a:t>рисові</a:t>
            </a:r>
            <a:r>
              <a:rPr lang="ru-RU" dirty="0"/>
              <a:t> кульки, </a:t>
            </a:r>
            <a:r>
              <a:rPr lang="ru-RU" dirty="0" err="1"/>
              <a:t>приготовані</a:t>
            </a:r>
            <a:r>
              <a:rPr lang="ru-RU" dirty="0"/>
              <a:t> на пару;</a:t>
            </a:r>
          </a:p>
          <a:p>
            <a:r>
              <a:rPr lang="ru-RU" dirty="0"/>
              <a:t>• “</a:t>
            </a:r>
            <a:r>
              <a:rPr lang="ru-RU" dirty="0" err="1"/>
              <a:t>юебін</a:t>
            </a:r>
            <a:r>
              <a:rPr lang="ru-RU" dirty="0"/>
              <a:t>” – кругла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квадратна</a:t>
            </a:r>
            <a:r>
              <a:rPr lang="ru-RU" dirty="0"/>
              <a:t> </a:t>
            </a:r>
            <a:r>
              <a:rPr lang="ru-RU" dirty="0" err="1"/>
              <a:t>випічка</a:t>
            </a:r>
            <a:r>
              <a:rPr lang="ru-RU" dirty="0"/>
              <a:t>, з </a:t>
            </a:r>
            <a:r>
              <a:rPr lang="ru-RU" dirty="0" err="1"/>
              <a:t>начинкою</a:t>
            </a:r>
            <a:r>
              <a:rPr lang="ru-RU" dirty="0"/>
              <a:t> з </a:t>
            </a:r>
            <a:r>
              <a:rPr lang="ru-RU" dirty="0" err="1"/>
              <a:t>солодких</a:t>
            </a:r>
            <a:r>
              <a:rPr lang="ru-RU" dirty="0"/>
              <a:t> </a:t>
            </a:r>
            <a:r>
              <a:rPr lang="ru-RU" dirty="0" err="1"/>
              <a:t>бобів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лотоса;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4815911" cy="356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96252"/>
            <a:ext cx="42862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948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8" y="620688"/>
            <a:ext cx="6912768" cy="1080119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• “</a:t>
            </a:r>
            <a:r>
              <a:rPr lang="ru-RU" dirty="0" err="1"/>
              <a:t>трявяне</a:t>
            </a:r>
            <a:r>
              <a:rPr lang="ru-RU" dirty="0"/>
              <a:t> і </a:t>
            </a:r>
            <a:r>
              <a:rPr lang="ru-RU" dirty="0" err="1"/>
              <a:t>фікусове</a:t>
            </a:r>
            <a:r>
              <a:rPr lang="ru-RU" dirty="0"/>
              <a:t> желе”;</a:t>
            </a:r>
          </a:p>
          <a:p>
            <a:r>
              <a:rPr lang="ru-RU" dirty="0"/>
              <a:t>• “</a:t>
            </a:r>
            <a:r>
              <a:rPr lang="ru-RU" dirty="0" err="1"/>
              <a:t>хунгуйго</a:t>
            </a:r>
            <a:r>
              <a:rPr lang="ru-RU" dirty="0"/>
              <a:t>” – </a:t>
            </a:r>
            <a:r>
              <a:rPr lang="ru-RU" dirty="0" err="1"/>
              <a:t>солодкі</a:t>
            </a:r>
            <a:r>
              <a:rPr lang="ru-RU" dirty="0"/>
              <a:t> </a:t>
            </a:r>
            <a:r>
              <a:rPr lang="ru-RU" dirty="0" err="1"/>
              <a:t>рисові</a:t>
            </a:r>
            <a:r>
              <a:rPr lang="ru-RU" dirty="0"/>
              <a:t> </a:t>
            </a:r>
            <a:r>
              <a:rPr lang="ru-RU" dirty="0" err="1"/>
              <a:t>коржі</a:t>
            </a:r>
            <a:r>
              <a:rPr lang="ru-RU" dirty="0"/>
              <a:t>;</a:t>
            </a:r>
          </a:p>
          <a:p>
            <a:r>
              <a:rPr lang="ru-RU" dirty="0"/>
              <a:t>• “пудинг з </a:t>
            </a:r>
            <a:r>
              <a:rPr lang="ru-RU" dirty="0" err="1"/>
              <a:t>тапіокі</a:t>
            </a:r>
            <a:r>
              <a:rPr lang="ru-RU" dirty="0"/>
              <a:t>”;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96" y="220112"/>
            <a:ext cx="2945143" cy="441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95466"/>
            <a:ext cx="4888543" cy="274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59" y="4421615"/>
            <a:ext cx="3654575" cy="243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487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9"/>
            <a:ext cx="8640960" cy="223224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З </a:t>
            </a:r>
            <a:r>
              <a:rPr lang="ru-RU" dirty="0" err="1"/>
              <a:t>безалкогольних</a:t>
            </a:r>
            <a:r>
              <a:rPr lang="ru-RU" dirty="0"/>
              <a:t> </a:t>
            </a:r>
            <a:r>
              <a:rPr lang="ru-RU" dirty="0" err="1"/>
              <a:t>напоїв</a:t>
            </a:r>
            <a:r>
              <a:rPr lang="ru-RU" dirty="0"/>
              <a:t> в </a:t>
            </a:r>
            <a:r>
              <a:rPr lang="ru-RU" dirty="0" err="1"/>
              <a:t>національній</a:t>
            </a:r>
            <a:r>
              <a:rPr lang="ru-RU" dirty="0"/>
              <a:t> </a:t>
            </a:r>
            <a:r>
              <a:rPr lang="ru-RU" dirty="0" err="1"/>
              <a:t>кухні</a:t>
            </a:r>
            <a:r>
              <a:rPr lang="ru-RU" dirty="0"/>
              <a:t> Китаю </a:t>
            </a:r>
            <a:r>
              <a:rPr lang="ru-RU" dirty="0" err="1"/>
              <a:t>найбільшою</a:t>
            </a:r>
            <a:r>
              <a:rPr lang="ru-RU" dirty="0"/>
              <a:t> </a:t>
            </a:r>
            <a:r>
              <a:rPr lang="ru-RU" dirty="0" err="1"/>
              <a:t>популярністю</a:t>
            </a:r>
            <a:r>
              <a:rPr lang="ru-RU" dirty="0"/>
              <a:t> </a:t>
            </a:r>
            <a:r>
              <a:rPr lang="ru-RU" dirty="0" err="1"/>
              <a:t>користується</a:t>
            </a:r>
            <a:r>
              <a:rPr lang="ru-RU" dirty="0"/>
              <a:t> </a:t>
            </a:r>
            <a:r>
              <a:rPr lang="ru-RU" dirty="0" err="1"/>
              <a:t>зелений</a:t>
            </a:r>
            <a:r>
              <a:rPr lang="ru-RU" dirty="0"/>
              <a:t> чай,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п’ють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гарячим</a:t>
            </a:r>
            <a:r>
              <a:rPr lang="ru-RU" dirty="0"/>
              <a:t> і без </a:t>
            </a:r>
            <a:r>
              <a:rPr lang="ru-RU" dirty="0" err="1"/>
              <a:t>цукру</a:t>
            </a:r>
            <a:r>
              <a:rPr lang="ru-RU" dirty="0"/>
              <a:t>. </a:t>
            </a:r>
            <a:r>
              <a:rPr lang="ru-RU" dirty="0" err="1"/>
              <a:t>Китайська</a:t>
            </a:r>
            <a:r>
              <a:rPr lang="ru-RU" dirty="0"/>
              <a:t> </a:t>
            </a:r>
            <a:r>
              <a:rPr lang="ru-RU" dirty="0" err="1"/>
              <a:t>чайна</a:t>
            </a:r>
            <a:r>
              <a:rPr lang="ru-RU" dirty="0"/>
              <a:t> </a:t>
            </a:r>
            <a:r>
              <a:rPr lang="ru-RU" dirty="0" err="1"/>
              <a:t>церемонія</a:t>
            </a:r>
            <a:r>
              <a:rPr lang="ru-RU" dirty="0"/>
              <a:t>, яка </a:t>
            </a:r>
            <a:r>
              <a:rPr lang="ru-RU" dirty="0" err="1"/>
              <a:t>називається</a:t>
            </a:r>
            <a:r>
              <a:rPr lang="ru-RU" dirty="0"/>
              <a:t> “</a:t>
            </a:r>
            <a:r>
              <a:rPr lang="ru-RU" dirty="0" err="1"/>
              <a:t>гунфу-ча</a:t>
            </a:r>
            <a:r>
              <a:rPr lang="ru-RU" dirty="0"/>
              <a:t>”, за </a:t>
            </a:r>
            <a:r>
              <a:rPr lang="ru-RU" dirty="0" err="1"/>
              <a:t>складністю</a:t>
            </a:r>
            <a:r>
              <a:rPr lang="ru-RU" dirty="0"/>
              <a:t> ритуалу </a:t>
            </a:r>
            <a:r>
              <a:rPr lang="ru-RU" dirty="0" err="1"/>
              <a:t>змагається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знаменитою </a:t>
            </a:r>
            <a:r>
              <a:rPr lang="ru-RU" dirty="0" err="1"/>
              <a:t>японською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, </a:t>
            </a:r>
            <a:r>
              <a:rPr lang="ru-RU" dirty="0" err="1"/>
              <a:t>китайці</a:t>
            </a:r>
            <a:r>
              <a:rPr lang="ru-RU" dirty="0"/>
              <a:t> </a:t>
            </a:r>
            <a:r>
              <a:rPr lang="ru-RU" dirty="0" err="1"/>
              <a:t>п’ють</a:t>
            </a:r>
            <a:r>
              <a:rPr lang="ru-RU" dirty="0"/>
              <a:t> молоко, </a:t>
            </a:r>
            <a:r>
              <a:rPr lang="ru-RU" dirty="0" err="1"/>
              <a:t>мінеральну</a:t>
            </a:r>
            <a:r>
              <a:rPr lang="ru-RU" dirty="0"/>
              <a:t> воду, </a:t>
            </a:r>
            <a:r>
              <a:rPr lang="ru-RU" dirty="0" err="1"/>
              <a:t>фруктові</a:t>
            </a:r>
            <a:r>
              <a:rPr lang="ru-RU" dirty="0"/>
              <a:t> соки.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92896"/>
            <a:ext cx="6360866" cy="354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796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259</TotalTime>
  <Words>699</Words>
  <Application>Microsoft Office PowerPoint</Application>
  <PresentationFormat>Экран (4:3)</PresentationFormat>
  <Paragraphs>15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Franklin Gothic Book</vt:lpstr>
      <vt:lpstr>Franklin Gothic Medium</vt:lpstr>
      <vt:lpstr>Wingdings 2</vt:lpstr>
      <vt:lpstr>Трек</vt:lpstr>
      <vt:lpstr>Особливості харчування населення Китаю».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13</cp:revision>
  <dcterms:created xsi:type="dcterms:W3CDTF">2022-11-05T16:16:13Z</dcterms:created>
  <dcterms:modified xsi:type="dcterms:W3CDTF">2022-11-22T23:44:28Z</dcterms:modified>
</cp:coreProperties>
</file>