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>
    <p:restoredLeft sz="77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53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E7B5-8B76-4297-B605-1FB58FC5D52E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63EC-5DB4-4BB8-AB72-4332361D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110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E7B5-8B76-4297-B605-1FB58FC5D52E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63EC-5DB4-4BB8-AB72-4332361D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E7B5-8B76-4297-B605-1FB58FC5D52E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63EC-5DB4-4BB8-AB72-4332361D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71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E7B5-8B76-4297-B605-1FB58FC5D52E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63EC-5DB4-4BB8-AB72-4332361D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998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E7B5-8B76-4297-B605-1FB58FC5D52E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63EC-5DB4-4BB8-AB72-4332361D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709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E7B5-8B76-4297-B605-1FB58FC5D52E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63EC-5DB4-4BB8-AB72-4332361D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63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E7B5-8B76-4297-B605-1FB58FC5D52E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63EC-5DB4-4BB8-AB72-4332361D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759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E7B5-8B76-4297-B605-1FB58FC5D52E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63EC-5DB4-4BB8-AB72-4332361D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09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E7B5-8B76-4297-B605-1FB58FC5D52E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63EC-5DB4-4BB8-AB72-4332361D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832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E7B5-8B76-4297-B605-1FB58FC5D52E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63EC-5DB4-4BB8-AB72-4332361D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87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2E7B5-8B76-4297-B605-1FB58FC5D52E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A63EC-5DB4-4BB8-AB72-4332361D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69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2E7B5-8B76-4297-B605-1FB58FC5D52E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A63EC-5DB4-4BB8-AB72-4332361DF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51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egemite releases gluten-free spread in Australi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3" t="19927" r="4511" b="14278"/>
          <a:stretch/>
        </p:blipFill>
        <p:spPr bwMode="auto">
          <a:xfrm>
            <a:off x="745807" y="366939"/>
            <a:ext cx="6119450" cy="60774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097157" y="786851"/>
            <a:ext cx="351245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Vegemite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сама австралійська з усіх австралійських страв. У 1922 році австралієць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Фред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Волкер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вирішив приготувати спеціальний «дріжджовий екстракт», та так, щоб він був однаково і поживним, і смачним. Дріжджовий екстракт був змішаний з декількома іншими компонентами: селерою, цибулею і сіллю.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56285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емингтон - пошаговый рецепт с фото на Повар.ру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94"/>
          <a:stretch/>
        </p:blipFill>
        <p:spPr bwMode="auto">
          <a:xfrm>
            <a:off x="391568" y="348933"/>
            <a:ext cx="6372089" cy="605186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58628" y="2147892"/>
            <a:ext cx="325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Lamington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 бісквіт, облитий шоколадною помадкою і обсипаний кокосовою крихтою.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386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то такое кумара? | Crazy.casa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4" r="12076"/>
          <a:stretch/>
        </p:blipFill>
        <p:spPr bwMode="auto">
          <a:xfrm>
            <a:off x="923381" y="629737"/>
            <a:ext cx="6246676" cy="569849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692571" y="2077697"/>
            <a:ext cx="3599543" cy="3456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гарніри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звичайно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картопля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місцевий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солодкуватий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різновид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"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кумара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Інші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овочі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йдуть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найчастіше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у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вигляді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складних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гарнірів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салатів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1433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89</Words>
  <Application>Microsoft Office PowerPoint</Application>
  <PresentationFormat>Широкоэкранный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2</cp:revision>
  <dcterms:created xsi:type="dcterms:W3CDTF">2022-11-15T09:54:55Z</dcterms:created>
  <dcterms:modified xsi:type="dcterms:W3CDTF">2022-11-15T20:10:23Z</dcterms:modified>
</cp:coreProperties>
</file>