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14EF0-D505-FFFD-5295-C40DE06A8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ACF8DC0-321E-3352-BF43-0430DE0E6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FCF5B3B-D60B-22F6-EDDD-EADB3B7D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529BBE-19D7-12A1-F406-198BBBEF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9C58EB1-EF20-7152-1927-4961AD3B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42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E7BBE-1296-4562-F60E-D69C3393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4866887-9B1B-6BEE-A701-E007375CC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0A64A96-6F83-2795-4B32-7FD3F07F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C95D2BC-F372-A4D2-EBBA-9CB67F33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EBD53DB-2BDC-EF35-E722-3F27F893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37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054A153-9BFB-ADD7-B5D4-0E73A336C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0F79B60-882A-B13F-A654-4C2A44642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277EFE4-E860-98AD-3A91-5EA8AB79A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99AA22F-DAE2-9966-C09E-98722C2A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120569-BBDA-46F4-EB6D-CF0C0997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99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B6FB8-2A96-B5A1-56A3-712DE65A6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E53D98-A637-1831-31EE-C9BCA9BC1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A780B1D-0429-F1DC-F395-563705234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3523866-D7DC-7972-EE22-B5C9E52B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88147CB-27F0-175C-8CB7-939A1D0F2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2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E961C-7E3B-B3F8-9513-6A40FB11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96FAC01-E000-09DB-AE38-4ECB8FCD7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B042DDE-33E7-E482-1ACF-97D84B07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757DF1-5CB4-330E-CE24-85406DA2B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29E067F-E3B7-6E3D-4BAA-6ED55BB8F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1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2B83D-2C22-0B84-53C1-A1CC8F87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0FB9B6A-C0D7-B910-0B41-E6069B3B8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646177B-E462-E1F0-8537-80CA4E813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523D790-63FD-79E5-8DDA-DF1FFE98C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27EB8FF-9AE3-7ADE-CE9D-637557981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F22A44E-96F7-20EC-4F5E-BFBF2DE3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12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2CE71-A023-6CF2-B8BF-4F2E29B7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B01F570-FABB-5425-8ADB-C9D6CC992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8EEF14A-B74A-835E-7222-00B7222FD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8B9C065-06E2-361A-649F-BE2DB699F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E420D60-2470-564D-84DB-8057D6E4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C4982A6-3643-EC6B-32F5-137753268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A053C75-6013-2694-1B88-8D721475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E54C2F3-50D2-AF77-23D2-227505E4C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0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B429A-3B32-C9EF-62FF-EB098EB4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958A70BA-BDEE-2B89-6080-06EE03C8F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7AF9B6DE-A162-9358-ED92-6842473A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18F5D93-242C-7430-61D3-9A2CC08D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2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0B3D3A6-C378-42D5-EEED-F19F99F9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2B6E743-9320-2022-AFC9-3B3116DF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3E4D84C-2A91-D4AC-8A54-9A05F2B2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6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4DBD5-AC67-2E83-59D5-36A877D6B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0BA0C5-C6D0-A4EF-F9C8-FD0EEEFDF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6706FAB-EA6E-4F94-114F-86F4846AC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851BAF6-6E9E-5309-694B-45B730CE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A87667B-A7B3-7B2B-F3C0-EB9EDD6E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F6C7D0C-4C3A-8E1C-60C4-C339C6FBB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43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553EF-78E4-730D-1CB5-6F7822FDD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7C8F7D2-298B-1852-439E-A83F1EDC6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BF00A7E-F491-BC5F-AAC3-2BFC293FD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9D94686-998E-95FB-4353-B9050380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EB11C36-8B61-EB4E-1A52-02A5F376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A900D98-C0FD-C900-0587-7B1E29F0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04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C230365-CCBC-7BE5-9E00-EC5F9208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C6C4623-3A59-EC9C-355D-0AB4CA175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D6704BC-1EFE-556F-958C-D6EFC823A3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259F-E82C-44A2-B468-248350DC8171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40161F3-2DBC-0A06-C1C5-0950C5153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F75C3FF-9778-A882-299F-4531C9679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AF73F-0F4A-4B80-AD3A-0B314DA1D87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3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7E4D8CE-5A3F-DB08-F72C-1AB331038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90" y="0"/>
            <a:ext cx="102910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5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Широкий екран</PresentationFormat>
  <Paragraphs>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MSI</dc:creator>
  <cp:lastModifiedBy>MSI</cp:lastModifiedBy>
  <cp:revision>1</cp:revision>
  <dcterms:created xsi:type="dcterms:W3CDTF">2025-03-05T15:26:44Z</dcterms:created>
  <dcterms:modified xsi:type="dcterms:W3CDTF">2025-03-05T15:27:48Z</dcterms:modified>
</cp:coreProperties>
</file>