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D14EF0-D505-FFFD-5295-C40DE06A8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AACF8DC0-321E-3352-BF43-0430DE0E6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FCF5B3B-D60B-22F6-EDDD-EADB3B7D9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259F-E82C-44A2-B468-248350DC8171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5529BBE-19D7-12A1-F406-198BBBEFC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9C58EB1-EF20-7152-1927-4961AD3BC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F73F-0F4A-4B80-AD3A-0B314DA1D87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429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4E7BBE-1296-4562-F60E-D69C3393C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E4866887-9B1B-6BEE-A701-E007375CC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0A64A96-6F83-2795-4B32-7FD3F07F2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259F-E82C-44A2-B468-248350DC8171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C95D2BC-F372-A4D2-EBBA-9CB67F33A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EBD53DB-2BDC-EF35-E722-3F27F8932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F73F-0F4A-4B80-AD3A-0B314DA1D87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37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3054A153-9BFB-ADD7-B5D4-0E73A336C0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D0F79B60-882A-B13F-A654-4C2A44642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277EFE4-E860-98AD-3A91-5EA8AB79A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259F-E82C-44A2-B468-248350DC8171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99AA22F-DAE2-9966-C09E-98722C2A8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B120569-BBDA-46F4-EB6D-CF0C09974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F73F-0F4A-4B80-AD3A-0B314DA1D87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990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4B6FB8-2A96-B5A1-56A3-712DE65A6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EE53D98-A637-1831-31EE-C9BCA9BC1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A780B1D-0429-F1DC-F395-563705234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259F-E82C-44A2-B468-248350DC8171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3523866-D7DC-7972-EE22-B5C9E52B3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88147CB-27F0-175C-8CB7-939A1D0F2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F73F-0F4A-4B80-AD3A-0B314DA1D87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62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0E961C-7E3B-B3F8-9513-6A40FB116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96FAC01-E000-09DB-AE38-4ECB8FCD7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B042DDE-33E7-E482-1ACF-97D84B07D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259F-E82C-44A2-B468-248350DC8171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6757DF1-5CB4-330E-CE24-85406DA2B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29E067F-E3B7-6E3D-4BAA-6ED55BB8F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F73F-0F4A-4B80-AD3A-0B314DA1D87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618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32B83D-2C22-0B84-53C1-A1CC8F87C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0FB9B6A-C0D7-B910-0B41-E6069B3B84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3646177B-E462-E1F0-8537-80CA4E8132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523D790-63FD-79E5-8DDA-DF1FFE98C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259F-E82C-44A2-B468-248350DC8171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F27EB8FF-9AE3-7ADE-CE9D-637557981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F22A44E-96F7-20EC-4F5E-BFBF2DE3B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F73F-0F4A-4B80-AD3A-0B314DA1D87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122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72CE71-A023-6CF2-B8BF-4F2E29B72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B01F570-FABB-5425-8ADB-C9D6CC992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E8EEF14A-B74A-835E-7222-00B7222FD4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18B9C065-06E2-361A-649F-BE2DB699F7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2E420D60-2470-564D-84DB-8057D6E4D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3C4982A6-3643-EC6B-32F5-137753268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259F-E82C-44A2-B468-248350DC8171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EA053C75-6013-2694-1B88-8D7214751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5E54C2F3-50D2-AF77-23D2-227505E4C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F73F-0F4A-4B80-AD3A-0B314DA1D87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0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FB429A-3B32-C9EF-62FF-EB098EB45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958A70BA-BDEE-2B89-6080-06EE03C8F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259F-E82C-44A2-B468-248350DC8171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7AF9B6DE-A162-9358-ED92-6842473A2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118F5D93-242C-7430-61D3-9A2CC08D5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F73F-0F4A-4B80-AD3A-0B314DA1D87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928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20B3D3A6-C378-42D5-EEED-F19F99F9C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259F-E82C-44A2-B468-248350DC8171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E2B6E743-9320-2022-AFC9-3B3116DFA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33E4D84C-2A91-D4AC-8A54-9A05F2B21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F73F-0F4A-4B80-AD3A-0B314DA1D87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969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74DBD5-AC67-2E83-59D5-36A877D6B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0BA0C5-C6D0-A4EF-F9C8-FD0EEEFDF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26706FAB-EA6E-4F94-114F-86F4846ACD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1851BAF6-6E9E-5309-694B-45B730CE1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259F-E82C-44A2-B468-248350DC8171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FA87667B-A7B3-7B2B-F3C0-EB9EDD6EC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6F6C7D0C-4C3A-8E1C-60C4-C339C6FBB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F73F-0F4A-4B80-AD3A-0B314DA1D87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43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C553EF-78E4-730D-1CB5-6F7822FDD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67C8F7D2-298B-1852-439E-A83F1EDC6D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2BF00A7E-F491-BC5F-AAC3-2BFC293FD9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9D94686-998E-95FB-4353-B9050380A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259F-E82C-44A2-B468-248350DC8171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0EB11C36-8B61-EB4E-1A52-02A5F376C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A900D98-C0FD-C900-0587-7B1E29F05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F73F-0F4A-4B80-AD3A-0B314DA1D87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04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2C230365-CCBC-7BE5-9E00-EC5F92080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C6C4623-3A59-EC9C-355D-0AB4CA175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D6704BC-1EFE-556F-958C-D6EFC823A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E259F-E82C-44A2-B468-248350DC8171}" type="datetimeFigureOut">
              <a:rPr lang="ru-RU" smtClean="0"/>
              <a:t>05.03.2025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40161F3-2DBC-0A06-C1C5-0950C51538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F75C3FF-9778-A882-299F-4531C9679E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AF73F-0F4A-4B80-AD3A-0B314DA1D87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13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7E4D8CE-5A3F-DB08-F72C-1AB331038C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490" y="0"/>
            <a:ext cx="102910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254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Широкий екран</PresentationFormat>
  <Paragraphs>0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MSI</dc:creator>
  <cp:lastModifiedBy>MSI</cp:lastModifiedBy>
  <cp:revision>1</cp:revision>
  <dcterms:created xsi:type="dcterms:W3CDTF">2025-03-05T15:26:44Z</dcterms:created>
  <dcterms:modified xsi:type="dcterms:W3CDTF">2025-03-05T15:27:48Z</dcterms:modified>
</cp:coreProperties>
</file>