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DC420-2036-2EC3-C992-9BAB2726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E78DBB-B93E-8897-B0A0-AC9909C2C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F3DDC-A5E7-C3EE-48EA-04CA2104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F44F2A-0912-3272-A4A9-9E830A28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A51743-425E-9035-A699-D7E900E9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A56CC-26D6-529B-77E9-4E9A4A7C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1129C5-366F-D272-8B63-AC3F632AF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69F25C-AB71-2457-E2E9-73F68DFD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511E8B-F5BF-5393-AAAD-F92A182B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0534CF-09F1-45F2-3657-09478B9E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AE92DB-F3C8-806E-ACCB-F9169562E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2B0778-4264-2F95-50D8-8426EE80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BA878A-06B6-DCC6-E36C-C4A0C577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3EF7DE-9C35-E6F2-1B74-0BB1474D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A0987A-77E3-0449-4C07-B63BB3A9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4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C8AFD-B372-0481-B5DA-7F1B8BD2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CD6CFD-CD94-F6CA-0AF4-8AD6B9A4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F7DED7-5FE1-0500-0638-E55C54C3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4B5486-1B55-7750-32B3-02113A06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CAA6DC-01A3-3EF1-6093-1CC642D4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2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C6D5-5CDD-ACEC-6FC8-65B676F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A701E6F-5CD5-8B41-E7C9-1606FF8C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778DDD-F4A3-FF49-4467-89A254C6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3977F6-1231-F3B3-CFC3-0E44F9B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DD2D88-B6B1-4C59-B3BC-DAC66929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A8570-97E5-8127-9682-3CE86485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E993D2-53AF-3FCA-7BD3-51EB95D8C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9928FE-9A36-222B-6EED-2D3C2644F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2ED1C6-E4E0-28BE-F4DE-BA9EAD00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8B81C2-8F72-EFD8-0D3D-AC039F47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6DAFE1-E314-1095-8336-11A3C93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9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2804E-B067-FF3B-7743-E0EADAE5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FD7EA9-4672-287D-B34A-19BA0DAE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08F547E-86DD-C265-DFB5-DBF8B73E7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95887AF-DBE9-5ECD-9316-2AC6972EA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2D35E80-0457-D59D-F2D5-ED00C2EBE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8C417E2-8BEE-D9B9-8CFD-31F414F3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7724D9-84AD-4C14-65A7-F8A0F749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D2ADAF-C23F-F41D-01C8-FF6AC96C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8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56594-FD89-D8AE-7FD5-B60EAB48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CDFBA3-945B-7E45-97C3-E0477EEE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F166353-4951-5236-C0C0-F84BC79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01299F3-A1D4-D131-A435-CA4ECBF2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2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EFA1EFB-2DB6-D337-32CA-C7F8CC87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8AD926-DC06-0F59-7F73-AF40EEB6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9B5980F-6520-A673-FF4F-242BFE30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49B2-0A22-DE65-61D5-9BF35EA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B25B06-BAFF-34C7-74E8-B4B03715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893348-4C69-10FC-1FA2-65275048C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2078A6-2B75-CFF2-8FBC-42C62B81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14F4A-5EF7-A93F-C829-C26FD4EE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B57379-611B-925D-2301-CE38784E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FC5A2-E2E4-CC90-1E9E-3D049E7C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6616052-9101-16E2-8407-A42937A85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DDEF54-02C1-4E01-98A7-6935FB653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6B49A4-15A0-E1FC-7B23-27977CA1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91E48B-623B-462E-5975-46AAC95A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8884B6-6883-2CA8-71FA-C24793D5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A16B8C-6A65-5E86-FD11-2AB8F5AD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4A9B20-99F2-51DA-60C7-68234DFD9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E9C4DB-A375-4E07-3029-A5904ECCB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D370-12C7-4EFE-85AE-6C69FD1B924C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7E3C0A-E7CD-F3E8-DDCB-8963B8C20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2D94D3-394B-DB5B-2A2D-38F4498F8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7309-8138-434B-B849-4AE3F424192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FEBDF-BC52-A71A-94AD-F00F000C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A3FDC-AA47-7188-AFA5-89FB86AC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865"/>
            <a:ext cx="10515600" cy="58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Флористичне</a:t>
            </a:r>
            <a:r>
              <a:rPr lang="ru-RU" b="1" dirty="0"/>
              <a:t> </a:t>
            </a:r>
            <a:r>
              <a:rPr lang="ru-RU" b="1" dirty="0" err="1"/>
              <a:t>районування</a:t>
            </a:r>
            <a:r>
              <a:rPr lang="ru-RU" b="1" dirty="0"/>
              <a:t> </a:t>
            </a:r>
            <a:r>
              <a:rPr lang="ru-RU" b="1" dirty="0" err="1"/>
              <a:t>суші</a:t>
            </a:r>
            <a:br>
              <a:rPr lang="ru-RU" b="1" dirty="0"/>
            </a:br>
            <a:br>
              <a:rPr lang="ru-RU" b="1" dirty="0"/>
            </a:br>
            <a:endParaRPr lang="ru-RU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454CC7-7E7F-3114-01B7-3B1C63C7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І. </a:t>
            </a:r>
            <a:r>
              <a:rPr lang="ru-RU" dirty="0" err="1"/>
              <a:t>Голарктичне</a:t>
            </a:r>
            <a:r>
              <a:rPr lang="ru-RU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– </a:t>
            </a:r>
            <a:r>
              <a:rPr lang="ru-RU" dirty="0" err="1"/>
              <a:t>Циркумбореальна</a:t>
            </a:r>
            <a:r>
              <a:rPr lang="ru-RU" dirty="0"/>
              <a:t>; 2 – </a:t>
            </a:r>
            <a:r>
              <a:rPr lang="ru-RU" dirty="0" err="1"/>
              <a:t>Східно-Азіатська</a:t>
            </a:r>
            <a:r>
              <a:rPr lang="ru-RU" dirty="0"/>
              <a:t>; 3 – </a:t>
            </a:r>
            <a:r>
              <a:rPr lang="ru-RU" dirty="0" err="1"/>
              <a:t>Антлантично-Північно-Американська</a:t>
            </a:r>
            <a:r>
              <a:rPr lang="ru-RU" dirty="0"/>
              <a:t>; 4 – </a:t>
            </a:r>
            <a:r>
              <a:rPr lang="ru-RU" dirty="0" err="1"/>
              <a:t>Скелястих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; 5 – </a:t>
            </a:r>
            <a:r>
              <a:rPr lang="ru-RU" dirty="0" err="1"/>
              <a:t>Макаронезійська</a:t>
            </a:r>
            <a:r>
              <a:rPr lang="ru-RU" dirty="0"/>
              <a:t>; 6 – </a:t>
            </a:r>
            <a:r>
              <a:rPr lang="ru-RU" dirty="0" err="1"/>
              <a:t>Середземноморська</a:t>
            </a:r>
            <a:r>
              <a:rPr lang="ru-RU" dirty="0"/>
              <a:t>; 7 – </a:t>
            </a:r>
            <a:r>
              <a:rPr lang="ru-RU" dirty="0" err="1"/>
              <a:t>Сахаро-Аравійська</a:t>
            </a:r>
            <a:r>
              <a:rPr lang="ru-RU" dirty="0"/>
              <a:t>; 8 – </a:t>
            </a:r>
            <a:r>
              <a:rPr lang="ru-RU" dirty="0" err="1"/>
              <a:t>Ірано-Туранська</a:t>
            </a:r>
            <a:r>
              <a:rPr lang="ru-RU" dirty="0"/>
              <a:t>; 9 – </a:t>
            </a:r>
            <a:r>
              <a:rPr lang="ru-RU" dirty="0" err="1"/>
              <a:t>Мадреанська</a:t>
            </a:r>
            <a:r>
              <a:rPr lang="ru-RU" dirty="0"/>
              <a:t>. </a:t>
            </a:r>
          </a:p>
          <a:p>
            <a:r>
              <a:rPr lang="ru-RU" dirty="0"/>
              <a:t>ІІ. </a:t>
            </a:r>
            <a:r>
              <a:rPr lang="ru-RU" dirty="0" err="1"/>
              <a:t>Палеотропічне</a:t>
            </a:r>
            <a:r>
              <a:rPr lang="ru-RU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10 – </a:t>
            </a:r>
            <a:r>
              <a:rPr lang="ru-RU" dirty="0" err="1"/>
              <a:t>Гвіано-Конголезькою</a:t>
            </a:r>
            <a:r>
              <a:rPr lang="ru-RU" dirty="0"/>
              <a:t>; 11 – </a:t>
            </a:r>
            <a:r>
              <a:rPr lang="ru-RU" dirty="0" err="1"/>
              <a:t>Судано-Замбезійська</a:t>
            </a:r>
            <a:r>
              <a:rPr lang="ru-RU" dirty="0"/>
              <a:t>; 12 – Кару-</a:t>
            </a:r>
            <a:r>
              <a:rPr lang="ru-RU" dirty="0" err="1"/>
              <a:t>Наміб</a:t>
            </a:r>
            <a:r>
              <a:rPr lang="ru-RU" dirty="0"/>
              <a:t>; 13 –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r>
              <a:rPr lang="ru-RU" dirty="0"/>
              <a:t> Олени і </a:t>
            </a:r>
            <a:r>
              <a:rPr lang="ru-RU" dirty="0" err="1"/>
              <a:t>Вознесіння</a:t>
            </a:r>
            <a:r>
              <a:rPr lang="ru-RU" dirty="0"/>
              <a:t>; 14 – </a:t>
            </a:r>
            <a:r>
              <a:rPr lang="ru-RU" dirty="0" err="1"/>
              <a:t>Мадагаскарська</a:t>
            </a:r>
            <a:r>
              <a:rPr lang="ru-RU" dirty="0"/>
              <a:t>; 15 – </a:t>
            </a:r>
            <a:r>
              <a:rPr lang="ru-RU" dirty="0" err="1"/>
              <a:t>Індійська</a:t>
            </a:r>
            <a:r>
              <a:rPr lang="ru-RU" dirty="0"/>
              <a:t>; 16 – </a:t>
            </a:r>
            <a:r>
              <a:rPr lang="ru-RU" dirty="0" err="1"/>
              <a:t>Індокитайська</a:t>
            </a:r>
            <a:r>
              <a:rPr lang="ru-RU" dirty="0"/>
              <a:t>; 17 – </a:t>
            </a:r>
            <a:r>
              <a:rPr lang="ru-RU" dirty="0" err="1"/>
              <a:t>Малезійська</a:t>
            </a:r>
            <a:r>
              <a:rPr lang="ru-RU" dirty="0"/>
              <a:t>; 18 - </a:t>
            </a:r>
            <a:r>
              <a:rPr lang="ru-RU" dirty="0" err="1"/>
              <a:t>Фіджійська</a:t>
            </a:r>
            <a:r>
              <a:rPr lang="ru-RU" dirty="0"/>
              <a:t>; 19 – </a:t>
            </a:r>
            <a:r>
              <a:rPr lang="ru-RU" dirty="0" err="1"/>
              <a:t>Полінезійська</a:t>
            </a:r>
            <a:r>
              <a:rPr lang="ru-RU" dirty="0"/>
              <a:t>; 20 – </a:t>
            </a:r>
            <a:r>
              <a:rPr lang="ru-RU" dirty="0" err="1"/>
              <a:t>Гавайська</a:t>
            </a:r>
            <a:r>
              <a:rPr lang="ru-RU" dirty="0"/>
              <a:t>; 21 – </a:t>
            </a:r>
            <a:r>
              <a:rPr lang="ru-RU" dirty="0" err="1"/>
              <a:t>Новокаледонська</a:t>
            </a:r>
            <a:r>
              <a:rPr lang="ru-RU" dirty="0"/>
              <a:t>; </a:t>
            </a:r>
          </a:p>
          <a:p>
            <a:r>
              <a:rPr lang="ru-RU" dirty="0"/>
              <a:t>ІІІ. </a:t>
            </a:r>
            <a:r>
              <a:rPr lang="ru-RU" dirty="0" err="1"/>
              <a:t>Неотропічне</a:t>
            </a:r>
            <a:r>
              <a:rPr lang="ru-RU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22 – </a:t>
            </a:r>
            <a:r>
              <a:rPr lang="ru-RU" dirty="0" err="1"/>
              <a:t>Карибська</a:t>
            </a:r>
            <a:r>
              <a:rPr lang="ru-RU" dirty="0"/>
              <a:t>; 23 – </a:t>
            </a:r>
            <a:r>
              <a:rPr lang="ru-RU" dirty="0" err="1"/>
              <a:t>Гвіанського</a:t>
            </a:r>
            <a:r>
              <a:rPr lang="ru-RU" dirty="0"/>
              <a:t> </a:t>
            </a:r>
            <a:r>
              <a:rPr lang="ru-RU" dirty="0" err="1"/>
              <a:t>нагір’я</a:t>
            </a:r>
            <a:r>
              <a:rPr lang="ru-RU" dirty="0"/>
              <a:t>; 24 – </a:t>
            </a:r>
            <a:r>
              <a:rPr lang="ru-RU" dirty="0" err="1"/>
              <a:t>Амазонська</a:t>
            </a:r>
            <a:r>
              <a:rPr lang="ru-RU" dirty="0"/>
              <a:t>; 25 – </a:t>
            </a:r>
            <a:r>
              <a:rPr lang="ru-RU" dirty="0" err="1"/>
              <a:t>Бразильська</a:t>
            </a:r>
            <a:r>
              <a:rPr lang="ru-RU" dirty="0"/>
              <a:t>; 26 – </a:t>
            </a:r>
            <a:r>
              <a:rPr lang="ru-RU" dirty="0" err="1"/>
              <a:t>Андійська</a:t>
            </a:r>
            <a:r>
              <a:rPr lang="ru-RU" dirty="0"/>
              <a:t>; </a:t>
            </a:r>
          </a:p>
          <a:p>
            <a:r>
              <a:rPr lang="en-US" dirty="0"/>
              <a:t>IV – </a:t>
            </a:r>
            <a:r>
              <a:rPr lang="ru-RU" dirty="0" err="1"/>
              <a:t>Капське</a:t>
            </a:r>
            <a:r>
              <a:rPr lang="ru-RU" dirty="0"/>
              <a:t> царство: 27 – </a:t>
            </a:r>
            <a:r>
              <a:rPr lang="ru-RU" dirty="0" err="1"/>
              <a:t>Капська</a:t>
            </a:r>
            <a:r>
              <a:rPr lang="ru-RU" dirty="0"/>
              <a:t> область. </a:t>
            </a:r>
          </a:p>
          <a:p>
            <a:r>
              <a:rPr lang="en-US" dirty="0"/>
              <a:t>V – </a:t>
            </a:r>
            <a:r>
              <a:rPr lang="ru-RU" dirty="0" err="1"/>
              <a:t>Австралійське</a:t>
            </a:r>
            <a:r>
              <a:rPr lang="ru-RU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28 – </a:t>
            </a:r>
            <a:r>
              <a:rPr lang="ru-RU" dirty="0" err="1"/>
              <a:t>Північно-Східно-австралійська</a:t>
            </a:r>
            <a:r>
              <a:rPr lang="ru-RU" dirty="0"/>
              <a:t>; 29 – </a:t>
            </a:r>
            <a:r>
              <a:rPr lang="ru-RU" dirty="0" err="1"/>
              <a:t>Південно-Західно-австралійська</a:t>
            </a:r>
            <a:r>
              <a:rPr lang="ru-RU" dirty="0"/>
              <a:t>; 30 – Центрально-</a:t>
            </a:r>
            <a:r>
              <a:rPr lang="ru-RU" dirty="0" err="1"/>
              <a:t>Австралійська</a:t>
            </a:r>
            <a:r>
              <a:rPr lang="ru-RU" dirty="0"/>
              <a:t>. </a:t>
            </a:r>
          </a:p>
          <a:p>
            <a:r>
              <a:rPr lang="en-US" dirty="0"/>
              <a:t>VI – </a:t>
            </a:r>
            <a:r>
              <a:rPr lang="ru-RU" dirty="0" err="1"/>
              <a:t>Голантарктичне</a:t>
            </a:r>
            <a:r>
              <a:rPr lang="ru-RU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31 – Хуан-</a:t>
            </a:r>
            <a:r>
              <a:rPr lang="ru-RU" dirty="0" err="1"/>
              <a:t>Фернандеська</a:t>
            </a:r>
            <a:r>
              <a:rPr lang="ru-RU" dirty="0"/>
              <a:t>; 32 – </a:t>
            </a:r>
            <a:r>
              <a:rPr lang="ru-RU" dirty="0" err="1"/>
              <a:t>Субантарктичних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; 33 – </a:t>
            </a:r>
            <a:r>
              <a:rPr lang="ru-RU" dirty="0" err="1"/>
              <a:t>Новозеландська</a:t>
            </a:r>
            <a:r>
              <a:rPr lang="ru-RU" dirty="0"/>
              <a:t>. 1 – </a:t>
            </a:r>
            <a:r>
              <a:rPr lang="ru-RU" dirty="0" err="1"/>
              <a:t>межі</a:t>
            </a:r>
            <a:r>
              <a:rPr lang="ru-RU" dirty="0"/>
              <a:t> царств, 2 – </a:t>
            </a:r>
            <a:r>
              <a:rPr lang="ru-RU" dirty="0" err="1"/>
              <a:t>межі</a:t>
            </a:r>
            <a:r>
              <a:rPr lang="ru-RU" dirty="0"/>
              <a:t>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40774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157783-A255-294C-65DE-06525CC9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03" y="304800"/>
            <a:ext cx="11041626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0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B41BCA-0878-0DD5-0C63-846A07A6CD0B}"/>
              </a:ext>
            </a:extLst>
          </p:cNvPr>
          <p:cNvSpPr txBox="1"/>
          <p:nvPr/>
        </p:nvSpPr>
        <p:spPr>
          <a:xfrm>
            <a:off x="285135" y="892302"/>
            <a:ext cx="11631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Фауністичний</a:t>
            </a:r>
            <a:r>
              <a:rPr lang="ru-RU" b="1" dirty="0"/>
              <a:t> </a:t>
            </a:r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b="1" dirty="0" err="1"/>
              <a:t>суші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І. </a:t>
            </a:r>
            <a:r>
              <a:rPr lang="ru-RU" b="1" dirty="0" err="1"/>
              <a:t>Австралійська</a:t>
            </a:r>
            <a:r>
              <a:rPr lang="ru-RU" b="1" dirty="0"/>
              <a:t> область</a:t>
            </a:r>
            <a:r>
              <a:rPr lang="ru-RU" dirty="0"/>
              <a:t>. </a:t>
            </a:r>
            <a:r>
              <a:rPr lang="ru-RU" dirty="0" err="1"/>
              <a:t>Підобласті</a:t>
            </a:r>
            <a:r>
              <a:rPr lang="ru-RU" dirty="0"/>
              <a:t>: 1а — </a:t>
            </a:r>
            <a:r>
              <a:rPr lang="ru-RU" dirty="0" err="1"/>
              <a:t>Австралійська</a:t>
            </a:r>
            <a:r>
              <a:rPr lang="ru-RU" dirty="0"/>
              <a:t>; 1в - </a:t>
            </a:r>
            <a:r>
              <a:rPr lang="ru-RU" dirty="0" err="1"/>
              <a:t>Папуаська</a:t>
            </a:r>
            <a:r>
              <a:rPr lang="ru-RU" dirty="0"/>
              <a:t>; 1с — </a:t>
            </a:r>
            <a:r>
              <a:rPr lang="ru-RU" dirty="0" err="1"/>
              <a:t>Новозеландська</a:t>
            </a:r>
            <a:r>
              <a:rPr lang="ru-RU" dirty="0"/>
              <a:t>; </a:t>
            </a:r>
            <a:r>
              <a:rPr lang="en-US" dirty="0"/>
              <a:t>Id - </a:t>
            </a:r>
            <a:r>
              <a:rPr lang="ru-RU" dirty="0" err="1"/>
              <a:t>Полінезійськя</a:t>
            </a:r>
            <a:r>
              <a:rPr lang="ru-RU" dirty="0"/>
              <a:t>; 1е — </a:t>
            </a:r>
            <a:r>
              <a:rPr lang="ru-RU" dirty="0" err="1"/>
              <a:t>Гавайська</a:t>
            </a:r>
            <a:r>
              <a:rPr lang="ru-RU" dirty="0"/>
              <a:t>. </a:t>
            </a:r>
          </a:p>
          <a:p>
            <a:r>
              <a:rPr lang="ru-RU" b="1" dirty="0"/>
              <a:t>ІІ. </a:t>
            </a:r>
            <a:r>
              <a:rPr lang="ru-RU" b="1" dirty="0" err="1"/>
              <a:t>Неотропічна</a:t>
            </a:r>
            <a:r>
              <a:rPr lang="ru-RU" b="1" dirty="0"/>
              <a:t> область</a:t>
            </a:r>
            <a:r>
              <a:rPr lang="ru-RU" dirty="0"/>
              <a:t>. </a:t>
            </a:r>
            <a:r>
              <a:rPr lang="ru-RU" dirty="0" err="1"/>
              <a:t>Підобласті</a:t>
            </a:r>
            <a:r>
              <a:rPr lang="ru-RU" dirty="0"/>
              <a:t>: </a:t>
            </a:r>
            <a:r>
              <a:rPr lang="ru-RU" dirty="0" err="1"/>
              <a:t>ІІа</a:t>
            </a:r>
            <a:r>
              <a:rPr lang="ru-RU" dirty="0"/>
              <a:t>— </a:t>
            </a:r>
            <a:r>
              <a:rPr lang="ru-RU" dirty="0" err="1"/>
              <a:t>Центральноамериканська</a:t>
            </a:r>
            <a:r>
              <a:rPr lang="ru-RU" dirty="0"/>
              <a:t>; </a:t>
            </a:r>
            <a:r>
              <a:rPr lang="ru-RU" dirty="0" err="1"/>
              <a:t>ІІв</a:t>
            </a:r>
            <a:r>
              <a:rPr lang="ru-RU" dirty="0"/>
              <a:t> — </a:t>
            </a:r>
            <a:r>
              <a:rPr lang="ru-RU" dirty="0" err="1"/>
              <a:t>Антільска</a:t>
            </a:r>
            <a:r>
              <a:rPr lang="ru-RU" dirty="0"/>
              <a:t> (Вест-</a:t>
            </a:r>
            <a:r>
              <a:rPr lang="ru-RU" dirty="0" err="1"/>
              <a:t>Індська</a:t>
            </a:r>
            <a:r>
              <a:rPr lang="ru-RU" dirty="0"/>
              <a:t>); </a:t>
            </a:r>
            <a:r>
              <a:rPr lang="ru-RU" dirty="0" err="1"/>
              <a:t>ІІс</a:t>
            </a:r>
            <a:r>
              <a:rPr lang="ru-RU" dirty="0"/>
              <a:t> — </a:t>
            </a:r>
            <a:r>
              <a:rPr lang="ru-RU" dirty="0" err="1"/>
              <a:t>Бразильська</a:t>
            </a:r>
            <a:r>
              <a:rPr lang="ru-RU" dirty="0"/>
              <a:t>; ІІ</a:t>
            </a:r>
            <a:r>
              <a:rPr lang="en-US" dirty="0"/>
              <a:t>d — </a:t>
            </a:r>
            <a:r>
              <a:rPr lang="ru-RU" dirty="0" err="1"/>
              <a:t>Чілійська</a:t>
            </a:r>
            <a:r>
              <a:rPr lang="ru-RU" dirty="0"/>
              <a:t>. </a:t>
            </a:r>
          </a:p>
          <a:p>
            <a:r>
              <a:rPr lang="ru-RU" b="1" dirty="0"/>
              <a:t>ІІІ. </a:t>
            </a:r>
            <a:r>
              <a:rPr lang="ru-RU" b="1" dirty="0" err="1"/>
              <a:t>Ефіопська</a:t>
            </a:r>
            <a:r>
              <a:rPr lang="ru-RU" b="1" dirty="0"/>
              <a:t> область</a:t>
            </a:r>
            <a:r>
              <a:rPr lang="ru-RU" dirty="0"/>
              <a:t>. </a:t>
            </a:r>
            <a:r>
              <a:rPr lang="ru-RU" dirty="0" err="1"/>
              <a:t>Підобласті</a:t>
            </a:r>
            <a:r>
              <a:rPr lang="ru-RU" dirty="0"/>
              <a:t>: </a:t>
            </a:r>
            <a:r>
              <a:rPr lang="ru-RU" dirty="0" err="1"/>
              <a:t>ІІІа</a:t>
            </a:r>
            <a:r>
              <a:rPr lang="ru-RU" dirty="0"/>
              <a:t> — </a:t>
            </a:r>
            <a:r>
              <a:rPr lang="ru-RU" dirty="0" err="1"/>
              <a:t>Східноафриканська</a:t>
            </a:r>
            <a:r>
              <a:rPr lang="ru-RU" dirty="0"/>
              <a:t>; </a:t>
            </a:r>
            <a:r>
              <a:rPr lang="ru-RU" dirty="0" err="1"/>
              <a:t>ІІІв</a:t>
            </a:r>
            <a:r>
              <a:rPr lang="ru-RU" dirty="0"/>
              <a:t> — </a:t>
            </a:r>
            <a:r>
              <a:rPr lang="ru-RU" dirty="0" err="1"/>
              <a:t>Західноафриканська</a:t>
            </a:r>
            <a:r>
              <a:rPr lang="ru-RU" dirty="0"/>
              <a:t>; </a:t>
            </a:r>
            <a:r>
              <a:rPr lang="ru-RU" dirty="0" err="1"/>
              <a:t>ІІІс</a:t>
            </a:r>
            <a:r>
              <a:rPr lang="ru-RU" dirty="0"/>
              <a:t> — </a:t>
            </a:r>
            <a:r>
              <a:rPr lang="ru-RU" dirty="0" err="1"/>
              <a:t>Південноафриканська</a:t>
            </a:r>
            <a:r>
              <a:rPr lang="ru-RU" dirty="0"/>
              <a:t>; ІІІ</a:t>
            </a:r>
            <a:r>
              <a:rPr lang="en-US" dirty="0"/>
              <a:t>d - </a:t>
            </a:r>
            <a:r>
              <a:rPr lang="ru-RU" dirty="0" err="1"/>
              <a:t>Мадагаскарська</a:t>
            </a:r>
            <a:r>
              <a:rPr lang="ru-RU" dirty="0"/>
              <a:t>. </a:t>
            </a:r>
          </a:p>
          <a:p>
            <a:r>
              <a:rPr lang="en-US" b="1" dirty="0"/>
              <a:t>IV. </a:t>
            </a:r>
            <a:r>
              <a:rPr lang="ru-RU" b="1" dirty="0" err="1"/>
              <a:t>Східна</a:t>
            </a:r>
            <a:r>
              <a:rPr lang="ru-RU" b="1" dirty="0"/>
              <a:t> (</a:t>
            </a:r>
            <a:r>
              <a:rPr lang="ru-RU" b="1" dirty="0" err="1"/>
              <a:t>Індо-Малайська</a:t>
            </a:r>
            <a:r>
              <a:rPr lang="ru-RU" b="1" dirty="0"/>
              <a:t>) область</a:t>
            </a:r>
            <a:r>
              <a:rPr lang="ru-RU" dirty="0"/>
              <a:t>. </a:t>
            </a:r>
            <a:r>
              <a:rPr lang="ru-RU" dirty="0" err="1"/>
              <a:t>Підобласті</a:t>
            </a:r>
            <a:r>
              <a:rPr lang="ru-RU" dirty="0"/>
              <a:t>: </a:t>
            </a:r>
            <a:r>
              <a:rPr lang="en-US" dirty="0" err="1"/>
              <a:t>IVa</a:t>
            </a:r>
            <a:r>
              <a:rPr lang="en-US" dirty="0"/>
              <a:t> — </a:t>
            </a:r>
            <a:r>
              <a:rPr lang="ru-RU" dirty="0" err="1"/>
              <a:t>Індійська</a:t>
            </a:r>
            <a:r>
              <a:rPr lang="ru-RU" dirty="0"/>
              <a:t>, </a:t>
            </a:r>
            <a:r>
              <a:rPr lang="en-US" dirty="0"/>
              <a:t>IV</a:t>
            </a:r>
            <a:r>
              <a:rPr lang="ru-RU" dirty="0"/>
              <a:t>в — </a:t>
            </a:r>
            <a:r>
              <a:rPr lang="ru-RU" dirty="0" err="1"/>
              <a:t>Малайська</a:t>
            </a:r>
            <a:r>
              <a:rPr lang="ru-RU" dirty="0"/>
              <a:t>. </a:t>
            </a:r>
          </a:p>
          <a:p>
            <a:r>
              <a:rPr lang="en-US" b="1" dirty="0"/>
              <a:t>V. </a:t>
            </a:r>
            <a:r>
              <a:rPr lang="ru-RU" b="1" dirty="0" err="1"/>
              <a:t>Голарктична</a:t>
            </a:r>
            <a:r>
              <a:rPr lang="ru-RU" b="1" dirty="0"/>
              <a:t> область. </a:t>
            </a:r>
            <a:r>
              <a:rPr lang="ru-RU" dirty="0" err="1"/>
              <a:t>Підобласті</a:t>
            </a:r>
            <a:r>
              <a:rPr lang="ru-RU" dirty="0"/>
              <a:t>: </a:t>
            </a:r>
            <a:r>
              <a:rPr lang="en-US" dirty="0"/>
              <a:t>Va — </a:t>
            </a:r>
            <a:r>
              <a:rPr lang="ru-RU" dirty="0" err="1"/>
              <a:t>Арктична</a:t>
            </a:r>
            <a:r>
              <a:rPr lang="ru-RU" dirty="0"/>
              <a:t>, </a:t>
            </a:r>
            <a:r>
              <a:rPr lang="en-US" dirty="0"/>
              <a:t>V</a:t>
            </a:r>
            <a:r>
              <a:rPr lang="ru-RU" dirty="0"/>
              <a:t>в — </a:t>
            </a:r>
            <a:r>
              <a:rPr lang="ru-RU" dirty="0" err="1"/>
              <a:t>Канадська</a:t>
            </a:r>
            <a:r>
              <a:rPr lang="ru-RU" dirty="0"/>
              <a:t>, </a:t>
            </a:r>
            <a:r>
              <a:rPr lang="en-US" dirty="0" err="1"/>
              <a:t>Vc</a:t>
            </a:r>
            <a:r>
              <a:rPr lang="en-US" dirty="0"/>
              <a:t> — </a:t>
            </a:r>
            <a:r>
              <a:rPr lang="ru-RU" dirty="0" err="1"/>
              <a:t>Сонорська</a:t>
            </a:r>
            <a:r>
              <a:rPr lang="ru-RU" dirty="0"/>
              <a:t>, </a:t>
            </a:r>
            <a:r>
              <a:rPr lang="en-US" dirty="0" err="1"/>
              <a:t>Vd</a:t>
            </a:r>
            <a:r>
              <a:rPr lang="en-US" dirty="0"/>
              <a:t> - </a:t>
            </a:r>
            <a:r>
              <a:rPr lang="ru-RU" dirty="0" err="1"/>
              <a:t>Європейсько-Сибірська</a:t>
            </a:r>
            <a:r>
              <a:rPr lang="ru-RU" dirty="0"/>
              <a:t>, </a:t>
            </a:r>
            <a:r>
              <a:rPr lang="en-US" dirty="0"/>
              <a:t>Ve — </a:t>
            </a:r>
            <a:r>
              <a:rPr lang="ru-RU" dirty="0" err="1"/>
              <a:t>Середземноморська</a:t>
            </a:r>
            <a:r>
              <a:rPr lang="ru-RU" dirty="0"/>
              <a:t> (</a:t>
            </a:r>
            <a:r>
              <a:rPr lang="ru-RU" dirty="0" err="1"/>
              <a:t>африкансько-передньоазіатська</a:t>
            </a:r>
            <a:r>
              <a:rPr lang="ru-RU" dirty="0"/>
              <a:t>); </a:t>
            </a:r>
            <a:r>
              <a:rPr lang="en-US" dirty="0" err="1"/>
              <a:t>Vf</a:t>
            </a:r>
            <a:r>
              <a:rPr lang="en-US" dirty="0"/>
              <a:t> — </a:t>
            </a:r>
            <a:r>
              <a:rPr lang="ru-RU" dirty="0" err="1"/>
              <a:t>Центральноазіатська</a:t>
            </a:r>
            <a:r>
              <a:rPr lang="ru-RU" dirty="0"/>
              <a:t> (</a:t>
            </a:r>
            <a:r>
              <a:rPr lang="ru-RU" dirty="0" err="1"/>
              <a:t>нагірноазіатська</a:t>
            </a:r>
            <a:r>
              <a:rPr lang="ru-RU" dirty="0"/>
              <a:t>), </a:t>
            </a:r>
            <a:r>
              <a:rPr lang="en-US" dirty="0"/>
              <a:t>Vg — </a:t>
            </a:r>
            <a:r>
              <a:rPr lang="ru-RU" dirty="0" err="1"/>
              <a:t>Маньчжурсько-Китайська</a:t>
            </a:r>
            <a:r>
              <a:rPr lang="ru-RU" dirty="0"/>
              <a:t>. </a:t>
            </a:r>
          </a:p>
          <a:p>
            <a:r>
              <a:rPr lang="en-US" b="1" dirty="0"/>
              <a:t>VI. </a:t>
            </a:r>
            <a:r>
              <a:rPr lang="ru-RU" b="1" dirty="0" err="1"/>
              <a:t>Антарктична</a:t>
            </a:r>
            <a:r>
              <a:rPr lang="ru-RU" b="1" dirty="0"/>
              <a:t>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3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B7686E-4674-F9F8-6A0B-E0C2FDF7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511277"/>
            <a:ext cx="11325225" cy="57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1A4C5-8B6E-F2B0-F8B9-460394BFEF59}"/>
              </a:ext>
            </a:extLst>
          </p:cNvPr>
          <p:cNvSpPr txBox="1"/>
          <p:nvPr/>
        </p:nvSpPr>
        <p:spPr>
          <a:xfrm>
            <a:off x="186812" y="170129"/>
            <a:ext cx="114840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Біотичне</a:t>
            </a:r>
            <a:r>
              <a:rPr lang="ru-RU" b="1" dirty="0"/>
              <a:t> </a:t>
            </a:r>
            <a:r>
              <a:rPr lang="ru-RU" b="1" dirty="0" err="1"/>
              <a:t>районування</a:t>
            </a:r>
            <a:r>
              <a:rPr lang="ru-RU" b="1" dirty="0"/>
              <a:t> </a:t>
            </a:r>
            <a:r>
              <a:rPr lang="ru-RU" b="1" dirty="0" err="1"/>
              <a:t>суші</a:t>
            </a:r>
            <a:endParaRPr lang="ru-RU" b="1" dirty="0"/>
          </a:p>
          <a:p>
            <a:pPr algn="ctr"/>
            <a:endParaRPr lang="ru-RU" b="1" dirty="0"/>
          </a:p>
          <a:p>
            <a:endParaRPr lang="ru-RU" dirty="0"/>
          </a:p>
          <a:p>
            <a:r>
              <a:rPr lang="ru-RU" dirty="0"/>
              <a:t>І. </a:t>
            </a:r>
            <a:r>
              <a:rPr lang="ru-RU" b="1" dirty="0" err="1"/>
              <a:t>Орієнтальне</a:t>
            </a:r>
            <a:r>
              <a:rPr lang="ru-RU" b="1" dirty="0"/>
              <a:t> царство</a:t>
            </a:r>
            <a:r>
              <a:rPr lang="ru-RU" dirty="0"/>
              <a:t>. </a:t>
            </a:r>
            <a:r>
              <a:rPr lang="ru-RU" dirty="0" err="1"/>
              <a:t>Області</a:t>
            </a:r>
            <a:r>
              <a:rPr lang="ru-RU" dirty="0"/>
              <a:t>: 1 — </a:t>
            </a:r>
            <a:r>
              <a:rPr lang="ru-RU" dirty="0" err="1"/>
              <a:t>Індійська</a:t>
            </a:r>
            <a:r>
              <a:rPr lang="ru-RU" dirty="0"/>
              <a:t>; 2 — </a:t>
            </a:r>
            <a:r>
              <a:rPr lang="ru-RU" dirty="0" err="1"/>
              <a:t>Індокитайська</a:t>
            </a:r>
            <a:r>
              <a:rPr lang="ru-RU" dirty="0"/>
              <a:t>; 3 — </a:t>
            </a:r>
            <a:r>
              <a:rPr lang="ru-RU" dirty="0" err="1"/>
              <a:t>Малайська</a:t>
            </a:r>
            <a:r>
              <a:rPr lang="ru-RU" dirty="0"/>
              <a:t>; 4 — </a:t>
            </a:r>
            <a:r>
              <a:rPr lang="ru-RU" dirty="0" err="1"/>
              <a:t>Тихоокеанська</a:t>
            </a:r>
            <a:r>
              <a:rPr lang="ru-RU" dirty="0"/>
              <a:t>. </a:t>
            </a:r>
          </a:p>
          <a:p>
            <a:r>
              <a:rPr lang="ru-RU" b="1" dirty="0"/>
              <a:t>ІІ. </a:t>
            </a:r>
            <a:r>
              <a:rPr lang="ru-RU" b="1" dirty="0" err="1"/>
              <a:t>Ефіопське</a:t>
            </a:r>
            <a:r>
              <a:rPr lang="ru-RU" b="1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— </a:t>
            </a:r>
            <a:r>
              <a:rPr lang="ru-RU" dirty="0" err="1"/>
              <a:t>Суданська</a:t>
            </a:r>
            <a:r>
              <a:rPr lang="ru-RU" dirty="0"/>
              <a:t>; 2 — </a:t>
            </a:r>
            <a:r>
              <a:rPr lang="ru-RU" dirty="0" err="1"/>
              <a:t>Конголезька</a:t>
            </a:r>
            <a:r>
              <a:rPr lang="ru-RU" dirty="0"/>
              <a:t>; 3 — </a:t>
            </a:r>
            <a:r>
              <a:rPr lang="ru-RU" dirty="0" err="1"/>
              <a:t>Калахарі-Намібська</a:t>
            </a:r>
            <a:r>
              <a:rPr lang="ru-RU" dirty="0"/>
              <a:t>; 4 — </a:t>
            </a:r>
            <a:r>
              <a:rPr lang="ru-RU" dirty="0" err="1"/>
              <a:t>Атлантична</a:t>
            </a:r>
            <a:r>
              <a:rPr lang="ru-RU" dirty="0"/>
              <a:t>. </a:t>
            </a:r>
          </a:p>
          <a:p>
            <a:r>
              <a:rPr lang="en-US" b="1" dirty="0"/>
              <a:t>III: </a:t>
            </a:r>
            <a:r>
              <a:rPr lang="ru-RU" b="1" dirty="0" err="1"/>
              <a:t>Мадагаскарське</a:t>
            </a:r>
            <a:r>
              <a:rPr lang="ru-RU" b="1" dirty="0"/>
              <a:t> царство. </a:t>
            </a:r>
          </a:p>
          <a:p>
            <a:r>
              <a:rPr lang="en-US" b="1" dirty="0"/>
              <a:t>IV. </a:t>
            </a:r>
            <a:r>
              <a:rPr lang="ru-RU" b="1" dirty="0" err="1"/>
              <a:t>Капське</a:t>
            </a:r>
            <a:r>
              <a:rPr lang="ru-RU" b="1" dirty="0"/>
              <a:t> царство, </a:t>
            </a:r>
          </a:p>
          <a:p>
            <a:r>
              <a:rPr lang="en-US" b="1" dirty="0"/>
              <a:t>V. </a:t>
            </a:r>
            <a:r>
              <a:rPr lang="ru-RU" b="1" dirty="0" err="1"/>
              <a:t>Австралійське</a:t>
            </a:r>
            <a:r>
              <a:rPr lang="ru-RU" b="1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— </a:t>
            </a:r>
            <a:r>
              <a:rPr lang="ru-RU" dirty="0" err="1"/>
              <a:t>Материкова</a:t>
            </a:r>
            <a:r>
              <a:rPr lang="ru-RU" dirty="0"/>
              <a:t>; 2 — </a:t>
            </a:r>
            <a:r>
              <a:rPr lang="ru-RU" dirty="0" err="1"/>
              <a:t>Новогвінейська</a:t>
            </a:r>
            <a:r>
              <a:rPr lang="ru-RU" dirty="0"/>
              <a:t>; 3 — </a:t>
            </a:r>
            <a:r>
              <a:rPr lang="ru-RU" dirty="0" err="1"/>
              <a:t>Фіджійська</a:t>
            </a:r>
            <a:r>
              <a:rPr lang="ru-RU" dirty="0"/>
              <a:t>; 4 — </a:t>
            </a:r>
            <a:r>
              <a:rPr lang="ru-RU" dirty="0" err="1"/>
              <a:t>Новокаледонська</a:t>
            </a:r>
            <a:r>
              <a:rPr lang="ru-RU" dirty="0"/>
              <a:t>. </a:t>
            </a:r>
          </a:p>
          <a:p>
            <a:r>
              <a:rPr lang="en-US" b="1" dirty="0"/>
              <a:t>VI. </a:t>
            </a:r>
            <a:r>
              <a:rPr lang="ru-RU" b="1" dirty="0" err="1"/>
              <a:t>Антарктичне</a:t>
            </a:r>
            <a:r>
              <a:rPr lang="ru-RU" b="1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— Магелланова; 2 — Хуан-</a:t>
            </a:r>
            <a:r>
              <a:rPr lang="ru-RU" dirty="0" err="1"/>
              <a:t>Фернандеська</a:t>
            </a:r>
            <a:r>
              <a:rPr lang="ru-RU" dirty="0"/>
              <a:t>; 3 — </a:t>
            </a:r>
            <a:r>
              <a:rPr lang="ru-RU" dirty="0" err="1"/>
              <a:t>Циркумполярна</a:t>
            </a:r>
            <a:r>
              <a:rPr lang="ru-RU" dirty="0"/>
              <a:t>; 4 — </a:t>
            </a:r>
            <a:r>
              <a:rPr lang="ru-RU" dirty="0" err="1"/>
              <a:t>Новозеландська</a:t>
            </a:r>
            <a:r>
              <a:rPr lang="ru-RU" dirty="0"/>
              <a:t>. </a:t>
            </a:r>
          </a:p>
          <a:p>
            <a:r>
              <a:rPr lang="en-US" b="1" dirty="0"/>
              <a:t>VII. </a:t>
            </a:r>
            <a:r>
              <a:rPr lang="ru-RU" b="1" dirty="0" err="1"/>
              <a:t>Неотропічне</a:t>
            </a:r>
            <a:r>
              <a:rPr lang="ru-RU" b="1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— </a:t>
            </a:r>
            <a:r>
              <a:rPr lang="ru-RU" dirty="0" err="1"/>
              <a:t>Карибська</a:t>
            </a:r>
            <a:r>
              <a:rPr lang="ru-RU" dirty="0"/>
              <a:t>; 2 — </a:t>
            </a:r>
            <a:r>
              <a:rPr lang="ru-RU" dirty="0" err="1"/>
              <a:t>Гвіанська</a:t>
            </a:r>
            <a:r>
              <a:rPr lang="ru-RU" dirty="0"/>
              <a:t>; 3 — </a:t>
            </a:r>
            <a:r>
              <a:rPr lang="ru-RU" dirty="0" err="1"/>
              <a:t>Амазонська</a:t>
            </a:r>
            <a:r>
              <a:rPr lang="ru-RU" dirty="0"/>
              <a:t>; 4 — </a:t>
            </a:r>
            <a:r>
              <a:rPr lang="ru-RU" dirty="0" err="1"/>
              <a:t>Південно-Бразильська</a:t>
            </a:r>
            <a:r>
              <a:rPr lang="ru-RU" dirty="0"/>
              <a:t>; 5 — </a:t>
            </a:r>
            <a:r>
              <a:rPr lang="ru-RU" dirty="0" err="1"/>
              <a:t>Андійська</a:t>
            </a:r>
            <a:r>
              <a:rPr lang="ru-RU" dirty="0"/>
              <a:t>. </a:t>
            </a:r>
          </a:p>
          <a:p>
            <a:r>
              <a:rPr lang="en-US" b="1" dirty="0"/>
              <a:t>VIII. </a:t>
            </a:r>
            <a:r>
              <a:rPr lang="ru-RU" b="1" dirty="0" err="1"/>
              <a:t>Голарктичне</a:t>
            </a:r>
            <a:r>
              <a:rPr lang="ru-RU" b="1" dirty="0"/>
              <a:t> царство. </a:t>
            </a:r>
            <a:r>
              <a:rPr lang="ru-RU" dirty="0" err="1"/>
              <a:t>Області</a:t>
            </a:r>
            <a:r>
              <a:rPr lang="ru-RU" dirty="0"/>
              <a:t>: 1 — </a:t>
            </a:r>
            <a:r>
              <a:rPr lang="ru-RU" dirty="0" err="1"/>
              <a:t>Арктична</a:t>
            </a:r>
            <a:r>
              <a:rPr lang="ru-RU" dirty="0"/>
              <a:t> </a:t>
            </a:r>
            <a:r>
              <a:rPr lang="ru-RU" dirty="0" err="1"/>
              <a:t>циркумполярна</a:t>
            </a:r>
            <a:r>
              <a:rPr lang="ru-RU" dirty="0"/>
              <a:t>; 2 - </a:t>
            </a:r>
            <a:r>
              <a:rPr lang="ru-RU" dirty="0" err="1"/>
              <a:t>Європейська</a:t>
            </a:r>
            <a:r>
              <a:rPr lang="ru-RU" dirty="0"/>
              <a:t>; 3 - </a:t>
            </a:r>
            <a:r>
              <a:rPr lang="ru-RU" dirty="0" err="1"/>
              <a:t>Ангарська</a:t>
            </a:r>
            <a:r>
              <a:rPr lang="ru-RU" dirty="0"/>
              <a:t>; 4 — </a:t>
            </a:r>
            <a:r>
              <a:rPr lang="ru-RU" dirty="0" err="1"/>
              <a:t>Середземноморська</a:t>
            </a:r>
            <a:r>
              <a:rPr lang="ru-RU" dirty="0"/>
              <a:t>; 5 — </a:t>
            </a:r>
            <a:r>
              <a:rPr lang="ru-RU" dirty="0" err="1"/>
              <a:t>Сахаро-Синдська</a:t>
            </a:r>
            <a:r>
              <a:rPr lang="ru-RU" dirty="0"/>
              <a:t>; 6 — </a:t>
            </a:r>
            <a:r>
              <a:rPr lang="ru-RU" dirty="0" err="1"/>
              <a:t>Ірано-Туранська</a:t>
            </a:r>
            <a:r>
              <a:rPr lang="ru-RU" dirty="0"/>
              <a:t>; 7 — </a:t>
            </a:r>
            <a:r>
              <a:rPr lang="ru-RU" dirty="0" err="1"/>
              <a:t>Центральноазіатська</a:t>
            </a:r>
            <a:r>
              <a:rPr lang="ru-RU" dirty="0"/>
              <a:t>; 8 – </a:t>
            </a:r>
            <a:r>
              <a:rPr lang="ru-RU" dirty="0" err="1"/>
              <a:t>Східно-Азіатська</a:t>
            </a:r>
            <a:r>
              <a:rPr lang="ru-RU" dirty="0"/>
              <a:t>; 9 — </a:t>
            </a:r>
            <a:r>
              <a:rPr lang="ru-RU" dirty="0" err="1"/>
              <a:t>Канадська</a:t>
            </a:r>
            <a:r>
              <a:rPr lang="ru-RU" dirty="0"/>
              <a:t>; 10 — </a:t>
            </a:r>
            <a:r>
              <a:rPr lang="ru-RU" dirty="0" err="1"/>
              <a:t>Міссісіпська</a:t>
            </a:r>
            <a:r>
              <a:rPr lang="ru-RU" dirty="0"/>
              <a:t>; 11 - </a:t>
            </a:r>
            <a:r>
              <a:rPr lang="ru-RU" dirty="0" err="1"/>
              <a:t>Кордільєрська</a:t>
            </a:r>
            <a:r>
              <a:rPr lang="ru-RU" dirty="0"/>
              <a:t>; 12 — </a:t>
            </a:r>
            <a:r>
              <a:rPr lang="ru-RU" dirty="0" err="1"/>
              <a:t>Сонорська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875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524</Words>
  <Application>Microsoft Office PowerPoint</Application>
  <PresentationFormat>Широкий екран</PresentationFormat>
  <Paragraphs>28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Презентація PowerPoint</vt:lpstr>
      <vt:lpstr>Флористичне районування суші 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MSI</dc:creator>
  <cp:lastModifiedBy>MSI</cp:lastModifiedBy>
  <cp:revision>2</cp:revision>
  <dcterms:created xsi:type="dcterms:W3CDTF">2025-02-03T16:30:46Z</dcterms:created>
  <dcterms:modified xsi:type="dcterms:W3CDTF">2025-02-05T09:07:04Z</dcterms:modified>
</cp:coreProperties>
</file>