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7" r:id="rId1"/>
    <p:sldMasterId id="2147484079" r:id="rId2"/>
    <p:sldMasterId id="2147484091" r:id="rId3"/>
    <p:sldMasterId id="2147484103" r:id="rId4"/>
    <p:sldMasterId id="2147484115" r:id="rId5"/>
    <p:sldMasterId id="2147484127" r:id="rId6"/>
    <p:sldMasterId id="2147484139" r:id="rId7"/>
    <p:sldMasterId id="2147484151" r:id="rId8"/>
    <p:sldMasterId id="2147484163" r:id="rId9"/>
    <p:sldMasterId id="2147484175" r:id="rId10"/>
  </p:sldMasterIdLst>
  <p:notesMasterIdLst>
    <p:notesMasterId r:id="rId45"/>
  </p:notesMasterIdLst>
  <p:sldIdLst>
    <p:sldId id="256" r:id="rId11"/>
    <p:sldId id="257" r:id="rId12"/>
    <p:sldId id="258" r:id="rId13"/>
    <p:sldId id="308" r:id="rId14"/>
    <p:sldId id="318" r:id="rId15"/>
    <p:sldId id="309" r:id="rId16"/>
    <p:sldId id="300" r:id="rId17"/>
    <p:sldId id="310" r:id="rId18"/>
    <p:sldId id="314" r:id="rId19"/>
    <p:sldId id="313" r:id="rId20"/>
    <p:sldId id="301" r:id="rId21"/>
    <p:sldId id="311" r:id="rId22"/>
    <p:sldId id="312" r:id="rId23"/>
    <p:sldId id="302" r:id="rId24"/>
    <p:sldId id="303" r:id="rId25"/>
    <p:sldId id="315" r:id="rId26"/>
    <p:sldId id="316" r:id="rId27"/>
    <p:sldId id="304" r:id="rId28"/>
    <p:sldId id="305" r:id="rId29"/>
    <p:sldId id="306" r:id="rId30"/>
    <p:sldId id="307" r:id="rId31"/>
    <p:sldId id="319" r:id="rId32"/>
    <p:sldId id="321" r:id="rId33"/>
    <p:sldId id="322" r:id="rId34"/>
    <p:sldId id="323" r:id="rId35"/>
    <p:sldId id="324" r:id="rId36"/>
    <p:sldId id="326" r:id="rId37"/>
    <p:sldId id="327" r:id="rId38"/>
    <p:sldId id="328" r:id="rId39"/>
    <p:sldId id="260" r:id="rId40"/>
    <p:sldId id="261" r:id="rId41"/>
    <p:sldId id="262" r:id="rId42"/>
    <p:sldId id="263" r:id="rId43"/>
    <p:sldId id="26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89" d="100"/>
          <a:sy n="89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8BC77-55BF-4823-99FD-843C3B9DD1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F85DD1-02CA-4267-A256-EF2863F7CF33}">
      <dgm:prSet phldrT="[Текст]"/>
      <dgm:spPr/>
      <dgm:t>
        <a:bodyPr/>
        <a:lstStyle/>
        <a:p>
          <a:r>
            <a:rPr lang="uk-UA" noProof="0" dirty="0" smtClean="0"/>
            <a:t>спортивні ігри і змагання для дорослих (аеробіка на пляжі або в басейні, волейбол, ватерполо, </a:t>
          </a:r>
          <a:r>
            <a:rPr lang="uk-UA" noProof="0" dirty="0" err="1" smtClean="0"/>
            <a:t>дартс</a:t>
          </a:r>
          <a:r>
            <a:rPr lang="uk-UA" noProof="0" dirty="0" smtClean="0"/>
            <a:t>, </a:t>
          </a:r>
          <a:r>
            <a:rPr lang="uk-UA" noProof="0" dirty="0" err="1" smtClean="0"/>
            <a:t>армрестлінг</a:t>
          </a:r>
          <a:r>
            <a:rPr lang="uk-UA" noProof="0" dirty="0" smtClean="0"/>
            <a:t>, настільний теніс, стрільба з лука і пневматичного пістолета та ін.)</a:t>
          </a:r>
          <a:endParaRPr lang="uk-UA" noProof="0" dirty="0"/>
        </a:p>
      </dgm:t>
    </dgm:pt>
    <dgm:pt modelId="{562108A0-801C-45FC-B24E-293BF619A354}" type="parTrans" cxnId="{C621D3BF-4C3C-47E4-A8F2-2DC6A9514234}">
      <dgm:prSet/>
      <dgm:spPr/>
      <dgm:t>
        <a:bodyPr/>
        <a:lstStyle/>
        <a:p>
          <a:endParaRPr lang="uk-UA"/>
        </a:p>
      </dgm:t>
    </dgm:pt>
    <dgm:pt modelId="{32ED951B-0BDC-464F-BCEC-2CA1B7D9FE00}" type="sibTrans" cxnId="{C621D3BF-4C3C-47E4-A8F2-2DC6A9514234}">
      <dgm:prSet/>
      <dgm:spPr/>
      <dgm:t>
        <a:bodyPr/>
        <a:lstStyle/>
        <a:p>
          <a:endParaRPr lang="uk-UA"/>
        </a:p>
      </dgm:t>
    </dgm:pt>
    <dgm:pt modelId="{EEC6547A-718D-452A-BF0A-60E4F13E04BB}">
      <dgm:prSet phldrT="[Текст]"/>
      <dgm:spPr/>
      <dgm:t>
        <a:bodyPr/>
        <a:lstStyle/>
        <a:p>
          <a:r>
            <a:rPr lang="uk-UA" noProof="0" dirty="0" smtClean="0"/>
            <a:t>дитячі програми (ігри та конкурси в дитячому </a:t>
          </a:r>
          <a:r>
            <a:rPr lang="uk-UA" dirty="0" smtClean="0"/>
            <a:t>містечку і басейні, вечірні розважальні програми, тематичні свята);</a:t>
          </a:r>
          <a:endParaRPr lang="uk-UA" dirty="0"/>
        </a:p>
      </dgm:t>
    </dgm:pt>
    <dgm:pt modelId="{5905643F-D217-4A43-8B6E-2F9F166EFB73}" type="parTrans" cxnId="{FFFB884B-85A6-4A82-B438-536A6BE9B1AE}">
      <dgm:prSet/>
      <dgm:spPr/>
      <dgm:t>
        <a:bodyPr/>
        <a:lstStyle/>
        <a:p>
          <a:endParaRPr lang="uk-UA"/>
        </a:p>
      </dgm:t>
    </dgm:pt>
    <dgm:pt modelId="{A0A31362-0DED-40A1-B5DA-3D896E25D8AC}" type="sibTrans" cxnId="{FFFB884B-85A6-4A82-B438-536A6BE9B1AE}">
      <dgm:prSet/>
      <dgm:spPr/>
      <dgm:t>
        <a:bodyPr/>
        <a:lstStyle/>
        <a:p>
          <a:endParaRPr lang="uk-UA"/>
        </a:p>
      </dgm:t>
    </dgm:pt>
    <dgm:pt modelId="{79C04B11-8F12-402A-95B3-5E38D4C0657A}">
      <dgm:prSet phldrT="[Текст]"/>
      <dgm:spPr/>
      <dgm:t>
        <a:bodyPr/>
        <a:lstStyle/>
        <a:p>
          <a:r>
            <a:rPr lang="uk-UA" noProof="0" dirty="0" smtClean="0"/>
            <a:t>вечірні шоу-програми (шоу-конкурси, ігрові шоу, комічні шоу, дискотеки, виступи естрадних колективів, художня самодіяльність, проведення тематичних вечірок – диско 80-х, жива музика і так далі)</a:t>
          </a:r>
          <a:endParaRPr lang="uk-UA" noProof="0" dirty="0"/>
        </a:p>
      </dgm:t>
    </dgm:pt>
    <dgm:pt modelId="{73C4DE03-AF0A-4AFC-95DF-B5706D2A3E4D}" type="parTrans" cxnId="{B17C3A86-4136-4AA4-ADB0-AD25AA791158}">
      <dgm:prSet/>
      <dgm:spPr/>
      <dgm:t>
        <a:bodyPr/>
        <a:lstStyle/>
        <a:p>
          <a:endParaRPr lang="uk-UA"/>
        </a:p>
      </dgm:t>
    </dgm:pt>
    <dgm:pt modelId="{A71B29A7-F007-4464-8827-405CF2ED4ACD}" type="sibTrans" cxnId="{B17C3A86-4136-4AA4-ADB0-AD25AA791158}">
      <dgm:prSet/>
      <dgm:spPr/>
      <dgm:t>
        <a:bodyPr/>
        <a:lstStyle/>
        <a:p>
          <a:endParaRPr lang="uk-UA"/>
        </a:p>
      </dgm:t>
    </dgm:pt>
    <dgm:pt modelId="{6215127D-2DD8-4977-8779-4CC95E73FAC3}" type="pres">
      <dgm:prSet presAssocID="{A018BC77-55BF-4823-99FD-843C3B9DD1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D1F718-1F44-4602-86EA-677063569B56}" type="pres">
      <dgm:prSet presAssocID="{2DF85DD1-02CA-4267-A256-EF2863F7CF33}" presName="circle1" presStyleLbl="node1" presStyleIdx="0" presStyleCnt="3"/>
      <dgm:spPr/>
    </dgm:pt>
    <dgm:pt modelId="{A39F5A9B-22A2-4C70-AA84-518836EA6244}" type="pres">
      <dgm:prSet presAssocID="{2DF85DD1-02CA-4267-A256-EF2863F7CF33}" presName="space" presStyleCnt="0"/>
      <dgm:spPr/>
    </dgm:pt>
    <dgm:pt modelId="{B96F0A83-F733-498F-80CD-EC579B2035A6}" type="pres">
      <dgm:prSet presAssocID="{2DF85DD1-02CA-4267-A256-EF2863F7CF33}" presName="rect1" presStyleLbl="alignAcc1" presStyleIdx="0" presStyleCnt="3" custLinFactNeighborX="865" custLinFactNeighborY="632"/>
      <dgm:spPr/>
      <dgm:t>
        <a:bodyPr/>
        <a:lstStyle/>
        <a:p>
          <a:endParaRPr lang="uk-UA"/>
        </a:p>
      </dgm:t>
    </dgm:pt>
    <dgm:pt modelId="{94EF0345-A945-42A0-9D3B-A82F6A96A9E7}" type="pres">
      <dgm:prSet presAssocID="{EEC6547A-718D-452A-BF0A-60E4F13E04BB}" presName="vertSpace2" presStyleLbl="node1" presStyleIdx="0" presStyleCnt="3"/>
      <dgm:spPr/>
    </dgm:pt>
    <dgm:pt modelId="{57F2AB54-F9E5-4F32-9F6B-FE0AE41DFD6C}" type="pres">
      <dgm:prSet presAssocID="{EEC6547A-718D-452A-BF0A-60E4F13E04BB}" presName="circle2" presStyleLbl="node1" presStyleIdx="1" presStyleCnt="3"/>
      <dgm:spPr/>
    </dgm:pt>
    <dgm:pt modelId="{964DAD8E-D641-4AE8-A256-D44C4C98D7C7}" type="pres">
      <dgm:prSet presAssocID="{EEC6547A-718D-452A-BF0A-60E4F13E04BB}" presName="rect2" presStyleLbl="alignAcc1" presStyleIdx="1" presStyleCnt="3"/>
      <dgm:spPr/>
      <dgm:t>
        <a:bodyPr/>
        <a:lstStyle/>
        <a:p>
          <a:endParaRPr lang="uk-UA"/>
        </a:p>
      </dgm:t>
    </dgm:pt>
    <dgm:pt modelId="{72E0C366-6A8E-401D-B646-0D7AA11139A4}" type="pres">
      <dgm:prSet presAssocID="{79C04B11-8F12-402A-95B3-5E38D4C0657A}" presName="vertSpace3" presStyleLbl="node1" presStyleIdx="1" presStyleCnt="3"/>
      <dgm:spPr/>
    </dgm:pt>
    <dgm:pt modelId="{F717BD0C-A3F1-4445-88E3-0F9539C54753}" type="pres">
      <dgm:prSet presAssocID="{79C04B11-8F12-402A-95B3-5E38D4C0657A}" presName="circle3" presStyleLbl="node1" presStyleIdx="2" presStyleCnt="3"/>
      <dgm:spPr/>
    </dgm:pt>
    <dgm:pt modelId="{16BF42FD-6ABD-4D6D-BB16-2DC0C26DD3C9}" type="pres">
      <dgm:prSet presAssocID="{79C04B11-8F12-402A-95B3-5E38D4C0657A}" presName="rect3" presStyleLbl="alignAcc1" presStyleIdx="2" presStyleCnt="3"/>
      <dgm:spPr/>
      <dgm:t>
        <a:bodyPr/>
        <a:lstStyle/>
        <a:p>
          <a:endParaRPr lang="uk-UA"/>
        </a:p>
      </dgm:t>
    </dgm:pt>
    <dgm:pt modelId="{DA4A312F-812D-4DBC-9184-823D4E4E38AF}" type="pres">
      <dgm:prSet presAssocID="{2DF85DD1-02CA-4267-A256-EF2863F7CF3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93F6A3-9B5B-4D19-A9AF-4A4A1F7078D8}" type="pres">
      <dgm:prSet presAssocID="{EEC6547A-718D-452A-BF0A-60E4F13E04B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E987F7-101E-4969-BCE7-44B493450E3E}" type="pres">
      <dgm:prSet presAssocID="{79C04B11-8F12-402A-95B3-5E38D4C0657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6866019-5F5F-441A-B860-AF9488243435}" type="presOf" srcId="{EEC6547A-718D-452A-BF0A-60E4F13E04BB}" destId="{1093F6A3-9B5B-4D19-A9AF-4A4A1F7078D8}" srcOrd="1" destOrd="0" presId="urn:microsoft.com/office/officeart/2005/8/layout/target3"/>
    <dgm:cxn modelId="{C621D3BF-4C3C-47E4-A8F2-2DC6A9514234}" srcId="{A018BC77-55BF-4823-99FD-843C3B9DD146}" destId="{2DF85DD1-02CA-4267-A256-EF2863F7CF33}" srcOrd="0" destOrd="0" parTransId="{562108A0-801C-45FC-B24E-293BF619A354}" sibTransId="{32ED951B-0BDC-464F-BCEC-2CA1B7D9FE00}"/>
    <dgm:cxn modelId="{CE43E537-5E91-4AC5-84A1-C186530EEF9E}" type="presOf" srcId="{79C04B11-8F12-402A-95B3-5E38D4C0657A}" destId="{16BF42FD-6ABD-4D6D-BB16-2DC0C26DD3C9}" srcOrd="0" destOrd="0" presId="urn:microsoft.com/office/officeart/2005/8/layout/target3"/>
    <dgm:cxn modelId="{2D166A11-BE2F-48C0-9DC3-775AB399DA4C}" type="presOf" srcId="{A018BC77-55BF-4823-99FD-843C3B9DD146}" destId="{6215127D-2DD8-4977-8779-4CC95E73FAC3}" srcOrd="0" destOrd="0" presId="urn:microsoft.com/office/officeart/2005/8/layout/target3"/>
    <dgm:cxn modelId="{FFFB884B-85A6-4A82-B438-536A6BE9B1AE}" srcId="{A018BC77-55BF-4823-99FD-843C3B9DD146}" destId="{EEC6547A-718D-452A-BF0A-60E4F13E04BB}" srcOrd="1" destOrd="0" parTransId="{5905643F-D217-4A43-8B6E-2F9F166EFB73}" sibTransId="{A0A31362-0DED-40A1-B5DA-3D896E25D8AC}"/>
    <dgm:cxn modelId="{25558DCB-4980-4F72-A938-CFF3CFB8AB20}" type="presOf" srcId="{2DF85DD1-02CA-4267-A256-EF2863F7CF33}" destId="{B96F0A83-F733-498F-80CD-EC579B2035A6}" srcOrd="0" destOrd="0" presId="urn:microsoft.com/office/officeart/2005/8/layout/target3"/>
    <dgm:cxn modelId="{F49C50BE-F6AA-48C6-B1C9-1D5B98648AD3}" type="presOf" srcId="{79C04B11-8F12-402A-95B3-5E38D4C0657A}" destId="{0EE987F7-101E-4969-BCE7-44B493450E3E}" srcOrd="1" destOrd="0" presId="urn:microsoft.com/office/officeart/2005/8/layout/target3"/>
    <dgm:cxn modelId="{B17C3A86-4136-4AA4-ADB0-AD25AA791158}" srcId="{A018BC77-55BF-4823-99FD-843C3B9DD146}" destId="{79C04B11-8F12-402A-95B3-5E38D4C0657A}" srcOrd="2" destOrd="0" parTransId="{73C4DE03-AF0A-4AFC-95DF-B5706D2A3E4D}" sibTransId="{A71B29A7-F007-4464-8827-405CF2ED4ACD}"/>
    <dgm:cxn modelId="{0537BA1C-F35C-4586-9801-0F8417C3A8C9}" type="presOf" srcId="{EEC6547A-718D-452A-BF0A-60E4F13E04BB}" destId="{964DAD8E-D641-4AE8-A256-D44C4C98D7C7}" srcOrd="0" destOrd="0" presId="urn:microsoft.com/office/officeart/2005/8/layout/target3"/>
    <dgm:cxn modelId="{5CD50363-E6B8-4B8A-BC28-52709903B694}" type="presOf" srcId="{2DF85DD1-02CA-4267-A256-EF2863F7CF33}" destId="{DA4A312F-812D-4DBC-9184-823D4E4E38AF}" srcOrd="1" destOrd="0" presId="urn:microsoft.com/office/officeart/2005/8/layout/target3"/>
    <dgm:cxn modelId="{513C6518-9F11-43DA-81A8-A821238B8149}" type="presParOf" srcId="{6215127D-2DD8-4977-8779-4CC95E73FAC3}" destId="{DBD1F718-1F44-4602-86EA-677063569B56}" srcOrd="0" destOrd="0" presId="urn:microsoft.com/office/officeart/2005/8/layout/target3"/>
    <dgm:cxn modelId="{3A50F13C-D307-414A-A1EB-449F28F5B98F}" type="presParOf" srcId="{6215127D-2DD8-4977-8779-4CC95E73FAC3}" destId="{A39F5A9B-22A2-4C70-AA84-518836EA6244}" srcOrd="1" destOrd="0" presId="urn:microsoft.com/office/officeart/2005/8/layout/target3"/>
    <dgm:cxn modelId="{E270C9BA-1403-4795-9FC2-FC3CE1E37FAD}" type="presParOf" srcId="{6215127D-2DD8-4977-8779-4CC95E73FAC3}" destId="{B96F0A83-F733-498F-80CD-EC579B2035A6}" srcOrd="2" destOrd="0" presId="urn:microsoft.com/office/officeart/2005/8/layout/target3"/>
    <dgm:cxn modelId="{3927CF60-31F4-43FF-85F4-31A9C79CC23A}" type="presParOf" srcId="{6215127D-2DD8-4977-8779-4CC95E73FAC3}" destId="{94EF0345-A945-42A0-9D3B-A82F6A96A9E7}" srcOrd="3" destOrd="0" presId="urn:microsoft.com/office/officeart/2005/8/layout/target3"/>
    <dgm:cxn modelId="{2F13D091-A32A-43A9-B606-D0EEDEF1E8FD}" type="presParOf" srcId="{6215127D-2DD8-4977-8779-4CC95E73FAC3}" destId="{57F2AB54-F9E5-4F32-9F6B-FE0AE41DFD6C}" srcOrd="4" destOrd="0" presId="urn:microsoft.com/office/officeart/2005/8/layout/target3"/>
    <dgm:cxn modelId="{DA8FDE45-5507-4E51-B0AD-8859FCFC2CAB}" type="presParOf" srcId="{6215127D-2DD8-4977-8779-4CC95E73FAC3}" destId="{964DAD8E-D641-4AE8-A256-D44C4C98D7C7}" srcOrd="5" destOrd="0" presId="urn:microsoft.com/office/officeart/2005/8/layout/target3"/>
    <dgm:cxn modelId="{452E7314-64F9-44D4-AE69-8510D873B022}" type="presParOf" srcId="{6215127D-2DD8-4977-8779-4CC95E73FAC3}" destId="{72E0C366-6A8E-401D-B646-0D7AA11139A4}" srcOrd="6" destOrd="0" presId="urn:microsoft.com/office/officeart/2005/8/layout/target3"/>
    <dgm:cxn modelId="{A4C95009-D8A0-4EF6-8835-BAE7A2C73933}" type="presParOf" srcId="{6215127D-2DD8-4977-8779-4CC95E73FAC3}" destId="{F717BD0C-A3F1-4445-88E3-0F9539C54753}" srcOrd="7" destOrd="0" presId="urn:microsoft.com/office/officeart/2005/8/layout/target3"/>
    <dgm:cxn modelId="{32DF72FC-1EC2-4050-A7F7-40C6FD39572A}" type="presParOf" srcId="{6215127D-2DD8-4977-8779-4CC95E73FAC3}" destId="{16BF42FD-6ABD-4D6D-BB16-2DC0C26DD3C9}" srcOrd="8" destOrd="0" presId="urn:microsoft.com/office/officeart/2005/8/layout/target3"/>
    <dgm:cxn modelId="{69D02778-083D-4202-85D9-AA3391F4E370}" type="presParOf" srcId="{6215127D-2DD8-4977-8779-4CC95E73FAC3}" destId="{DA4A312F-812D-4DBC-9184-823D4E4E38AF}" srcOrd="9" destOrd="0" presId="urn:microsoft.com/office/officeart/2005/8/layout/target3"/>
    <dgm:cxn modelId="{1AF67CEA-7BB3-43EC-B788-8A0B8EAAFF77}" type="presParOf" srcId="{6215127D-2DD8-4977-8779-4CC95E73FAC3}" destId="{1093F6A3-9B5B-4D19-A9AF-4A4A1F7078D8}" srcOrd="10" destOrd="0" presId="urn:microsoft.com/office/officeart/2005/8/layout/target3"/>
    <dgm:cxn modelId="{723E6B22-CBC2-4208-B54A-8F6DE982E926}" type="presParOf" srcId="{6215127D-2DD8-4977-8779-4CC95E73FAC3}" destId="{0EE987F7-101E-4969-BCE7-44B493450E3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0D6A4-AD7F-4AD1-970B-6E298EC9FA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3986CF1-B6F7-446E-9957-94B21BB93F19}">
      <dgm:prSet custT="1"/>
      <dgm:spPr/>
      <dgm:t>
        <a:bodyPr/>
        <a:lstStyle/>
        <a:p>
          <a:r>
            <a:rPr lang="uk-UA" sz="1800" noProof="0" dirty="0" smtClean="0"/>
            <a:t>устаткування для відпочинку на пляжі</a:t>
          </a:r>
          <a:endParaRPr lang="uk-UA" sz="1800" noProof="0" dirty="0"/>
        </a:p>
      </dgm:t>
    </dgm:pt>
    <dgm:pt modelId="{0DA2A43A-803B-428D-9DD8-344C9202B372}" type="parTrans" cxnId="{39938C53-DC63-4964-B31A-4E3105EF851D}">
      <dgm:prSet/>
      <dgm:spPr/>
      <dgm:t>
        <a:bodyPr/>
        <a:lstStyle/>
        <a:p>
          <a:endParaRPr lang="uk-UA"/>
        </a:p>
      </dgm:t>
    </dgm:pt>
    <dgm:pt modelId="{FFA71434-6915-4B42-9E8A-60611C582005}" type="sibTrans" cxnId="{39938C53-DC63-4964-B31A-4E3105EF851D}">
      <dgm:prSet/>
      <dgm:spPr/>
      <dgm:t>
        <a:bodyPr/>
        <a:lstStyle/>
        <a:p>
          <a:endParaRPr lang="uk-UA"/>
        </a:p>
      </dgm:t>
    </dgm:pt>
    <dgm:pt modelId="{3541AA5B-EC99-4CE6-9143-82AD9C782817}">
      <dgm:prSet custT="1"/>
      <dgm:spPr/>
      <dgm:t>
        <a:bodyPr/>
        <a:lstStyle/>
        <a:p>
          <a:r>
            <a:rPr lang="uk-UA" sz="1800" dirty="0" smtClean="0"/>
            <a:t>устаткування для дитячих майданчиків</a:t>
          </a:r>
          <a:endParaRPr lang="uk-UA" sz="1800" dirty="0"/>
        </a:p>
      </dgm:t>
    </dgm:pt>
    <dgm:pt modelId="{ABD1CE38-0A86-4275-89CF-3DD3B230F453}" type="parTrans" cxnId="{2E69B518-52F3-4080-89DC-921369834C20}">
      <dgm:prSet/>
      <dgm:spPr/>
      <dgm:t>
        <a:bodyPr/>
        <a:lstStyle/>
        <a:p>
          <a:endParaRPr lang="uk-UA"/>
        </a:p>
      </dgm:t>
    </dgm:pt>
    <dgm:pt modelId="{B24242D4-375F-4F1C-9C1F-325787C9AA3A}" type="sibTrans" cxnId="{2E69B518-52F3-4080-89DC-921369834C20}">
      <dgm:prSet/>
      <dgm:spPr/>
      <dgm:t>
        <a:bodyPr/>
        <a:lstStyle/>
        <a:p>
          <a:endParaRPr lang="uk-UA"/>
        </a:p>
      </dgm:t>
    </dgm:pt>
    <dgm:pt modelId="{8678DB4A-38CE-4B6E-AFDC-E68ED42E39EA}">
      <dgm:prSet custT="1"/>
      <dgm:spPr/>
      <dgm:t>
        <a:bodyPr/>
        <a:lstStyle/>
        <a:p>
          <a:r>
            <a:rPr lang="uk-UA" sz="1800" noProof="0" dirty="0" smtClean="0"/>
            <a:t>приміщення, меблі й необхідний реквізит й інвентар для міні-клубу</a:t>
          </a:r>
          <a:endParaRPr lang="uk-UA" sz="1800" noProof="0" dirty="0"/>
        </a:p>
      </dgm:t>
    </dgm:pt>
    <dgm:pt modelId="{20BF2575-2514-4E9E-BA51-138D897EFD5D}" type="parTrans" cxnId="{46BE4AAC-CE12-497D-BA2F-EFB5D6799507}">
      <dgm:prSet/>
      <dgm:spPr/>
      <dgm:t>
        <a:bodyPr/>
        <a:lstStyle/>
        <a:p>
          <a:endParaRPr lang="uk-UA"/>
        </a:p>
      </dgm:t>
    </dgm:pt>
    <dgm:pt modelId="{16BD55F2-971F-44A5-9BB3-5A9E6A592BEA}" type="sibTrans" cxnId="{46BE4AAC-CE12-497D-BA2F-EFB5D6799507}">
      <dgm:prSet/>
      <dgm:spPr/>
      <dgm:t>
        <a:bodyPr/>
        <a:lstStyle/>
        <a:p>
          <a:endParaRPr lang="uk-UA"/>
        </a:p>
      </dgm:t>
    </dgm:pt>
    <dgm:pt modelId="{9E0AB1D3-B82D-41CE-8B50-3B7DE34B9563}">
      <dgm:prSet custT="1"/>
      <dgm:spPr/>
      <dgm:t>
        <a:bodyPr/>
        <a:lstStyle/>
        <a:p>
          <a:r>
            <a:rPr lang="uk-UA" sz="1800" noProof="0" dirty="0" smtClean="0"/>
            <a:t>устаткування для рухливих ігор і тренажерних</a:t>
          </a:r>
          <a:endParaRPr lang="uk-UA" sz="1800" noProof="0" dirty="0"/>
        </a:p>
      </dgm:t>
    </dgm:pt>
    <dgm:pt modelId="{B78EA7F4-28E0-41B5-ADD1-72CC93FC06F5}" type="parTrans" cxnId="{F166A1DD-FB41-4EE8-8163-BAAED1A70E22}">
      <dgm:prSet/>
      <dgm:spPr/>
      <dgm:t>
        <a:bodyPr/>
        <a:lstStyle/>
        <a:p>
          <a:endParaRPr lang="uk-UA"/>
        </a:p>
      </dgm:t>
    </dgm:pt>
    <dgm:pt modelId="{FFD00F32-F4BE-4910-BC06-01D8915CC653}" type="sibTrans" cxnId="{F166A1DD-FB41-4EE8-8163-BAAED1A70E22}">
      <dgm:prSet/>
      <dgm:spPr/>
      <dgm:t>
        <a:bodyPr/>
        <a:lstStyle/>
        <a:p>
          <a:endParaRPr lang="uk-UA"/>
        </a:p>
      </dgm:t>
    </dgm:pt>
    <dgm:pt modelId="{218DDCD7-A9A7-483F-9965-3599D58FD636}">
      <dgm:prSet custT="1"/>
      <dgm:spPr/>
      <dgm:t>
        <a:bodyPr/>
        <a:lstStyle/>
        <a:p>
          <a:r>
            <a:rPr lang="uk-UA" sz="1800" dirty="0" smtClean="0"/>
            <a:t>приміщення, книги і спеціальні меблі для бібліотек</a:t>
          </a:r>
          <a:endParaRPr lang="uk-UA" sz="1800" dirty="0"/>
        </a:p>
      </dgm:t>
    </dgm:pt>
    <dgm:pt modelId="{0F05CECC-DF25-40D1-BA13-FA052EC90027}" type="parTrans" cxnId="{D3626D7E-E6A0-48BF-8F87-61904D51810D}">
      <dgm:prSet/>
      <dgm:spPr/>
      <dgm:t>
        <a:bodyPr/>
        <a:lstStyle/>
        <a:p>
          <a:endParaRPr lang="uk-UA"/>
        </a:p>
      </dgm:t>
    </dgm:pt>
    <dgm:pt modelId="{0C86A648-25C7-449B-BEAF-E9F9FC806862}" type="sibTrans" cxnId="{D3626D7E-E6A0-48BF-8F87-61904D51810D}">
      <dgm:prSet/>
      <dgm:spPr/>
      <dgm:t>
        <a:bodyPr/>
        <a:lstStyle/>
        <a:p>
          <a:endParaRPr lang="uk-UA"/>
        </a:p>
      </dgm:t>
    </dgm:pt>
    <dgm:pt modelId="{83C97E38-73E9-421C-AC30-71C6A052EA60}">
      <dgm:prSet custT="1"/>
      <dgm:spPr/>
      <dgm:t>
        <a:bodyPr/>
        <a:lstStyle/>
        <a:p>
          <a:r>
            <a:rPr lang="uk-UA" sz="1800" noProof="0" dirty="0" smtClean="0"/>
            <a:t>приміщення та інвентар для станцій і пунктів прокату човнів, водних велосипедів, лиж тощо</a:t>
          </a:r>
          <a:endParaRPr lang="uk-UA" sz="1800" noProof="0" dirty="0"/>
        </a:p>
      </dgm:t>
    </dgm:pt>
    <dgm:pt modelId="{DE1FD3BD-F5AC-4D57-9074-F580816BCC49}" type="parTrans" cxnId="{D0B0712F-6599-4AD9-85ED-0DA92DECBD35}">
      <dgm:prSet/>
      <dgm:spPr/>
      <dgm:t>
        <a:bodyPr/>
        <a:lstStyle/>
        <a:p>
          <a:endParaRPr lang="uk-UA"/>
        </a:p>
      </dgm:t>
    </dgm:pt>
    <dgm:pt modelId="{A587D3D9-5C22-4E66-94E6-51ACD92B3933}" type="sibTrans" cxnId="{D0B0712F-6599-4AD9-85ED-0DA92DECBD35}">
      <dgm:prSet/>
      <dgm:spPr/>
      <dgm:t>
        <a:bodyPr/>
        <a:lstStyle/>
        <a:p>
          <a:endParaRPr lang="uk-UA"/>
        </a:p>
      </dgm:t>
    </dgm:pt>
    <dgm:pt modelId="{A3D85C3D-8D42-496C-8B26-C82832911BB2}">
      <dgm:prSet custT="1"/>
      <dgm:spPr/>
      <dgm:t>
        <a:bodyPr/>
        <a:lstStyle/>
        <a:p>
          <a:r>
            <a:rPr lang="uk-UA" sz="1800" noProof="0" dirty="0" smtClean="0"/>
            <a:t>приміщення</a:t>
          </a:r>
          <a:r>
            <a:rPr lang="uk-UA" sz="1800" dirty="0" smtClean="0"/>
            <a:t>, амфітеатр або обладнану площадку на відкритому повітрі для проведення масових заходів і розважальних шоу</a:t>
          </a:r>
          <a:endParaRPr lang="uk-UA" sz="1800" dirty="0"/>
        </a:p>
      </dgm:t>
    </dgm:pt>
    <dgm:pt modelId="{D488222E-99F4-4F8C-877E-A54F37E9954C}" type="parTrans" cxnId="{A6EA1B42-F3AF-4598-A7BA-E5334E4EAC48}">
      <dgm:prSet/>
      <dgm:spPr/>
      <dgm:t>
        <a:bodyPr/>
        <a:lstStyle/>
        <a:p>
          <a:endParaRPr lang="uk-UA"/>
        </a:p>
      </dgm:t>
    </dgm:pt>
    <dgm:pt modelId="{75B9CB43-DB9B-4C98-B15D-D3186000E085}" type="sibTrans" cxnId="{A6EA1B42-F3AF-4598-A7BA-E5334E4EAC48}">
      <dgm:prSet/>
      <dgm:spPr/>
      <dgm:t>
        <a:bodyPr/>
        <a:lstStyle/>
        <a:p>
          <a:endParaRPr lang="uk-UA"/>
        </a:p>
      </dgm:t>
    </dgm:pt>
    <dgm:pt modelId="{05100FB0-D8F4-41C4-874E-1C3DE6DA456E}">
      <dgm:prSet custT="1"/>
      <dgm:spPr/>
      <dgm:t>
        <a:bodyPr/>
        <a:lstStyle/>
        <a:p>
          <a:r>
            <a:rPr lang="uk-UA" sz="1800" noProof="0" dirty="0" smtClean="0"/>
            <a:t>устаткування, декорації й набір костюмів і реманенту </a:t>
          </a:r>
          <a:r>
            <a:rPr lang="ru-RU" sz="1800" dirty="0" smtClean="0"/>
            <a:t>для </a:t>
          </a:r>
          <a:r>
            <a:rPr lang="uk-UA" sz="1800" dirty="0" smtClean="0"/>
            <a:t>сцени</a:t>
          </a:r>
          <a:endParaRPr lang="uk-UA" sz="1800" dirty="0"/>
        </a:p>
      </dgm:t>
    </dgm:pt>
    <dgm:pt modelId="{4071B9FC-0F3E-498E-A1AA-2EFBB9911CEC}" type="parTrans" cxnId="{0E835CF9-677B-4648-893E-29D102DEB7AD}">
      <dgm:prSet/>
      <dgm:spPr/>
      <dgm:t>
        <a:bodyPr/>
        <a:lstStyle/>
        <a:p>
          <a:endParaRPr lang="uk-UA"/>
        </a:p>
      </dgm:t>
    </dgm:pt>
    <dgm:pt modelId="{5837E4E4-3278-41CA-9AF1-6F16A69D55CE}" type="sibTrans" cxnId="{0E835CF9-677B-4648-893E-29D102DEB7AD}">
      <dgm:prSet/>
      <dgm:spPr/>
      <dgm:t>
        <a:bodyPr/>
        <a:lstStyle/>
        <a:p>
          <a:endParaRPr lang="uk-UA"/>
        </a:p>
      </dgm:t>
    </dgm:pt>
    <dgm:pt modelId="{8CCC7CD6-7641-4E8A-B609-938477146292}">
      <dgm:prSet custT="1"/>
      <dgm:spPr/>
      <dgm:t>
        <a:bodyPr/>
        <a:lstStyle/>
        <a:p>
          <a:r>
            <a:rPr lang="uk-UA" sz="1800" noProof="0" dirty="0" smtClean="0"/>
            <a:t>проекційне, звукове, сценічне, світлотехнічне й інше устаткування для проведення шоу, </a:t>
          </a:r>
          <a:r>
            <a:rPr lang="uk-UA" sz="1800" noProof="0" dirty="0" err="1" smtClean="0"/>
            <a:t>дискотек</a:t>
          </a:r>
          <a:r>
            <a:rPr lang="uk-UA" sz="1800" noProof="0" dirty="0" smtClean="0"/>
            <a:t>, конкурсів і змагань</a:t>
          </a:r>
          <a:endParaRPr lang="uk-UA" sz="1800" noProof="0" dirty="0"/>
        </a:p>
      </dgm:t>
    </dgm:pt>
    <dgm:pt modelId="{85DBCB30-6B91-4CC6-A1DE-BB535F9A3172}" type="parTrans" cxnId="{5BEAC026-C8B0-4621-A2C1-EB2363B1D9BC}">
      <dgm:prSet/>
      <dgm:spPr/>
      <dgm:t>
        <a:bodyPr/>
        <a:lstStyle/>
        <a:p>
          <a:endParaRPr lang="uk-UA"/>
        </a:p>
      </dgm:t>
    </dgm:pt>
    <dgm:pt modelId="{E6F9ACA5-5325-4277-ABCB-C99E18DD92C2}" type="sibTrans" cxnId="{5BEAC026-C8B0-4621-A2C1-EB2363B1D9BC}">
      <dgm:prSet/>
      <dgm:spPr/>
      <dgm:t>
        <a:bodyPr/>
        <a:lstStyle/>
        <a:p>
          <a:endParaRPr lang="uk-UA"/>
        </a:p>
      </dgm:t>
    </dgm:pt>
    <dgm:pt modelId="{0360DCB5-D0A6-48CA-9004-59C39A9A6A4A}">
      <dgm:prSet custT="1"/>
      <dgm:spPr/>
      <dgm:t>
        <a:bodyPr/>
        <a:lstStyle/>
        <a:p>
          <a:r>
            <a:rPr lang="uk-UA" sz="1800" dirty="0" smtClean="0"/>
            <a:t>ігрові автомати</a:t>
          </a:r>
          <a:endParaRPr lang="uk-UA" sz="1800" dirty="0"/>
        </a:p>
      </dgm:t>
    </dgm:pt>
    <dgm:pt modelId="{B342F255-A257-473A-94B3-4470CEF9C00E}" type="parTrans" cxnId="{82823E6E-4651-4E19-B6C0-598F946BC584}">
      <dgm:prSet/>
      <dgm:spPr/>
      <dgm:t>
        <a:bodyPr/>
        <a:lstStyle/>
        <a:p>
          <a:endParaRPr lang="uk-UA"/>
        </a:p>
      </dgm:t>
    </dgm:pt>
    <dgm:pt modelId="{595FB3B1-B1BF-4D43-8B7E-F245C45E2D2B}" type="sibTrans" cxnId="{82823E6E-4651-4E19-B6C0-598F946BC584}">
      <dgm:prSet/>
      <dgm:spPr/>
      <dgm:t>
        <a:bodyPr/>
        <a:lstStyle/>
        <a:p>
          <a:endParaRPr lang="uk-UA"/>
        </a:p>
      </dgm:t>
    </dgm:pt>
    <dgm:pt modelId="{5A8F4220-8D6C-4BED-B42D-053DBF8B074C}" type="pres">
      <dgm:prSet presAssocID="{02B0D6A4-AD7F-4AD1-970B-6E298EC9FA5E}" presName="compositeShape" presStyleCnt="0">
        <dgm:presLayoutVars>
          <dgm:dir/>
          <dgm:resizeHandles/>
        </dgm:presLayoutVars>
      </dgm:prSet>
      <dgm:spPr/>
    </dgm:pt>
    <dgm:pt modelId="{6A557246-24A3-4BE4-8CC1-B3CF06430C78}" type="pres">
      <dgm:prSet presAssocID="{02B0D6A4-AD7F-4AD1-970B-6E298EC9FA5E}" presName="pyramid" presStyleLbl="node1" presStyleIdx="0" presStyleCnt="1"/>
      <dgm:spPr/>
    </dgm:pt>
    <dgm:pt modelId="{1CC0309B-BB96-4014-86F7-61987D8FA521}" type="pres">
      <dgm:prSet presAssocID="{02B0D6A4-AD7F-4AD1-970B-6E298EC9FA5E}" presName="theList" presStyleCnt="0"/>
      <dgm:spPr/>
    </dgm:pt>
    <dgm:pt modelId="{F16932FE-BD1A-43EF-AB9A-47990425E0B5}" type="pres">
      <dgm:prSet presAssocID="{3541AA5B-EC99-4CE6-9143-82AD9C782817}" presName="aNode" presStyleLbl="fgAcc1" presStyleIdx="0" presStyleCnt="10" custScaleX="182532" custScaleY="187828" custLinFactY="100000" custLinFactNeighborX="1698" custLinFactNeighborY="105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7E4A1C-D085-4C15-A8D5-DB64BCAEEBA5}" type="pres">
      <dgm:prSet presAssocID="{3541AA5B-EC99-4CE6-9143-82AD9C782817}" presName="aSpace" presStyleCnt="0"/>
      <dgm:spPr/>
    </dgm:pt>
    <dgm:pt modelId="{AE5B27C1-3F9D-4318-8CCC-F68782FE044B}" type="pres">
      <dgm:prSet presAssocID="{43986CF1-B6F7-446E-9957-94B21BB93F19}" presName="aNode" presStyleLbl="fgAcc1" presStyleIdx="1" presStyleCnt="10" custScaleX="182518" custScaleY="209781" custLinFactY="142841" custLinFactNeighborX="1691" custLinFactNeighborY="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778EF6-98A4-458A-8749-4F6AE48CD21B}" type="pres">
      <dgm:prSet presAssocID="{43986CF1-B6F7-446E-9957-94B21BB93F19}" presName="aSpace" presStyleCnt="0"/>
      <dgm:spPr/>
    </dgm:pt>
    <dgm:pt modelId="{1987A226-5BD9-4525-A4B8-963701CE50E2}" type="pres">
      <dgm:prSet presAssocID="{8678DB4A-38CE-4B6E-AFDC-E68ED42E39EA}" presName="aNode" presStyleLbl="fgAcc1" presStyleIdx="2" presStyleCnt="10" custScaleX="204425" custScaleY="211486" custLinFactY="810727" custLinFactNeighborX="0" custLinFactNeighborY="9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535C8-2BF9-4946-9824-68E6779290B3}" type="pres">
      <dgm:prSet presAssocID="{8678DB4A-38CE-4B6E-AFDC-E68ED42E39EA}" presName="aSpace" presStyleCnt="0"/>
      <dgm:spPr/>
    </dgm:pt>
    <dgm:pt modelId="{C420F7A0-C620-43DB-B598-AEFF003C13B1}" type="pres">
      <dgm:prSet presAssocID="{9E0AB1D3-B82D-41CE-8B50-3B7DE34B9563}" presName="aNode" presStyleLbl="fgAcc1" presStyleIdx="3" presStyleCnt="10" custScaleX="182518" custScaleY="202466" custLinFactY="-10882" custLinFactNeighborX="169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BA0E87-DE03-4AA3-9041-CAD73826D3B3}" type="pres">
      <dgm:prSet presAssocID="{9E0AB1D3-B82D-41CE-8B50-3B7DE34B9563}" presName="aSpace" presStyleCnt="0"/>
      <dgm:spPr/>
    </dgm:pt>
    <dgm:pt modelId="{977BCB73-CEC8-491D-A644-AAA06CE5CF98}" type="pres">
      <dgm:prSet presAssocID="{218DDCD7-A9A7-483F-9965-3599D58FD636}" presName="aNode" presStyleLbl="fgAcc1" presStyleIdx="4" presStyleCnt="10" custScaleX="182518" custScaleY="193418" custLinFactY="4195" custLinFactNeighborX="1691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CC359A-1741-4D74-BCFC-64695C615FB2}" type="pres">
      <dgm:prSet presAssocID="{218DDCD7-A9A7-483F-9965-3599D58FD636}" presName="aSpace" presStyleCnt="0"/>
      <dgm:spPr/>
    </dgm:pt>
    <dgm:pt modelId="{D33224EB-444F-40A2-8D6A-D7E2811001C2}" type="pres">
      <dgm:prSet presAssocID="{83C97E38-73E9-421C-AC30-71C6A052EA60}" presName="aNode" presStyleLbl="fgAcc1" presStyleIdx="5" presStyleCnt="10" custFlipVert="0" custScaleX="255005" custScaleY="278918" custLinFactY="470900" custLinFactNeighborX="0" custLinFactNeighborY="5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21B088-BBC6-4319-B00D-5EB6D568B657}" type="pres">
      <dgm:prSet presAssocID="{83C97E38-73E9-421C-AC30-71C6A052EA60}" presName="aSpace" presStyleCnt="0"/>
      <dgm:spPr/>
    </dgm:pt>
    <dgm:pt modelId="{BEF71101-75B0-46A3-BF27-487849C75D3A}" type="pres">
      <dgm:prSet presAssocID="{A3D85C3D-8D42-496C-8B26-C82832911BB2}" presName="aNode" presStyleLbl="fgAcc1" presStyleIdx="6" presStyleCnt="10" custFlipVert="0" custScaleX="255005" custScaleY="297336" custLinFactY="507041" custLinFactNeighborX="0" custLinFactNeighborY="6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FDCC9-8683-476F-ACBE-AC76C037FFB1}" type="pres">
      <dgm:prSet presAssocID="{A3D85C3D-8D42-496C-8B26-C82832911BB2}" presName="aSpace" presStyleCnt="0"/>
      <dgm:spPr/>
    </dgm:pt>
    <dgm:pt modelId="{3CC3047F-A772-42BE-8FA4-D9FD60EAA0C8}" type="pres">
      <dgm:prSet presAssocID="{05100FB0-D8F4-41C4-874E-1C3DE6DA456E}" presName="aNode" presStyleLbl="fgAcc1" presStyleIdx="7" presStyleCnt="10" custScaleX="191208" custScaleY="212589" custLinFactY="-502941" custLinFactNeighborX="1821" custLinFactNeighborY="-6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61AFF-8362-4D15-B7C6-F212ED892C3C}" type="pres">
      <dgm:prSet presAssocID="{05100FB0-D8F4-41C4-874E-1C3DE6DA456E}" presName="aSpace" presStyleCnt="0"/>
      <dgm:spPr/>
    </dgm:pt>
    <dgm:pt modelId="{39B0213F-2973-4343-A50C-2692023F1888}" type="pres">
      <dgm:prSet presAssocID="{8CCC7CD6-7641-4E8A-B609-938477146292}" presName="aNode" presStyleLbl="fgAcc1" presStyleIdx="8" presStyleCnt="10" custScaleX="255005" custScaleY="262395" custLinFactY="337174" custLinFactNeighborX="0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17B6E6-1F26-4D5B-94DC-9DCA3B755A53}" type="pres">
      <dgm:prSet presAssocID="{8CCC7CD6-7641-4E8A-B609-938477146292}" presName="aSpace" presStyleCnt="0"/>
      <dgm:spPr/>
    </dgm:pt>
    <dgm:pt modelId="{C9B26EEE-37B9-4609-B47B-C843EF5C1234}" type="pres">
      <dgm:prSet presAssocID="{0360DCB5-D0A6-48CA-9004-59C39A9A6A4A}" presName="aNode" presStyleLbl="fgAcc1" presStyleIdx="9" presStyleCnt="10" custScaleX="106299" custScaleY="297918" custLinFactY="-2112341" custLinFactNeighborX="3624" custLinFactNeighborY="-2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C75F31-CCBB-4E4F-AE63-939E40770CEC}" type="pres">
      <dgm:prSet presAssocID="{0360DCB5-D0A6-48CA-9004-59C39A9A6A4A}" presName="aSpace" presStyleCnt="0"/>
      <dgm:spPr/>
    </dgm:pt>
  </dgm:ptLst>
  <dgm:cxnLst>
    <dgm:cxn modelId="{0E835CF9-677B-4648-893E-29D102DEB7AD}" srcId="{02B0D6A4-AD7F-4AD1-970B-6E298EC9FA5E}" destId="{05100FB0-D8F4-41C4-874E-1C3DE6DA456E}" srcOrd="7" destOrd="0" parTransId="{4071B9FC-0F3E-498E-A1AA-2EFBB9911CEC}" sibTransId="{5837E4E4-3278-41CA-9AF1-6F16A69D55CE}"/>
    <dgm:cxn modelId="{558A7291-90BF-44F9-8CC9-FA086B84876D}" type="presOf" srcId="{83C97E38-73E9-421C-AC30-71C6A052EA60}" destId="{D33224EB-444F-40A2-8D6A-D7E2811001C2}" srcOrd="0" destOrd="0" presId="urn:microsoft.com/office/officeart/2005/8/layout/pyramid2"/>
    <dgm:cxn modelId="{A6EA1B42-F3AF-4598-A7BA-E5334E4EAC48}" srcId="{02B0D6A4-AD7F-4AD1-970B-6E298EC9FA5E}" destId="{A3D85C3D-8D42-496C-8B26-C82832911BB2}" srcOrd="6" destOrd="0" parTransId="{D488222E-99F4-4F8C-877E-A54F37E9954C}" sibTransId="{75B9CB43-DB9B-4C98-B15D-D3186000E085}"/>
    <dgm:cxn modelId="{37ABE07E-21B9-48CA-8F3F-7E833EB3295F}" type="presOf" srcId="{218DDCD7-A9A7-483F-9965-3599D58FD636}" destId="{977BCB73-CEC8-491D-A644-AAA06CE5CF98}" srcOrd="0" destOrd="0" presId="urn:microsoft.com/office/officeart/2005/8/layout/pyramid2"/>
    <dgm:cxn modelId="{46BE4AAC-CE12-497D-BA2F-EFB5D6799507}" srcId="{02B0D6A4-AD7F-4AD1-970B-6E298EC9FA5E}" destId="{8678DB4A-38CE-4B6E-AFDC-E68ED42E39EA}" srcOrd="2" destOrd="0" parTransId="{20BF2575-2514-4E9E-BA51-138D897EFD5D}" sibTransId="{16BD55F2-971F-44A5-9BB3-5A9E6A592BEA}"/>
    <dgm:cxn modelId="{DB14E726-56AF-4E78-B27F-F91CF5DFFDD0}" type="presOf" srcId="{02B0D6A4-AD7F-4AD1-970B-6E298EC9FA5E}" destId="{5A8F4220-8D6C-4BED-B42D-053DBF8B074C}" srcOrd="0" destOrd="0" presId="urn:microsoft.com/office/officeart/2005/8/layout/pyramid2"/>
    <dgm:cxn modelId="{B646D037-3921-4ED8-B401-422021E564F3}" type="presOf" srcId="{43986CF1-B6F7-446E-9957-94B21BB93F19}" destId="{AE5B27C1-3F9D-4318-8CCC-F68782FE044B}" srcOrd="0" destOrd="0" presId="urn:microsoft.com/office/officeart/2005/8/layout/pyramid2"/>
    <dgm:cxn modelId="{F166A1DD-FB41-4EE8-8163-BAAED1A70E22}" srcId="{02B0D6A4-AD7F-4AD1-970B-6E298EC9FA5E}" destId="{9E0AB1D3-B82D-41CE-8B50-3B7DE34B9563}" srcOrd="3" destOrd="0" parTransId="{B78EA7F4-28E0-41B5-ADD1-72CC93FC06F5}" sibTransId="{FFD00F32-F4BE-4910-BC06-01D8915CC653}"/>
    <dgm:cxn modelId="{2E69B518-52F3-4080-89DC-921369834C20}" srcId="{02B0D6A4-AD7F-4AD1-970B-6E298EC9FA5E}" destId="{3541AA5B-EC99-4CE6-9143-82AD9C782817}" srcOrd="0" destOrd="0" parTransId="{ABD1CE38-0A86-4275-89CF-3DD3B230F453}" sibTransId="{B24242D4-375F-4F1C-9C1F-325787C9AA3A}"/>
    <dgm:cxn modelId="{FE7E0F9C-0DC8-4D8B-A5DB-1BCD1163DB0B}" type="presOf" srcId="{9E0AB1D3-B82D-41CE-8B50-3B7DE34B9563}" destId="{C420F7A0-C620-43DB-B598-AEFF003C13B1}" srcOrd="0" destOrd="0" presId="urn:microsoft.com/office/officeart/2005/8/layout/pyramid2"/>
    <dgm:cxn modelId="{E3A0FB12-B70F-4202-B87C-53859F11A3EE}" type="presOf" srcId="{8CCC7CD6-7641-4E8A-B609-938477146292}" destId="{39B0213F-2973-4343-A50C-2692023F1888}" srcOrd="0" destOrd="0" presId="urn:microsoft.com/office/officeart/2005/8/layout/pyramid2"/>
    <dgm:cxn modelId="{034E2843-5C38-4AC3-9D4D-3AE18BCF5A4C}" type="presOf" srcId="{05100FB0-D8F4-41C4-874E-1C3DE6DA456E}" destId="{3CC3047F-A772-42BE-8FA4-D9FD60EAA0C8}" srcOrd="0" destOrd="0" presId="urn:microsoft.com/office/officeart/2005/8/layout/pyramid2"/>
    <dgm:cxn modelId="{20E29105-3484-4602-A81B-499F32407241}" type="presOf" srcId="{8678DB4A-38CE-4B6E-AFDC-E68ED42E39EA}" destId="{1987A226-5BD9-4525-A4B8-963701CE50E2}" srcOrd="0" destOrd="0" presId="urn:microsoft.com/office/officeart/2005/8/layout/pyramid2"/>
    <dgm:cxn modelId="{39938C53-DC63-4964-B31A-4E3105EF851D}" srcId="{02B0D6A4-AD7F-4AD1-970B-6E298EC9FA5E}" destId="{43986CF1-B6F7-446E-9957-94B21BB93F19}" srcOrd="1" destOrd="0" parTransId="{0DA2A43A-803B-428D-9DD8-344C9202B372}" sibTransId="{FFA71434-6915-4B42-9E8A-60611C582005}"/>
    <dgm:cxn modelId="{D0B0712F-6599-4AD9-85ED-0DA92DECBD35}" srcId="{02B0D6A4-AD7F-4AD1-970B-6E298EC9FA5E}" destId="{83C97E38-73E9-421C-AC30-71C6A052EA60}" srcOrd="5" destOrd="0" parTransId="{DE1FD3BD-F5AC-4D57-9074-F580816BCC49}" sibTransId="{A587D3D9-5C22-4E66-94E6-51ACD92B3933}"/>
    <dgm:cxn modelId="{5BCE6F95-8AA3-415B-A379-E3139B420F72}" type="presOf" srcId="{3541AA5B-EC99-4CE6-9143-82AD9C782817}" destId="{F16932FE-BD1A-43EF-AB9A-47990425E0B5}" srcOrd="0" destOrd="0" presId="urn:microsoft.com/office/officeart/2005/8/layout/pyramid2"/>
    <dgm:cxn modelId="{82823E6E-4651-4E19-B6C0-598F946BC584}" srcId="{02B0D6A4-AD7F-4AD1-970B-6E298EC9FA5E}" destId="{0360DCB5-D0A6-48CA-9004-59C39A9A6A4A}" srcOrd="9" destOrd="0" parTransId="{B342F255-A257-473A-94B3-4470CEF9C00E}" sibTransId="{595FB3B1-B1BF-4D43-8B7E-F245C45E2D2B}"/>
    <dgm:cxn modelId="{EBDD5B57-1905-4D58-9EAD-395112E01ABD}" type="presOf" srcId="{0360DCB5-D0A6-48CA-9004-59C39A9A6A4A}" destId="{C9B26EEE-37B9-4609-B47B-C843EF5C1234}" srcOrd="0" destOrd="0" presId="urn:microsoft.com/office/officeart/2005/8/layout/pyramid2"/>
    <dgm:cxn modelId="{D3626D7E-E6A0-48BF-8F87-61904D51810D}" srcId="{02B0D6A4-AD7F-4AD1-970B-6E298EC9FA5E}" destId="{218DDCD7-A9A7-483F-9965-3599D58FD636}" srcOrd="4" destOrd="0" parTransId="{0F05CECC-DF25-40D1-BA13-FA052EC90027}" sibTransId="{0C86A648-25C7-449B-BEAF-E9F9FC806862}"/>
    <dgm:cxn modelId="{5BEAC026-C8B0-4621-A2C1-EB2363B1D9BC}" srcId="{02B0D6A4-AD7F-4AD1-970B-6E298EC9FA5E}" destId="{8CCC7CD6-7641-4E8A-B609-938477146292}" srcOrd="8" destOrd="0" parTransId="{85DBCB30-6B91-4CC6-A1DE-BB535F9A3172}" sibTransId="{E6F9ACA5-5325-4277-ABCB-C99E18DD92C2}"/>
    <dgm:cxn modelId="{9AA54917-76DF-4ED7-9DA0-A6D93D63FB51}" type="presOf" srcId="{A3D85C3D-8D42-496C-8B26-C82832911BB2}" destId="{BEF71101-75B0-46A3-BF27-487849C75D3A}" srcOrd="0" destOrd="0" presId="urn:microsoft.com/office/officeart/2005/8/layout/pyramid2"/>
    <dgm:cxn modelId="{BCB65EC7-78D6-4637-963E-C12765D59593}" type="presParOf" srcId="{5A8F4220-8D6C-4BED-B42D-053DBF8B074C}" destId="{6A557246-24A3-4BE4-8CC1-B3CF06430C78}" srcOrd="0" destOrd="0" presId="urn:microsoft.com/office/officeart/2005/8/layout/pyramid2"/>
    <dgm:cxn modelId="{19F4AAD6-02C3-4E7B-9B75-A5E931C46563}" type="presParOf" srcId="{5A8F4220-8D6C-4BED-B42D-053DBF8B074C}" destId="{1CC0309B-BB96-4014-86F7-61987D8FA521}" srcOrd="1" destOrd="0" presId="urn:microsoft.com/office/officeart/2005/8/layout/pyramid2"/>
    <dgm:cxn modelId="{4814A934-A942-4FF5-9673-3976325E1002}" type="presParOf" srcId="{1CC0309B-BB96-4014-86F7-61987D8FA521}" destId="{F16932FE-BD1A-43EF-AB9A-47990425E0B5}" srcOrd="0" destOrd="0" presId="urn:microsoft.com/office/officeart/2005/8/layout/pyramid2"/>
    <dgm:cxn modelId="{BD438551-A49D-4E34-9389-5B542F2DDE90}" type="presParOf" srcId="{1CC0309B-BB96-4014-86F7-61987D8FA521}" destId="{527E4A1C-D085-4C15-A8D5-DB64BCAEEBA5}" srcOrd="1" destOrd="0" presId="urn:microsoft.com/office/officeart/2005/8/layout/pyramid2"/>
    <dgm:cxn modelId="{90A889D1-C575-40D6-A603-296BF1F62CAC}" type="presParOf" srcId="{1CC0309B-BB96-4014-86F7-61987D8FA521}" destId="{AE5B27C1-3F9D-4318-8CCC-F68782FE044B}" srcOrd="2" destOrd="0" presId="urn:microsoft.com/office/officeart/2005/8/layout/pyramid2"/>
    <dgm:cxn modelId="{8F6BEFAA-3C14-42E3-B49D-63CFD1577456}" type="presParOf" srcId="{1CC0309B-BB96-4014-86F7-61987D8FA521}" destId="{74778EF6-98A4-458A-8749-4F6AE48CD21B}" srcOrd="3" destOrd="0" presId="urn:microsoft.com/office/officeart/2005/8/layout/pyramid2"/>
    <dgm:cxn modelId="{59CC3EED-4A06-48A6-885D-D5767927F7A4}" type="presParOf" srcId="{1CC0309B-BB96-4014-86F7-61987D8FA521}" destId="{1987A226-5BD9-4525-A4B8-963701CE50E2}" srcOrd="4" destOrd="0" presId="urn:microsoft.com/office/officeart/2005/8/layout/pyramid2"/>
    <dgm:cxn modelId="{9001BB4A-226A-492C-9227-04E53A4BAFD7}" type="presParOf" srcId="{1CC0309B-BB96-4014-86F7-61987D8FA521}" destId="{262535C8-2BF9-4946-9824-68E6779290B3}" srcOrd="5" destOrd="0" presId="urn:microsoft.com/office/officeart/2005/8/layout/pyramid2"/>
    <dgm:cxn modelId="{5CF278E2-555D-41EE-87B8-777F2768BE99}" type="presParOf" srcId="{1CC0309B-BB96-4014-86F7-61987D8FA521}" destId="{C420F7A0-C620-43DB-B598-AEFF003C13B1}" srcOrd="6" destOrd="0" presId="urn:microsoft.com/office/officeart/2005/8/layout/pyramid2"/>
    <dgm:cxn modelId="{474B470B-6EDA-436F-848E-5096E95F9A51}" type="presParOf" srcId="{1CC0309B-BB96-4014-86F7-61987D8FA521}" destId="{F8BA0E87-DE03-4AA3-9041-CAD73826D3B3}" srcOrd="7" destOrd="0" presId="urn:microsoft.com/office/officeart/2005/8/layout/pyramid2"/>
    <dgm:cxn modelId="{0C342435-F525-4885-BAC3-F60922506C41}" type="presParOf" srcId="{1CC0309B-BB96-4014-86F7-61987D8FA521}" destId="{977BCB73-CEC8-491D-A644-AAA06CE5CF98}" srcOrd="8" destOrd="0" presId="urn:microsoft.com/office/officeart/2005/8/layout/pyramid2"/>
    <dgm:cxn modelId="{C81EAA39-2E3B-40F4-B6C0-1B9787028FE0}" type="presParOf" srcId="{1CC0309B-BB96-4014-86F7-61987D8FA521}" destId="{F1CC359A-1741-4D74-BCFC-64695C615FB2}" srcOrd="9" destOrd="0" presId="urn:microsoft.com/office/officeart/2005/8/layout/pyramid2"/>
    <dgm:cxn modelId="{5FF2A64F-3272-484F-B4EB-B4B7E9C04A0D}" type="presParOf" srcId="{1CC0309B-BB96-4014-86F7-61987D8FA521}" destId="{D33224EB-444F-40A2-8D6A-D7E2811001C2}" srcOrd="10" destOrd="0" presId="urn:microsoft.com/office/officeart/2005/8/layout/pyramid2"/>
    <dgm:cxn modelId="{23959EA5-FB80-4AE7-A323-91533288A384}" type="presParOf" srcId="{1CC0309B-BB96-4014-86F7-61987D8FA521}" destId="{FF21B088-BBC6-4319-B00D-5EB6D568B657}" srcOrd="11" destOrd="0" presId="urn:microsoft.com/office/officeart/2005/8/layout/pyramid2"/>
    <dgm:cxn modelId="{5EEE5759-4E1C-4275-ACBE-6A9F18C4D2D9}" type="presParOf" srcId="{1CC0309B-BB96-4014-86F7-61987D8FA521}" destId="{BEF71101-75B0-46A3-BF27-487849C75D3A}" srcOrd="12" destOrd="0" presId="urn:microsoft.com/office/officeart/2005/8/layout/pyramid2"/>
    <dgm:cxn modelId="{1D695CC9-270D-4CE7-B8D5-65FFA091D2E3}" type="presParOf" srcId="{1CC0309B-BB96-4014-86F7-61987D8FA521}" destId="{7D0FDCC9-8683-476F-ACBE-AC76C037FFB1}" srcOrd="13" destOrd="0" presId="urn:microsoft.com/office/officeart/2005/8/layout/pyramid2"/>
    <dgm:cxn modelId="{4134AAE6-DE6D-404D-9574-B7DE5DE15ABF}" type="presParOf" srcId="{1CC0309B-BB96-4014-86F7-61987D8FA521}" destId="{3CC3047F-A772-42BE-8FA4-D9FD60EAA0C8}" srcOrd="14" destOrd="0" presId="urn:microsoft.com/office/officeart/2005/8/layout/pyramid2"/>
    <dgm:cxn modelId="{E5714931-CE47-4ED9-9E91-BDDB3A3836B6}" type="presParOf" srcId="{1CC0309B-BB96-4014-86F7-61987D8FA521}" destId="{44D61AFF-8362-4D15-B7C6-F212ED892C3C}" srcOrd="15" destOrd="0" presId="urn:microsoft.com/office/officeart/2005/8/layout/pyramid2"/>
    <dgm:cxn modelId="{497B381C-C280-4660-8458-9EF62E0DB893}" type="presParOf" srcId="{1CC0309B-BB96-4014-86F7-61987D8FA521}" destId="{39B0213F-2973-4343-A50C-2692023F1888}" srcOrd="16" destOrd="0" presId="urn:microsoft.com/office/officeart/2005/8/layout/pyramid2"/>
    <dgm:cxn modelId="{98EF9D73-8F86-4FE3-81A7-857C02D5EFD7}" type="presParOf" srcId="{1CC0309B-BB96-4014-86F7-61987D8FA521}" destId="{EF17B6E6-1F26-4D5B-94DC-9DCA3B755A53}" srcOrd="17" destOrd="0" presId="urn:microsoft.com/office/officeart/2005/8/layout/pyramid2"/>
    <dgm:cxn modelId="{34A2E6FE-FAE0-47B0-8567-C5012041AC7A}" type="presParOf" srcId="{1CC0309B-BB96-4014-86F7-61987D8FA521}" destId="{C9B26EEE-37B9-4609-B47B-C843EF5C1234}" srcOrd="18" destOrd="0" presId="urn:microsoft.com/office/officeart/2005/8/layout/pyramid2"/>
    <dgm:cxn modelId="{D53BD2B5-0073-4C65-8839-3D841EFF6233}" type="presParOf" srcId="{1CC0309B-BB96-4014-86F7-61987D8FA521}" destId="{DEC75F31-CCBB-4E4F-AE63-939E40770CEC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7BF1A-149F-4737-BBF8-DC47857EDF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DC6C68-6B56-4228-BDE3-C567C2E2375C}">
      <dgm:prSet phldrT="[Текст]"/>
      <dgm:spPr/>
      <dgm:t>
        <a:bodyPr/>
        <a:lstStyle/>
        <a:p>
          <a:r>
            <a:rPr lang="uk-UA" dirty="0" smtClean="0"/>
            <a:t>Посилення конкуренції на ринку рекреаційних послуг</a:t>
          </a:r>
          <a:endParaRPr lang="uk-UA" dirty="0"/>
        </a:p>
      </dgm:t>
    </dgm:pt>
    <dgm:pt modelId="{9C63918C-C080-4904-BF74-3F9CC483B72E}" type="parTrans" cxnId="{BA9DBC85-A23A-4DB2-A889-75694196046E}">
      <dgm:prSet/>
      <dgm:spPr/>
      <dgm:t>
        <a:bodyPr/>
        <a:lstStyle/>
        <a:p>
          <a:endParaRPr lang="uk-UA"/>
        </a:p>
      </dgm:t>
    </dgm:pt>
    <dgm:pt modelId="{58805798-A630-48C0-A06E-5F7085F81577}" type="sibTrans" cxnId="{BA9DBC85-A23A-4DB2-A889-75694196046E}">
      <dgm:prSet/>
      <dgm:spPr/>
      <dgm:t>
        <a:bodyPr/>
        <a:lstStyle/>
        <a:p>
          <a:endParaRPr lang="uk-UA"/>
        </a:p>
      </dgm:t>
    </dgm:pt>
    <dgm:pt modelId="{D2CC06F7-F1D1-4491-8FDA-D064CC4B7AD3}">
      <dgm:prSet phldrT="[Текст]"/>
      <dgm:spPr/>
      <dgm:t>
        <a:bodyPr/>
        <a:lstStyle/>
        <a:p>
          <a:r>
            <a:rPr lang="uk-UA" dirty="0" smtClean="0"/>
            <a:t>Збільшення числа закладів розміщення туристів</a:t>
          </a:r>
          <a:endParaRPr lang="uk-UA" dirty="0"/>
        </a:p>
      </dgm:t>
    </dgm:pt>
    <dgm:pt modelId="{A5875A19-15DD-4162-BD20-36BCEBF04EEB}" type="parTrans" cxnId="{2E234345-FDF5-45F0-BC33-AC2CD1DFA589}">
      <dgm:prSet/>
      <dgm:spPr/>
      <dgm:t>
        <a:bodyPr/>
        <a:lstStyle/>
        <a:p>
          <a:endParaRPr lang="uk-UA"/>
        </a:p>
      </dgm:t>
    </dgm:pt>
    <dgm:pt modelId="{F3817D01-B266-4893-A21B-C0DF96F49972}" type="sibTrans" cxnId="{2E234345-FDF5-45F0-BC33-AC2CD1DFA589}">
      <dgm:prSet/>
      <dgm:spPr/>
      <dgm:t>
        <a:bodyPr/>
        <a:lstStyle/>
        <a:p>
          <a:endParaRPr lang="uk-UA"/>
        </a:p>
      </dgm:t>
    </dgm:pt>
    <dgm:pt modelId="{EA58B032-C0CD-4770-B70D-C93AAE3602DF}">
      <dgm:prSet phldrT="[Текст]"/>
      <dgm:spPr/>
      <dgm:t>
        <a:bodyPr/>
        <a:lstStyle/>
        <a:p>
          <a:r>
            <a:rPr lang="uk-UA" dirty="0" smtClean="0"/>
            <a:t>Збільшення кількості закладів розважального характеру</a:t>
          </a:r>
          <a:endParaRPr lang="uk-UA" dirty="0"/>
        </a:p>
      </dgm:t>
    </dgm:pt>
    <dgm:pt modelId="{12BA0838-2CF0-4F6A-AA8F-9B3AF9FE169C}" type="parTrans" cxnId="{64BF299C-7FDE-45A2-AAAA-D74BE7EEA848}">
      <dgm:prSet/>
      <dgm:spPr/>
      <dgm:t>
        <a:bodyPr/>
        <a:lstStyle/>
        <a:p>
          <a:endParaRPr lang="uk-UA"/>
        </a:p>
      </dgm:t>
    </dgm:pt>
    <dgm:pt modelId="{61AE9CD0-EAC6-4908-9484-2F8DAAA81AC3}" type="sibTrans" cxnId="{64BF299C-7FDE-45A2-AAAA-D74BE7EEA848}">
      <dgm:prSet/>
      <dgm:spPr/>
      <dgm:t>
        <a:bodyPr/>
        <a:lstStyle/>
        <a:p>
          <a:endParaRPr lang="uk-UA"/>
        </a:p>
      </dgm:t>
    </dgm:pt>
    <dgm:pt modelId="{81A92C8A-5D38-4908-8EBD-5B42A9A147B2}">
      <dgm:prSet phldrT="[Текст]"/>
      <dgm:spPr/>
      <dgm:t>
        <a:bodyPr/>
        <a:lstStyle/>
        <a:p>
          <a:r>
            <a:rPr lang="uk-UA" dirty="0" smtClean="0"/>
            <a:t>Збільшення інвестиційних вливань в туристичну галузь</a:t>
          </a:r>
          <a:endParaRPr lang="uk-UA" dirty="0"/>
        </a:p>
      </dgm:t>
    </dgm:pt>
    <dgm:pt modelId="{62343EF1-A6D2-43D6-AAE4-CBBCA44AAA86}" type="parTrans" cxnId="{990ADF01-115A-440C-B39E-5E97F04C98D8}">
      <dgm:prSet/>
      <dgm:spPr/>
      <dgm:t>
        <a:bodyPr/>
        <a:lstStyle/>
        <a:p>
          <a:endParaRPr lang="uk-UA"/>
        </a:p>
      </dgm:t>
    </dgm:pt>
    <dgm:pt modelId="{684AF54C-DB4D-4E86-BC44-EAB6DAF101A3}" type="sibTrans" cxnId="{990ADF01-115A-440C-B39E-5E97F04C98D8}">
      <dgm:prSet/>
      <dgm:spPr/>
      <dgm:t>
        <a:bodyPr/>
        <a:lstStyle/>
        <a:p>
          <a:endParaRPr lang="uk-UA"/>
        </a:p>
      </dgm:t>
    </dgm:pt>
    <dgm:pt modelId="{A0DFF3C8-BC84-4568-8A9A-C2753D3183BC}">
      <dgm:prSet phldrT="[Текст]"/>
      <dgm:spPr/>
      <dgm:t>
        <a:bodyPr/>
        <a:lstStyle/>
        <a:p>
          <a:r>
            <a:rPr lang="uk-UA" dirty="0" smtClean="0"/>
            <a:t>Покращення добробуту населення</a:t>
          </a:r>
          <a:endParaRPr lang="uk-UA" dirty="0"/>
        </a:p>
      </dgm:t>
    </dgm:pt>
    <dgm:pt modelId="{1802C889-07E3-47CA-8F21-66B120FC7564}" type="parTrans" cxnId="{E42C3DD1-0B86-4664-9DCB-A33EFE261D57}">
      <dgm:prSet/>
      <dgm:spPr/>
      <dgm:t>
        <a:bodyPr/>
        <a:lstStyle/>
        <a:p>
          <a:endParaRPr lang="uk-UA"/>
        </a:p>
      </dgm:t>
    </dgm:pt>
    <dgm:pt modelId="{52A12635-BF8E-492B-922E-DE007E8AB763}" type="sibTrans" cxnId="{E42C3DD1-0B86-4664-9DCB-A33EFE261D57}">
      <dgm:prSet/>
      <dgm:spPr/>
      <dgm:t>
        <a:bodyPr/>
        <a:lstStyle/>
        <a:p>
          <a:endParaRPr lang="uk-UA"/>
        </a:p>
      </dgm:t>
    </dgm:pt>
    <dgm:pt modelId="{A68ECC00-8CF9-4014-BABD-1D43DFEBD93B}">
      <dgm:prSet phldrT="[Текст]"/>
      <dgm:spPr/>
      <dgm:t>
        <a:bodyPr/>
        <a:lstStyle/>
        <a:p>
          <a:r>
            <a:rPr lang="uk-UA" dirty="0" smtClean="0"/>
            <a:t>Підвищених вимог туристів до власного відпочинку</a:t>
          </a:r>
          <a:endParaRPr lang="uk-UA" dirty="0"/>
        </a:p>
      </dgm:t>
    </dgm:pt>
    <dgm:pt modelId="{EF95A1DB-1116-400B-BCEC-C47EF8EFF015}" type="parTrans" cxnId="{AC103769-1CA8-4CFF-945B-81C43C7FB3D2}">
      <dgm:prSet/>
      <dgm:spPr/>
      <dgm:t>
        <a:bodyPr/>
        <a:lstStyle/>
        <a:p>
          <a:endParaRPr lang="uk-UA"/>
        </a:p>
      </dgm:t>
    </dgm:pt>
    <dgm:pt modelId="{9DB75BE3-209D-4E4D-9FED-74B98CDE7ED7}" type="sibTrans" cxnId="{AC103769-1CA8-4CFF-945B-81C43C7FB3D2}">
      <dgm:prSet/>
      <dgm:spPr/>
      <dgm:t>
        <a:bodyPr/>
        <a:lstStyle/>
        <a:p>
          <a:endParaRPr lang="uk-UA"/>
        </a:p>
      </dgm:t>
    </dgm:pt>
    <dgm:pt modelId="{7E2A0855-14EE-4488-B6CB-F6B72AEFB5E2}">
      <dgm:prSet phldrT="[Текст]"/>
      <dgm:spPr/>
      <dgm:t>
        <a:bodyPr/>
        <a:lstStyle/>
        <a:p>
          <a:r>
            <a:rPr lang="uk-UA" dirty="0" smtClean="0"/>
            <a:t>Формування сприятливої державної політики</a:t>
          </a:r>
          <a:endParaRPr lang="uk-UA" dirty="0"/>
        </a:p>
      </dgm:t>
    </dgm:pt>
    <dgm:pt modelId="{4275CFAE-A67B-4409-AF3C-96B7E9AF6D50}" type="parTrans" cxnId="{646F6E42-34E4-49A6-A614-BA34FEC19379}">
      <dgm:prSet/>
      <dgm:spPr/>
      <dgm:t>
        <a:bodyPr/>
        <a:lstStyle/>
        <a:p>
          <a:endParaRPr lang="uk-UA"/>
        </a:p>
      </dgm:t>
    </dgm:pt>
    <dgm:pt modelId="{A34213BB-F075-4B6E-9C39-0212A03D7565}" type="sibTrans" cxnId="{646F6E42-34E4-49A6-A614-BA34FEC19379}">
      <dgm:prSet/>
      <dgm:spPr/>
      <dgm:t>
        <a:bodyPr/>
        <a:lstStyle/>
        <a:p>
          <a:endParaRPr lang="uk-UA"/>
        </a:p>
      </dgm:t>
    </dgm:pt>
    <dgm:pt modelId="{20707C43-FF34-4C6C-9D8A-65A24949239F}">
      <dgm:prSet phldrT="[Текст]"/>
      <dgm:spPr/>
      <dgm:t>
        <a:bodyPr/>
        <a:lstStyle/>
        <a:p>
          <a:r>
            <a:rPr lang="uk-UA" dirty="0" smtClean="0"/>
            <a:t>Подолання стереотипів у людей</a:t>
          </a:r>
          <a:endParaRPr lang="uk-UA" dirty="0"/>
        </a:p>
      </dgm:t>
    </dgm:pt>
    <dgm:pt modelId="{B47EE19D-D1D3-41DC-99F3-BF48FC826757}" type="parTrans" cxnId="{EC572B82-D080-4C8F-BBD2-8C200018844B}">
      <dgm:prSet/>
      <dgm:spPr/>
      <dgm:t>
        <a:bodyPr/>
        <a:lstStyle/>
        <a:p>
          <a:endParaRPr lang="uk-UA"/>
        </a:p>
      </dgm:t>
    </dgm:pt>
    <dgm:pt modelId="{333BED70-9AE5-45BE-932D-873D6A9E4758}" type="sibTrans" cxnId="{EC572B82-D080-4C8F-BBD2-8C200018844B}">
      <dgm:prSet/>
      <dgm:spPr/>
      <dgm:t>
        <a:bodyPr/>
        <a:lstStyle/>
        <a:p>
          <a:endParaRPr lang="uk-UA"/>
        </a:p>
      </dgm:t>
    </dgm:pt>
    <dgm:pt modelId="{FDC4EAB3-E874-4062-8373-456DF20F8031}" type="pres">
      <dgm:prSet presAssocID="{10F7BF1A-149F-4737-BBF8-DC47857EDF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461B29F-D439-4A26-B93C-A8C3EE84039A}" type="pres">
      <dgm:prSet presAssocID="{08DC6C68-6B56-4228-BDE3-C567C2E2375C}" presName="parentLin" presStyleCnt="0"/>
      <dgm:spPr/>
    </dgm:pt>
    <dgm:pt modelId="{B355E29C-87E9-4B59-A17F-D63BAAD75A55}" type="pres">
      <dgm:prSet presAssocID="{08DC6C68-6B56-4228-BDE3-C567C2E2375C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14ED216C-CB00-4327-A1ED-02857D3B5478}" type="pres">
      <dgm:prSet presAssocID="{08DC6C68-6B56-4228-BDE3-C567C2E2375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F0654D-FC4D-4E63-9382-3695480ADD17}" type="pres">
      <dgm:prSet presAssocID="{08DC6C68-6B56-4228-BDE3-C567C2E2375C}" presName="negativeSpace" presStyleCnt="0"/>
      <dgm:spPr/>
    </dgm:pt>
    <dgm:pt modelId="{36BEA110-A578-4F68-99EA-6EF0F2D9113B}" type="pres">
      <dgm:prSet presAssocID="{08DC6C68-6B56-4228-BDE3-C567C2E2375C}" presName="childText" presStyleLbl="conFgAcc1" presStyleIdx="0" presStyleCnt="8">
        <dgm:presLayoutVars>
          <dgm:bulletEnabled val="1"/>
        </dgm:presLayoutVars>
      </dgm:prSet>
      <dgm:spPr/>
    </dgm:pt>
    <dgm:pt modelId="{E4BD42BB-1A25-4CC9-B1DF-A244104C5858}" type="pres">
      <dgm:prSet presAssocID="{58805798-A630-48C0-A06E-5F7085F81577}" presName="spaceBetweenRectangles" presStyleCnt="0"/>
      <dgm:spPr/>
    </dgm:pt>
    <dgm:pt modelId="{BE6B3FF8-B7EB-44D0-A9F6-E879F3063B55}" type="pres">
      <dgm:prSet presAssocID="{D2CC06F7-F1D1-4491-8FDA-D064CC4B7AD3}" presName="parentLin" presStyleCnt="0"/>
      <dgm:spPr/>
    </dgm:pt>
    <dgm:pt modelId="{F20F8007-5570-48C9-AC0E-413A13EFE14E}" type="pres">
      <dgm:prSet presAssocID="{D2CC06F7-F1D1-4491-8FDA-D064CC4B7AD3}" presName="parentLeftMargin" presStyleLbl="node1" presStyleIdx="0" presStyleCnt="8"/>
      <dgm:spPr/>
      <dgm:t>
        <a:bodyPr/>
        <a:lstStyle/>
        <a:p>
          <a:endParaRPr lang="uk-UA"/>
        </a:p>
      </dgm:t>
    </dgm:pt>
    <dgm:pt modelId="{23CD8051-0E0D-40D6-8583-BADB8316811E}" type="pres">
      <dgm:prSet presAssocID="{D2CC06F7-F1D1-4491-8FDA-D064CC4B7AD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E2D7EF-16CE-4338-B04C-AFA3382BCF69}" type="pres">
      <dgm:prSet presAssocID="{D2CC06F7-F1D1-4491-8FDA-D064CC4B7AD3}" presName="negativeSpace" presStyleCnt="0"/>
      <dgm:spPr/>
    </dgm:pt>
    <dgm:pt modelId="{BA2D2349-ADD3-4A71-87FA-1F9F7900CEAC}" type="pres">
      <dgm:prSet presAssocID="{D2CC06F7-F1D1-4491-8FDA-D064CC4B7AD3}" presName="childText" presStyleLbl="conFgAcc1" presStyleIdx="1" presStyleCnt="8">
        <dgm:presLayoutVars>
          <dgm:bulletEnabled val="1"/>
        </dgm:presLayoutVars>
      </dgm:prSet>
      <dgm:spPr/>
    </dgm:pt>
    <dgm:pt modelId="{D3C5A74F-345B-4161-9572-C00F7788DBE1}" type="pres">
      <dgm:prSet presAssocID="{F3817D01-B266-4893-A21B-C0DF96F49972}" presName="spaceBetweenRectangles" presStyleCnt="0"/>
      <dgm:spPr/>
    </dgm:pt>
    <dgm:pt modelId="{42DAC385-CDDD-48C4-81AF-8A1EA7B1AECF}" type="pres">
      <dgm:prSet presAssocID="{EA58B032-C0CD-4770-B70D-C93AAE3602DF}" presName="parentLin" presStyleCnt="0"/>
      <dgm:spPr/>
    </dgm:pt>
    <dgm:pt modelId="{7E8A3AA8-5AEE-4992-A3A4-A704B10BE95B}" type="pres">
      <dgm:prSet presAssocID="{EA58B032-C0CD-4770-B70D-C93AAE3602DF}" presName="parentLeftMargin" presStyleLbl="node1" presStyleIdx="1" presStyleCnt="8"/>
      <dgm:spPr/>
      <dgm:t>
        <a:bodyPr/>
        <a:lstStyle/>
        <a:p>
          <a:endParaRPr lang="uk-UA"/>
        </a:p>
      </dgm:t>
    </dgm:pt>
    <dgm:pt modelId="{0BFF4A10-6922-46C4-9DA5-A40E1053C1BD}" type="pres">
      <dgm:prSet presAssocID="{EA58B032-C0CD-4770-B70D-C93AAE3602D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670C6F-A54A-4A83-9F09-F45591885DEB}" type="pres">
      <dgm:prSet presAssocID="{EA58B032-C0CD-4770-B70D-C93AAE3602DF}" presName="negativeSpace" presStyleCnt="0"/>
      <dgm:spPr/>
    </dgm:pt>
    <dgm:pt modelId="{9CCD0EC7-181D-45CC-B0B6-B189586C6B2B}" type="pres">
      <dgm:prSet presAssocID="{EA58B032-C0CD-4770-B70D-C93AAE3602DF}" presName="childText" presStyleLbl="conFgAcc1" presStyleIdx="2" presStyleCnt="8">
        <dgm:presLayoutVars>
          <dgm:bulletEnabled val="1"/>
        </dgm:presLayoutVars>
      </dgm:prSet>
      <dgm:spPr/>
    </dgm:pt>
    <dgm:pt modelId="{9594CAEB-3524-417F-820A-2F0C13755C56}" type="pres">
      <dgm:prSet presAssocID="{61AE9CD0-EAC6-4908-9484-2F8DAAA81AC3}" presName="spaceBetweenRectangles" presStyleCnt="0"/>
      <dgm:spPr/>
    </dgm:pt>
    <dgm:pt modelId="{622F3067-C7FB-4699-AC10-4A6F61B84A7D}" type="pres">
      <dgm:prSet presAssocID="{81A92C8A-5D38-4908-8EBD-5B42A9A147B2}" presName="parentLin" presStyleCnt="0"/>
      <dgm:spPr/>
    </dgm:pt>
    <dgm:pt modelId="{5F2624A7-4EBB-4B14-895A-A82BCC0619AA}" type="pres">
      <dgm:prSet presAssocID="{81A92C8A-5D38-4908-8EBD-5B42A9A147B2}" presName="parentLeftMargin" presStyleLbl="node1" presStyleIdx="2" presStyleCnt="8"/>
      <dgm:spPr/>
      <dgm:t>
        <a:bodyPr/>
        <a:lstStyle/>
        <a:p>
          <a:endParaRPr lang="uk-UA"/>
        </a:p>
      </dgm:t>
    </dgm:pt>
    <dgm:pt modelId="{862226EA-03CD-46B2-AA18-8324A6284A0E}" type="pres">
      <dgm:prSet presAssocID="{81A92C8A-5D38-4908-8EBD-5B42A9A147B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1FA8BB-7E5C-41C6-9D22-BFF07B00AFE3}" type="pres">
      <dgm:prSet presAssocID="{81A92C8A-5D38-4908-8EBD-5B42A9A147B2}" presName="negativeSpace" presStyleCnt="0"/>
      <dgm:spPr/>
    </dgm:pt>
    <dgm:pt modelId="{2C8E1C9F-1FF2-40C8-80FE-0404E793DBB7}" type="pres">
      <dgm:prSet presAssocID="{81A92C8A-5D38-4908-8EBD-5B42A9A147B2}" presName="childText" presStyleLbl="conFgAcc1" presStyleIdx="3" presStyleCnt="8">
        <dgm:presLayoutVars>
          <dgm:bulletEnabled val="1"/>
        </dgm:presLayoutVars>
      </dgm:prSet>
      <dgm:spPr/>
    </dgm:pt>
    <dgm:pt modelId="{DE62D231-DC97-4EC2-B98C-C224D4854D0D}" type="pres">
      <dgm:prSet presAssocID="{684AF54C-DB4D-4E86-BC44-EAB6DAF101A3}" presName="spaceBetweenRectangles" presStyleCnt="0"/>
      <dgm:spPr/>
    </dgm:pt>
    <dgm:pt modelId="{77074795-A617-4456-B30C-A9163362245C}" type="pres">
      <dgm:prSet presAssocID="{A0DFF3C8-BC84-4568-8A9A-C2753D3183BC}" presName="parentLin" presStyleCnt="0"/>
      <dgm:spPr/>
    </dgm:pt>
    <dgm:pt modelId="{FA7005C4-DB64-4B29-BF91-A9A2462E39B2}" type="pres">
      <dgm:prSet presAssocID="{A0DFF3C8-BC84-4568-8A9A-C2753D3183BC}" presName="parentLeftMargin" presStyleLbl="node1" presStyleIdx="3" presStyleCnt="8"/>
      <dgm:spPr/>
      <dgm:t>
        <a:bodyPr/>
        <a:lstStyle/>
        <a:p>
          <a:endParaRPr lang="uk-UA"/>
        </a:p>
      </dgm:t>
    </dgm:pt>
    <dgm:pt modelId="{05B38A76-D6F5-4EEC-AD4A-ADA93365FC3A}" type="pres">
      <dgm:prSet presAssocID="{A0DFF3C8-BC84-4568-8A9A-C2753D3183B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54F210-D845-4A83-8EE4-968C584387E4}" type="pres">
      <dgm:prSet presAssocID="{A0DFF3C8-BC84-4568-8A9A-C2753D3183BC}" presName="negativeSpace" presStyleCnt="0"/>
      <dgm:spPr/>
    </dgm:pt>
    <dgm:pt modelId="{34584CCB-DA29-4437-9AB1-F055A07E84C7}" type="pres">
      <dgm:prSet presAssocID="{A0DFF3C8-BC84-4568-8A9A-C2753D3183BC}" presName="childText" presStyleLbl="conFgAcc1" presStyleIdx="4" presStyleCnt="8">
        <dgm:presLayoutVars>
          <dgm:bulletEnabled val="1"/>
        </dgm:presLayoutVars>
      </dgm:prSet>
      <dgm:spPr/>
    </dgm:pt>
    <dgm:pt modelId="{42005431-FA70-455F-8382-6FAC4E9A17E8}" type="pres">
      <dgm:prSet presAssocID="{52A12635-BF8E-492B-922E-DE007E8AB763}" presName="spaceBetweenRectangles" presStyleCnt="0"/>
      <dgm:spPr/>
    </dgm:pt>
    <dgm:pt modelId="{AEAB6519-F9C1-4986-9C84-F55406442794}" type="pres">
      <dgm:prSet presAssocID="{A68ECC00-8CF9-4014-BABD-1D43DFEBD93B}" presName="parentLin" presStyleCnt="0"/>
      <dgm:spPr/>
    </dgm:pt>
    <dgm:pt modelId="{DFE04F8D-5F36-4509-A9B2-778FA9DD91B2}" type="pres">
      <dgm:prSet presAssocID="{A68ECC00-8CF9-4014-BABD-1D43DFEBD93B}" presName="parentLeftMargin" presStyleLbl="node1" presStyleIdx="4" presStyleCnt="8"/>
      <dgm:spPr/>
      <dgm:t>
        <a:bodyPr/>
        <a:lstStyle/>
        <a:p>
          <a:endParaRPr lang="uk-UA"/>
        </a:p>
      </dgm:t>
    </dgm:pt>
    <dgm:pt modelId="{080565A4-711E-418B-A829-7224C728903B}" type="pres">
      <dgm:prSet presAssocID="{A68ECC00-8CF9-4014-BABD-1D43DFEBD93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48CDF9-2556-479B-9B4C-D1D3B3CA855F}" type="pres">
      <dgm:prSet presAssocID="{A68ECC00-8CF9-4014-BABD-1D43DFEBD93B}" presName="negativeSpace" presStyleCnt="0"/>
      <dgm:spPr/>
    </dgm:pt>
    <dgm:pt modelId="{25DDE9FF-6E79-43DC-8B49-0F87D9259C36}" type="pres">
      <dgm:prSet presAssocID="{A68ECC00-8CF9-4014-BABD-1D43DFEBD93B}" presName="childText" presStyleLbl="conFgAcc1" presStyleIdx="5" presStyleCnt="8">
        <dgm:presLayoutVars>
          <dgm:bulletEnabled val="1"/>
        </dgm:presLayoutVars>
      </dgm:prSet>
      <dgm:spPr/>
    </dgm:pt>
    <dgm:pt modelId="{6E67B5D9-8368-4AA2-8290-8AEC0A4A948B}" type="pres">
      <dgm:prSet presAssocID="{9DB75BE3-209D-4E4D-9FED-74B98CDE7ED7}" presName="spaceBetweenRectangles" presStyleCnt="0"/>
      <dgm:spPr/>
    </dgm:pt>
    <dgm:pt modelId="{08E2EDAF-DCA8-4C2D-A4F6-EE6E678CE30C}" type="pres">
      <dgm:prSet presAssocID="{7E2A0855-14EE-4488-B6CB-F6B72AEFB5E2}" presName="parentLin" presStyleCnt="0"/>
      <dgm:spPr/>
    </dgm:pt>
    <dgm:pt modelId="{E946AA60-F6B2-452D-A103-A9C8FB47AF09}" type="pres">
      <dgm:prSet presAssocID="{7E2A0855-14EE-4488-B6CB-F6B72AEFB5E2}" presName="parentLeftMargin" presStyleLbl="node1" presStyleIdx="5" presStyleCnt="8"/>
      <dgm:spPr/>
      <dgm:t>
        <a:bodyPr/>
        <a:lstStyle/>
        <a:p>
          <a:endParaRPr lang="uk-UA"/>
        </a:p>
      </dgm:t>
    </dgm:pt>
    <dgm:pt modelId="{9B428DFC-1F35-4B41-A37E-5FE84B19F197}" type="pres">
      <dgm:prSet presAssocID="{7E2A0855-14EE-4488-B6CB-F6B72AEFB5E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9EE7AE-3CB2-475F-9012-C6B038192582}" type="pres">
      <dgm:prSet presAssocID="{7E2A0855-14EE-4488-B6CB-F6B72AEFB5E2}" presName="negativeSpace" presStyleCnt="0"/>
      <dgm:spPr/>
    </dgm:pt>
    <dgm:pt modelId="{313AAAF0-8F8A-4EA5-92AB-9AFE9DB280AA}" type="pres">
      <dgm:prSet presAssocID="{7E2A0855-14EE-4488-B6CB-F6B72AEFB5E2}" presName="childText" presStyleLbl="conFgAcc1" presStyleIdx="6" presStyleCnt="8">
        <dgm:presLayoutVars>
          <dgm:bulletEnabled val="1"/>
        </dgm:presLayoutVars>
      </dgm:prSet>
      <dgm:spPr/>
    </dgm:pt>
    <dgm:pt modelId="{6A735C87-A537-4009-93D1-445ED175CF2D}" type="pres">
      <dgm:prSet presAssocID="{A34213BB-F075-4B6E-9C39-0212A03D7565}" presName="spaceBetweenRectangles" presStyleCnt="0"/>
      <dgm:spPr/>
    </dgm:pt>
    <dgm:pt modelId="{7F8F7B3C-7114-41C9-AADC-6B6129E3519F}" type="pres">
      <dgm:prSet presAssocID="{20707C43-FF34-4C6C-9D8A-65A24949239F}" presName="parentLin" presStyleCnt="0"/>
      <dgm:spPr/>
    </dgm:pt>
    <dgm:pt modelId="{C132BCDE-84B9-4E2D-8451-EDC26DFF2F64}" type="pres">
      <dgm:prSet presAssocID="{20707C43-FF34-4C6C-9D8A-65A24949239F}" presName="parentLeftMargin" presStyleLbl="node1" presStyleIdx="6" presStyleCnt="8"/>
      <dgm:spPr/>
      <dgm:t>
        <a:bodyPr/>
        <a:lstStyle/>
        <a:p>
          <a:endParaRPr lang="uk-UA"/>
        </a:p>
      </dgm:t>
    </dgm:pt>
    <dgm:pt modelId="{8420F8E7-D9D2-4950-A049-E402C45C3B8A}" type="pres">
      <dgm:prSet presAssocID="{20707C43-FF34-4C6C-9D8A-65A24949239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739748-B5FC-44B9-AFEB-BEC817E92422}" type="pres">
      <dgm:prSet presAssocID="{20707C43-FF34-4C6C-9D8A-65A24949239F}" presName="negativeSpace" presStyleCnt="0"/>
      <dgm:spPr/>
    </dgm:pt>
    <dgm:pt modelId="{4FA7342A-08B2-47B7-A08A-466C874804DD}" type="pres">
      <dgm:prSet presAssocID="{20707C43-FF34-4C6C-9D8A-65A24949239F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E42C3DD1-0B86-4664-9DCB-A33EFE261D57}" srcId="{10F7BF1A-149F-4737-BBF8-DC47857EDF50}" destId="{A0DFF3C8-BC84-4568-8A9A-C2753D3183BC}" srcOrd="4" destOrd="0" parTransId="{1802C889-07E3-47CA-8F21-66B120FC7564}" sibTransId="{52A12635-BF8E-492B-922E-DE007E8AB763}"/>
    <dgm:cxn modelId="{53B799CF-85FF-4378-8B9B-1A85BF5CC841}" type="presOf" srcId="{EA58B032-C0CD-4770-B70D-C93AAE3602DF}" destId="{7E8A3AA8-5AEE-4992-A3A4-A704B10BE95B}" srcOrd="0" destOrd="0" presId="urn:microsoft.com/office/officeart/2005/8/layout/list1"/>
    <dgm:cxn modelId="{5FB0EA42-33E2-487A-AAF8-F00C0ECFD497}" type="presOf" srcId="{A68ECC00-8CF9-4014-BABD-1D43DFEBD93B}" destId="{080565A4-711E-418B-A829-7224C728903B}" srcOrd="1" destOrd="0" presId="urn:microsoft.com/office/officeart/2005/8/layout/list1"/>
    <dgm:cxn modelId="{AC103769-1CA8-4CFF-945B-81C43C7FB3D2}" srcId="{10F7BF1A-149F-4737-BBF8-DC47857EDF50}" destId="{A68ECC00-8CF9-4014-BABD-1D43DFEBD93B}" srcOrd="5" destOrd="0" parTransId="{EF95A1DB-1116-400B-BCEC-C47EF8EFF015}" sibTransId="{9DB75BE3-209D-4E4D-9FED-74B98CDE7ED7}"/>
    <dgm:cxn modelId="{92B4A560-EFD5-40C8-A8F0-9C86AFC3582A}" type="presOf" srcId="{08DC6C68-6B56-4228-BDE3-C567C2E2375C}" destId="{14ED216C-CB00-4327-A1ED-02857D3B5478}" srcOrd="1" destOrd="0" presId="urn:microsoft.com/office/officeart/2005/8/layout/list1"/>
    <dgm:cxn modelId="{B7AFF189-74FF-4301-BA31-B79169BEAA2A}" type="presOf" srcId="{A0DFF3C8-BC84-4568-8A9A-C2753D3183BC}" destId="{FA7005C4-DB64-4B29-BF91-A9A2462E39B2}" srcOrd="0" destOrd="0" presId="urn:microsoft.com/office/officeart/2005/8/layout/list1"/>
    <dgm:cxn modelId="{7DC59A45-7379-4EE7-AB18-DA31F627D5FE}" type="presOf" srcId="{81A92C8A-5D38-4908-8EBD-5B42A9A147B2}" destId="{5F2624A7-4EBB-4B14-895A-A82BCC0619AA}" srcOrd="0" destOrd="0" presId="urn:microsoft.com/office/officeart/2005/8/layout/list1"/>
    <dgm:cxn modelId="{DBF7D4CF-43FA-47EB-A3E5-9AE6677F959D}" type="presOf" srcId="{A0DFF3C8-BC84-4568-8A9A-C2753D3183BC}" destId="{05B38A76-D6F5-4EEC-AD4A-ADA93365FC3A}" srcOrd="1" destOrd="0" presId="urn:microsoft.com/office/officeart/2005/8/layout/list1"/>
    <dgm:cxn modelId="{FDBB0A97-AD59-42F8-90D1-29537BDD09A5}" type="presOf" srcId="{7E2A0855-14EE-4488-B6CB-F6B72AEFB5E2}" destId="{9B428DFC-1F35-4B41-A37E-5FE84B19F197}" srcOrd="1" destOrd="0" presId="urn:microsoft.com/office/officeart/2005/8/layout/list1"/>
    <dgm:cxn modelId="{7BF22B19-4044-458B-BB91-A4C32DF7780D}" type="presOf" srcId="{A68ECC00-8CF9-4014-BABD-1D43DFEBD93B}" destId="{DFE04F8D-5F36-4509-A9B2-778FA9DD91B2}" srcOrd="0" destOrd="0" presId="urn:microsoft.com/office/officeart/2005/8/layout/list1"/>
    <dgm:cxn modelId="{990ADF01-115A-440C-B39E-5E97F04C98D8}" srcId="{10F7BF1A-149F-4737-BBF8-DC47857EDF50}" destId="{81A92C8A-5D38-4908-8EBD-5B42A9A147B2}" srcOrd="3" destOrd="0" parTransId="{62343EF1-A6D2-43D6-AAE4-CBBCA44AAA86}" sibTransId="{684AF54C-DB4D-4E86-BC44-EAB6DAF101A3}"/>
    <dgm:cxn modelId="{F55F67D3-7CCB-4C9D-A10C-CA490F874658}" type="presOf" srcId="{EA58B032-C0CD-4770-B70D-C93AAE3602DF}" destId="{0BFF4A10-6922-46C4-9DA5-A40E1053C1BD}" srcOrd="1" destOrd="0" presId="urn:microsoft.com/office/officeart/2005/8/layout/list1"/>
    <dgm:cxn modelId="{EC572B82-D080-4C8F-BBD2-8C200018844B}" srcId="{10F7BF1A-149F-4737-BBF8-DC47857EDF50}" destId="{20707C43-FF34-4C6C-9D8A-65A24949239F}" srcOrd="7" destOrd="0" parTransId="{B47EE19D-D1D3-41DC-99F3-BF48FC826757}" sibTransId="{333BED70-9AE5-45BE-932D-873D6A9E4758}"/>
    <dgm:cxn modelId="{C6CEFEED-9763-492A-B823-53C7319E0B48}" type="presOf" srcId="{20707C43-FF34-4C6C-9D8A-65A24949239F}" destId="{8420F8E7-D9D2-4950-A049-E402C45C3B8A}" srcOrd="1" destOrd="0" presId="urn:microsoft.com/office/officeart/2005/8/layout/list1"/>
    <dgm:cxn modelId="{64BF299C-7FDE-45A2-AAAA-D74BE7EEA848}" srcId="{10F7BF1A-149F-4737-BBF8-DC47857EDF50}" destId="{EA58B032-C0CD-4770-B70D-C93AAE3602DF}" srcOrd="2" destOrd="0" parTransId="{12BA0838-2CF0-4F6A-AA8F-9B3AF9FE169C}" sibTransId="{61AE9CD0-EAC6-4908-9484-2F8DAAA81AC3}"/>
    <dgm:cxn modelId="{01B7B72E-41D1-4901-B66E-2B2CD08F8E7D}" type="presOf" srcId="{81A92C8A-5D38-4908-8EBD-5B42A9A147B2}" destId="{862226EA-03CD-46B2-AA18-8324A6284A0E}" srcOrd="1" destOrd="0" presId="urn:microsoft.com/office/officeart/2005/8/layout/list1"/>
    <dgm:cxn modelId="{AC77DDF8-EB04-4F65-BEC9-CFA4A69605A6}" type="presOf" srcId="{D2CC06F7-F1D1-4491-8FDA-D064CC4B7AD3}" destId="{23CD8051-0E0D-40D6-8583-BADB8316811E}" srcOrd="1" destOrd="0" presId="urn:microsoft.com/office/officeart/2005/8/layout/list1"/>
    <dgm:cxn modelId="{5E70A41C-B4FC-48A2-8578-E315E2552128}" type="presOf" srcId="{08DC6C68-6B56-4228-BDE3-C567C2E2375C}" destId="{B355E29C-87E9-4B59-A17F-D63BAAD75A55}" srcOrd="0" destOrd="0" presId="urn:microsoft.com/office/officeart/2005/8/layout/list1"/>
    <dgm:cxn modelId="{BA9DBC85-A23A-4DB2-A889-75694196046E}" srcId="{10F7BF1A-149F-4737-BBF8-DC47857EDF50}" destId="{08DC6C68-6B56-4228-BDE3-C567C2E2375C}" srcOrd="0" destOrd="0" parTransId="{9C63918C-C080-4904-BF74-3F9CC483B72E}" sibTransId="{58805798-A630-48C0-A06E-5F7085F81577}"/>
    <dgm:cxn modelId="{84F5D69F-C459-44A1-A061-6EB0F2A5D3E0}" type="presOf" srcId="{D2CC06F7-F1D1-4491-8FDA-D064CC4B7AD3}" destId="{F20F8007-5570-48C9-AC0E-413A13EFE14E}" srcOrd="0" destOrd="0" presId="urn:microsoft.com/office/officeart/2005/8/layout/list1"/>
    <dgm:cxn modelId="{8C2569DE-1F3B-4BBE-BB53-99E3604820C1}" type="presOf" srcId="{20707C43-FF34-4C6C-9D8A-65A24949239F}" destId="{C132BCDE-84B9-4E2D-8451-EDC26DFF2F64}" srcOrd="0" destOrd="0" presId="urn:microsoft.com/office/officeart/2005/8/layout/list1"/>
    <dgm:cxn modelId="{332C22E6-1998-430E-9A99-6740AAB95BF7}" type="presOf" srcId="{10F7BF1A-149F-4737-BBF8-DC47857EDF50}" destId="{FDC4EAB3-E874-4062-8373-456DF20F8031}" srcOrd="0" destOrd="0" presId="urn:microsoft.com/office/officeart/2005/8/layout/list1"/>
    <dgm:cxn modelId="{646F6E42-34E4-49A6-A614-BA34FEC19379}" srcId="{10F7BF1A-149F-4737-BBF8-DC47857EDF50}" destId="{7E2A0855-14EE-4488-B6CB-F6B72AEFB5E2}" srcOrd="6" destOrd="0" parTransId="{4275CFAE-A67B-4409-AF3C-96B7E9AF6D50}" sibTransId="{A34213BB-F075-4B6E-9C39-0212A03D7565}"/>
    <dgm:cxn modelId="{2E234345-FDF5-45F0-BC33-AC2CD1DFA589}" srcId="{10F7BF1A-149F-4737-BBF8-DC47857EDF50}" destId="{D2CC06F7-F1D1-4491-8FDA-D064CC4B7AD3}" srcOrd="1" destOrd="0" parTransId="{A5875A19-15DD-4162-BD20-36BCEBF04EEB}" sibTransId="{F3817D01-B266-4893-A21B-C0DF96F49972}"/>
    <dgm:cxn modelId="{20A8105A-62DC-461E-A73D-5E50D6AA2DBF}" type="presOf" srcId="{7E2A0855-14EE-4488-B6CB-F6B72AEFB5E2}" destId="{E946AA60-F6B2-452D-A103-A9C8FB47AF09}" srcOrd="0" destOrd="0" presId="urn:microsoft.com/office/officeart/2005/8/layout/list1"/>
    <dgm:cxn modelId="{0CC4DE13-E2F9-428E-BE5F-B18C99767C13}" type="presParOf" srcId="{FDC4EAB3-E874-4062-8373-456DF20F8031}" destId="{F461B29F-D439-4A26-B93C-A8C3EE84039A}" srcOrd="0" destOrd="0" presId="urn:microsoft.com/office/officeart/2005/8/layout/list1"/>
    <dgm:cxn modelId="{1F3DA9DF-1F04-4196-8ABC-A542F13FBC29}" type="presParOf" srcId="{F461B29F-D439-4A26-B93C-A8C3EE84039A}" destId="{B355E29C-87E9-4B59-A17F-D63BAAD75A55}" srcOrd="0" destOrd="0" presId="urn:microsoft.com/office/officeart/2005/8/layout/list1"/>
    <dgm:cxn modelId="{8474F484-E62C-40FE-836B-C7F2E56B6FC7}" type="presParOf" srcId="{F461B29F-D439-4A26-B93C-A8C3EE84039A}" destId="{14ED216C-CB00-4327-A1ED-02857D3B5478}" srcOrd="1" destOrd="0" presId="urn:microsoft.com/office/officeart/2005/8/layout/list1"/>
    <dgm:cxn modelId="{D18BB4F2-146A-46C7-9D01-84B8D3D4CB9D}" type="presParOf" srcId="{FDC4EAB3-E874-4062-8373-456DF20F8031}" destId="{DDF0654D-FC4D-4E63-9382-3695480ADD17}" srcOrd="1" destOrd="0" presId="urn:microsoft.com/office/officeart/2005/8/layout/list1"/>
    <dgm:cxn modelId="{D0F34A83-A438-432F-AC32-17345155D86F}" type="presParOf" srcId="{FDC4EAB3-E874-4062-8373-456DF20F8031}" destId="{36BEA110-A578-4F68-99EA-6EF0F2D9113B}" srcOrd="2" destOrd="0" presId="urn:microsoft.com/office/officeart/2005/8/layout/list1"/>
    <dgm:cxn modelId="{5AC788E6-B68A-4A24-A7B0-D761029F025A}" type="presParOf" srcId="{FDC4EAB3-E874-4062-8373-456DF20F8031}" destId="{E4BD42BB-1A25-4CC9-B1DF-A244104C5858}" srcOrd="3" destOrd="0" presId="urn:microsoft.com/office/officeart/2005/8/layout/list1"/>
    <dgm:cxn modelId="{FCD7B873-FEAE-40F5-AAE3-8E8338D720F4}" type="presParOf" srcId="{FDC4EAB3-E874-4062-8373-456DF20F8031}" destId="{BE6B3FF8-B7EB-44D0-A9F6-E879F3063B55}" srcOrd="4" destOrd="0" presId="urn:microsoft.com/office/officeart/2005/8/layout/list1"/>
    <dgm:cxn modelId="{9D0C2D35-AE98-4C5A-AF8F-C86E636E655E}" type="presParOf" srcId="{BE6B3FF8-B7EB-44D0-A9F6-E879F3063B55}" destId="{F20F8007-5570-48C9-AC0E-413A13EFE14E}" srcOrd="0" destOrd="0" presId="urn:microsoft.com/office/officeart/2005/8/layout/list1"/>
    <dgm:cxn modelId="{B3E0315D-549B-4E3F-8930-F44E5D80F64C}" type="presParOf" srcId="{BE6B3FF8-B7EB-44D0-A9F6-E879F3063B55}" destId="{23CD8051-0E0D-40D6-8583-BADB8316811E}" srcOrd="1" destOrd="0" presId="urn:microsoft.com/office/officeart/2005/8/layout/list1"/>
    <dgm:cxn modelId="{65B37C3B-5705-4D4C-8418-23136A85FF5C}" type="presParOf" srcId="{FDC4EAB3-E874-4062-8373-456DF20F8031}" destId="{62E2D7EF-16CE-4338-B04C-AFA3382BCF69}" srcOrd="5" destOrd="0" presId="urn:microsoft.com/office/officeart/2005/8/layout/list1"/>
    <dgm:cxn modelId="{99D42193-9743-4CF6-9FFC-4F2E85C9F706}" type="presParOf" srcId="{FDC4EAB3-E874-4062-8373-456DF20F8031}" destId="{BA2D2349-ADD3-4A71-87FA-1F9F7900CEAC}" srcOrd="6" destOrd="0" presId="urn:microsoft.com/office/officeart/2005/8/layout/list1"/>
    <dgm:cxn modelId="{09604C36-7873-49BD-B026-E26502A6C663}" type="presParOf" srcId="{FDC4EAB3-E874-4062-8373-456DF20F8031}" destId="{D3C5A74F-345B-4161-9572-C00F7788DBE1}" srcOrd="7" destOrd="0" presId="urn:microsoft.com/office/officeart/2005/8/layout/list1"/>
    <dgm:cxn modelId="{8D3CB5ED-C783-41B1-AB68-50A00428F93B}" type="presParOf" srcId="{FDC4EAB3-E874-4062-8373-456DF20F8031}" destId="{42DAC385-CDDD-48C4-81AF-8A1EA7B1AECF}" srcOrd="8" destOrd="0" presId="urn:microsoft.com/office/officeart/2005/8/layout/list1"/>
    <dgm:cxn modelId="{75B4F0D7-8DBD-404B-8628-3486EB29600A}" type="presParOf" srcId="{42DAC385-CDDD-48C4-81AF-8A1EA7B1AECF}" destId="{7E8A3AA8-5AEE-4992-A3A4-A704B10BE95B}" srcOrd="0" destOrd="0" presId="urn:microsoft.com/office/officeart/2005/8/layout/list1"/>
    <dgm:cxn modelId="{EF1002F6-FD53-4CF2-93DB-F5E7C9E80437}" type="presParOf" srcId="{42DAC385-CDDD-48C4-81AF-8A1EA7B1AECF}" destId="{0BFF4A10-6922-46C4-9DA5-A40E1053C1BD}" srcOrd="1" destOrd="0" presId="urn:microsoft.com/office/officeart/2005/8/layout/list1"/>
    <dgm:cxn modelId="{5255EE40-0163-4756-83A4-9AEDE7611FF8}" type="presParOf" srcId="{FDC4EAB3-E874-4062-8373-456DF20F8031}" destId="{8D670C6F-A54A-4A83-9F09-F45591885DEB}" srcOrd="9" destOrd="0" presId="urn:microsoft.com/office/officeart/2005/8/layout/list1"/>
    <dgm:cxn modelId="{D93B354B-690A-4A3B-A73C-B019D4DA4FCE}" type="presParOf" srcId="{FDC4EAB3-E874-4062-8373-456DF20F8031}" destId="{9CCD0EC7-181D-45CC-B0B6-B189586C6B2B}" srcOrd="10" destOrd="0" presId="urn:microsoft.com/office/officeart/2005/8/layout/list1"/>
    <dgm:cxn modelId="{B02D46D6-12C2-4248-BB08-FD64C9387863}" type="presParOf" srcId="{FDC4EAB3-E874-4062-8373-456DF20F8031}" destId="{9594CAEB-3524-417F-820A-2F0C13755C56}" srcOrd="11" destOrd="0" presId="urn:microsoft.com/office/officeart/2005/8/layout/list1"/>
    <dgm:cxn modelId="{1D1BECCE-1661-4A27-AAF2-3BB240F906C2}" type="presParOf" srcId="{FDC4EAB3-E874-4062-8373-456DF20F8031}" destId="{622F3067-C7FB-4699-AC10-4A6F61B84A7D}" srcOrd="12" destOrd="0" presId="urn:microsoft.com/office/officeart/2005/8/layout/list1"/>
    <dgm:cxn modelId="{E00F6E35-7FAE-46BD-8A9D-2CABBCC34AB5}" type="presParOf" srcId="{622F3067-C7FB-4699-AC10-4A6F61B84A7D}" destId="{5F2624A7-4EBB-4B14-895A-A82BCC0619AA}" srcOrd="0" destOrd="0" presId="urn:microsoft.com/office/officeart/2005/8/layout/list1"/>
    <dgm:cxn modelId="{4B71F657-948C-4ECD-B615-F30A8587B1A5}" type="presParOf" srcId="{622F3067-C7FB-4699-AC10-4A6F61B84A7D}" destId="{862226EA-03CD-46B2-AA18-8324A6284A0E}" srcOrd="1" destOrd="0" presId="urn:microsoft.com/office/officeart/2005/8/layout/list1"/>
    <dgm:cxn modelId="{142C77B5-DDEF-456C-958B-E5F50A12FC38}" type="presParOf" srcId="{FDC4EAB3-E874-4062-8373-456DF20F8031}" destId="{321FA8BB-7E5C-41C6-9D22-BFF07B00AFE3}" srcOrd="13" destOrd="0" presId="urn:microsoft.com/office/officeart/2005/8/layout/list1"/>
    <dgm:cxn modelId="{A88591E4-BFDC-43F6-9C7B-757A207F13F4}" type="presParOf" srcId="{FDC4EAB3-E874-4062-8373-456DF20F8031}" destId="{2C8E1C9F-1FF2-40C8-80FE-0404E793DBB7}" srcOrd="14" destOrd="0" presId="urn:microsoft.com/office/officeart/2005/8/layout/list1"/>
    <dgm:cxn modelId="{C482E186-C41F-4FAC-9847-310ED340F702}" type="presParOf" srcId="{FDC4EAB3-E874-4062-8373-456DF20F8031}" destId="{DE62D231-DC97-4EC2-B98C-C224D4854D0D}" srcOrd="15" destOrd="0" presId="urn:microsoft.com/office/officeart/2005/8/layout/list1"/>
    <dgm:cxn modelId="{D1D41E0A-E56B-4D54-8876-CC7E7FEA5FC3}" type="presParOf" srcId="{FDC4EAB3-E874-4062-8373-456DF20F8031}" destId="{77074795-A617-4456-B30C-A9163362245C}" srcOrd="16" destOrd="0" presId="urn:microsoft.com/office/officeart/2005/8/layout/list1"/>
    <dgm:cxn modelId="{46D396B3-4491-4768-8E83-07EDEFC542DA}" type="presParOf" srcId="{77074795-A617-4456-B30C-A9163362245C}" destId="{FA7005C4-DB64-4B29-BF91-A9A2462E39B2}" srcOrd="0" destOrd="0" presId="urn:microsoft.com/office/officeart/2005/8/layout/list1"/>
    <dgm:cxn modelId="{9692C443-D453-4BDD-B06F-3F35DE0989DC}" type="presParOf" srcId="{77074795-A617-4456-B30C-A9163362245C}" destId="{05B38A76-D6F5-4EEC-AD4A-ADA93365FC3A}" srcOrd="1" destOrd="0" presId="urn:microsoft.com/office/officeart/2005/8/layout/list1"/>
    <dgm:cxn modelId="{C6F9C4F2-1052-4C76-9A1A-D2A0983F04E6}" type="presParOf" srcId="{FDC4EAB3-E874-4062-8373-456DF20F8031}" destId="{D754F210-D845-4A83-8EE4-968C584387E4}" srcOrd="17" destOrd="0" presId="urn:microsoft.com/office/officeart/2005/8/layout/list1"/>
    <dgm:cxn modelId="{BD6797B3-6D61-4ED6-AC57-16057788EE0D}" type="presParOf" srcId="{FDC4EAB3-E874-4062-8373-456DF20F8031}" destId="{34584CCB-DA29-4437-9AB1-F055A07E84C7}" srcOrd="18" destOrd="0" presId="urn:microsoft.com/office/officeart/2005/8/layout/list1"/>
    <dgm:cxn modelId="{D667856C-F567-456E-94CA-7EE6DBD8E40A}" type="presParOf" srcId="{FDC4EAB3-E874-4062-8373-456DF20F8031}" destId="{42005431-FA70-455F-8382-6FAC4E9A17E8}" srcOrd="19" destOrd="0" presId="urn:microsoft.com/office/officeart/2005/8/layout/list1"/>
    <dgm:cxn modelId="{F1DD101D-3CB9-4822-9F94-801BC5CA3D5B}" type="presParOf" srcId="{FDC4EAB3-E874-4062-8373-456DF20F8031}" destId="{AEAB6519-F9C1-4986-9C84-F55406442794}" srcOrd="20" destOrd="0" presId="urn:microsoft.com/office/officeart/2005/8/layout/list1"/>
    <dgm:cxn modelId="{A0FBC0F0-C4B3-411F-9A5E-B6AE1C679F37}" type="presParOf" srcId="{AEAB6519-F9C1-4986-9C84-F55406442794}" destId="{DFE04F8D-5F36-4509-A9B2-778FA9DD91B2}" srcOrd="0" destOrd="0" presId="urn:microsoft.com/office/officeart/2005/8/layout/list1"/>
    <dgm:cxn modelId="{C8B0A928-489B-4945-A5BC-0A62CAC82234}" type="presParOf" srcId="{AEAB6519-F9C1-4986-9C84-F55406442794}" destId="{080565A4-711E-418B-A829-7224C728903B}" srcOrd="1" destOrd="0" presId="urn:microsoft.com/office/officeart/2005/8/layout/list1"/>
    <dgm:cxn modelId="{742B5E0F-A2AF-4DE9-809F-EFB86853463E}" type="presParOf" srcId="{FDC4EAB3-E874-4062-8373-456DF20F8031}" destId="{3648CDF9-2556-479B-9B4C-D1D3B3CA855F}" srcOrd="21" destOrd="0" presId="urn:microsoft.com/office/officeart/2005/8/layout/list1"/>
    <dgm:cxn modelId="{3E141E5F-195F-4993-9AA5-01F6385B6556}" type="presParOf" srcId="{FDC4EAB3-E874-4062-8373-456DF20F8031}" destId="{25DDE9FF-6E79-43DC-8B49-0F87D9259C36}" srcOrd="22" destOrd="0" presId="urn:microsoft.com/office/officeart/2005/8/layout/list1"/>
    <dgm:cxn modelId="{BE135983-398C-4396-8434-41F5D5AAA49D}" type="presParOf" srcId="{FDC4EAB3-E874-4062-8373-456DF20F8031}" destId="{6E67B5D9-8368-4AA2-8290-8AEC0A4A948B}" srcOrd="23" destOrd="0" presId="urn:microsoft.com/office/officeart/2005/8/layout/list1"/>
    <dgm:cxn modelId="{22832F2B-9C24-4328-9A23-94FB6A91B019}" type="presParOf" srcId="{FDC4EAB3-E874-4062-8373-456DF20F8031}" destId="{08E2EDAF-DCA8-4C2D-A4F6-EE6E678CE30C}" srcOrd="24" destOrd="0" presId="urn:microsoft.com/office/officeart/2005/8/layout/list1"/>
    <dgm:cxn modelId="{C237F8E1-2AE3-4A0A-9B1C-03B6F472B9EA}" type="presParOf" srcId="{08E2EDAF-DCA8-4C2D-A4F6-EE6E678CE30C}" destId="{E946AA60-F6B2-452D-A103-A9C8FB47AF09}" srcOrd="0" destOrd="0" presId="urn:microsoft.com/office/officeart/2005/8/layout/list1"/>
    <dgm:cxn modelId="{F0BCB167-1764-4A2B-9DFC-639B69BD9FCA}" type="presParOf" srcId="{08E2EDAF-DCA8-4C2D-A4F6-EE6E678CE30C}" destId="{9B428DFC-1F35-4B41-A37E-5FE84B19F197}" srcOrd="1" destOrd="0" presId="urn:microsoft.com/office/officeart/2005/8/layout/list1"/>
    <dgm:cxn modelId="{32DFFDCF-8EF9-415B-94D9-D77B009A9B9A}" type="presParOf" srcId="{FDC4EAB3-E874-4062-8373-456DF20F8031}" destId="{6D9EE7AE-3CB2-475F-9012-C6B038192582}" srcOrd="25" destOrd="0" presId="urn:microsoft.com/office/officeart/2005/8/layout/list1"/>
    <dgm:cxn modelId="{A3FD57A6-C7C9-4094-934D-ACEC402250E1}" type="presParOf" srcId="{FDC4EAB3-E874-4062-8373-456DF20F8031}" destId="{313AAAF0-8F8A-4EA5-92AB-9AFE9DB280AA}" srcOrd="26" destOrd="0" presId="urn:microsoft.com/office/officeart/2005/8/layout/list1"/>
    <dgm:cxn modelId="{6658330E-47C4-4E19-90BC-F8905BD3F59C}" type="presParOf" srcId="{FDC4EAB3-E874-4062-8373-456DF20F8031}" destId="{6A735C87-A537-4009-93D1-445ED175CF2D}" srcOrd="27" destOrd="0" presId="urn:microsoft.com/office/officeart/2005/8/layout/list1"/>
    <dgm:cxn modelId="{CFCDAADA-D7BF-4436-894D-52C18DD9391B}" type="presParOf" srcId="{FDC4EAB3-E874-4062-8373-456DF20F8031}" destId="{7F8F7B3C-7114-41C9-AADC-6B6129E3519F}" srcOrd="28" destOrd="0" presId="urn:microsoft.com/office/officeart/2005/8/layout/list1"/>
    <dgm:cxn modelId="{E0F6D719-9943-4035-B022-026D3591DEE9}" type="presParOf" srcId="{7F8F7B3C-7114-41C9-AADC-6B6129E3519F}" destId="{C132BCDE-84B9-4E2D-8451-EDC26DFF2F64}" srcOrd="0" destOrd="0" presId="urn:microsoft.com/office/officeart/2005/8/layout/list1"/>
    <dgm:cxn modelId="{3CD8EB1A-C0D3-4A42-B129-4FF4F4E203E3}" type="presParOf" srcId="{7F8F7B3C-7114-41C9-AADC-6B6129E3519F}" destId="{8420F8E7-D9D2-4950-A049-E402C45C3B8A}" srcOrd="1" destOrd="0" presId="urn:microsoft.com/office/officeart/2005/8/layout/list1"/>
    <dgm:cxn modelId="{D95037CD-E7C8-4F7D-8539-BE1D78885185}" type="presParOf" srcId="{FDC4EAB3-E874-4062-8373-456DF20F8031}" destId="{E8739748-B5FC-44B9-AFEB-BEC817E92422}" srcOrd="29" destOrd="0" presId="urn:microsoft.com/office/officeart/2005/8/layout/list1"/>
    <dgm:cxn modelId="{BE90384E-C664-4F82-86B8-BD1B897541C1}" type="presParOf" srcId="{FDC4EAB3-E874-4062-8373-456DF20F8031}" destId="{4FA7342A-08B2-47B7-A08A-466C874804D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14219-5508-433B-AB67-6124FF4359B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FDA5E80-18CF-476F-8E87-7ACCA58BBDF6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B658345A-F60A-448B-9D34-E63CB3088833}" type="parTrans" cxnId="{6EE19E2E-A761-4576-A221-7D2B49A32005}">
      <dgm:prSet/>
      <dgm:spPr/>
      <dgm:t>
        <a:bodyPr/>
        <a:lstStyle/>
        <a:p>
          <a:endParaRPr lang="uk-UA"/>
        </a:p>
      </dgm:t>
    </dgm:pt>
    <dgm:pt modelId="{85A28E45-503C-437D-8847-2A397893E7F9}" type="sibTrans" cxnId="{6EE19E2E-A761-4576-A221-7D2B49A32005}">
      <dgm:prSet/>
      <dgm:spPr/>
      <dgm:t>
        <a:bodyPr/>
        <a:lstStyle/>
        <a:p>
          <a:endParaRPr lang="uk-UA"/>
        </a:p>
      </dgm:t>
    </dgm:pt>
    <dgm:pt modelId="{B208C67F-D554-4E3F-99E9-1A491943B708}">
      <dgm:prSet phldrT="[Текст]"/>
      <dgm:spPr/>
      <dgm:t>
        <a:bodyPr/>
        <a:lstStyle/>
        <a:p>
          <a:r>
            <a:rPr lang="uk-UA" dirty="0" smtClean="0"/>
            <a:t>Створення позитивної атмосфери відпочинку</a:t>
          </a:r>
          <a:endParaRPr lang="uk-UA" dirty="0"/>
        </a:p>
      </dgm:t>
    </dgm:pt>
    <dgm:pt modelId="{A1A57AC2-6ACA-483D-B7F4-668BA77CA6EF}" type="parTrans" cxnId="{E4EE111F-C547-4426-AED1-1B150CD894A8}">
      <dgm:prSet/>
      <dgm:spPr/>
      <dgm:t>
        <a:bodyPr/>
        <a:lstStyle/>
        <a:p>
          <a:endParaRPr lang="uk-UA"/>
        </a:p>
      </dgm:t>
    </dgm:pt>
    <dgm:pt modelId="{6E0A6C7A-F0DA-4E2D-AC21-0D034480CE6F}" type="sibTrans" cxnId="{E4EE111F-C547-4426-AED1-1B150CD894A8}">
      <dgm:prSet/>
      <dgm:spPr/>
      <dgm:t>
        <a:bodyPr/>
        <a:lstStyle/>
        <a:p>
          <a:endParaRPr lang="uk-UA"/>
        </a:p>
      </dgm:t>
    </dgm:pt>
    <dgm:pt modelId="{51FDFFDA-00C8-4A7B-AE21-CFE6B4FC0A0F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75ED0611-5AB0-48A9-B24F-4EC27AD188C1}" type="parTrans" cxnId="{6FD66B7B-798A-4E78-A7FE-6EE7B6C065AC}">
      <dgm:prSet/>
      <dgm:spPr/>
      <dgm:t>
        <a:bodyPr/>
        <a:lstStyle/>
        <a:p>
          <a:endParaRPr lang="uk-UA"/>
        </a:p>
      </dgm:t>
    </dgm:pt>
    <dgm:pt modelId="{22762CA4-122E-4F4F-9042-4C445245051E}" type="sibTrans" cxnId="{6FD66B7B-798A-4E78-A7FE-6EE7B6C065AC}">
      <dgm:prSet/>
      <dgm:spPr/>
      <dgm:t>
        <a:bodyPr/>
        <a:lstStyle/>
        <a:p>
          <a:endParaRPr lang="uk-UA"/>
        </a:p>
      </dgm:t>
    </dgm:pt>
    <dgm:pt modelId="{99AFA470-2DCD-4737-8EA3-9B04AA4AA949}">
      <dgm:prSet phldrT="[Текст]"/>
      <dgm:spPr/>
      <dgm:t>
        <a:bodyPr/>
        <a:lstStyle/>
        <a:p>
          <a:r>
            <a:rPr lang="uk-UA" noProof="0" dirty="0" smtClean="0"/>
            <a:t>Надання туристові можливості широкого вибору способу проведення власного вільного часу</a:t>
          </a:r>
          <a:endParaRPr lang="uk-UA" noProof="0" dirty="0"/>
        </a:p>
      </dgm:t>
    </dgm:pt>
    <dgm:pt modelId="{20FF7CE7-5B73-4FF4-B467-BFBD7589A6D4}" type="parTrans" cxnId="{E5ADBB7F-D54C-4218-84A6-EEB143FF97D5}">
      <dgm:prSet/>
      <dgm:spPr/>
      <dgm:t>
        <a:bodyPr/>
        <a:lstStyle/>
        <a:p>
          <a:endParaRPr lang="uk-UA"/>
        </a:p>
      </dgm:t>
    </dgm:pt>
    <dgm:pt modelId="{B9873FB2-6377-48F2-8653-3642E3C71718}" type="sibTrans" cxnId="{E5ADBB7F-D54C-4218-84A6-EEB143FF97D5}">
      <dgm:prSet/>
      <dgm:spPr/>
      <dgm:t>
        <a:bodyPr/>
        <a:lstStyle/>
        <a:p>
          <a:endParaRPr lang="uk-UA"/>
        </a:p>
      </dgm:t>
    </dgm:pt>
    <dgm:pt modelId="{4835D06E-0046-499E-9F5C-E72E7EE7CFFF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4F9D5287-FA36-467D-82FA-F3D0820E5BFE}" type="parTrans" cxnId="{9D34B660-7503-4EB0-9232-D4F9E26426F6}">
      <dgm:prSet/>
      <dgm:spPr/>
      <dgm:t>
        <a:bodyPr/>
        <a:lstStyle/>
        <a:p>
          <a:endParaRPr lang="uk-UA"/>
        </a:p>
      </dgm:t>
    </dgm:pt>
    <dgm:pt modelId="{B8743509-F883-4CD2-BBFA-D66639B1B1BB}" type="sibTrans" cxnId="{9D34B660-7503-4EB0-9232-D4F9E26426F6}">
      <dgm:prSet/>
      <dgm:spPr/>
      <dgm:t>
        <a:bodyPr/>
        <a:lstStyle/>
        <a:p>
          <a:endParaRPr lang="uk-UA"/>
        </a:p>
      </dgm:t>
    </dgm:pt>
    <dgm:pt modelId="{1AF72E09-A14D-4429-90F3-3F3179DEB4A1}">
      <dgm:prSet phldrT="[Текст]"/>
      <dgm:spPr/>
      <dgm:t>
        <a:bodyPr/>
        <a:lstStyle/>
        <a:p>
          <a:r>
            <a:rPr lang="uk-UA" noProof="0" dirty="0" smtClean="0"/>
            <a:t>Орієнтація на потреби туриста (якщо турист приїхав пасивно відпочивати, побути в тиші, то очевидно, що він не піде на дискотеку)</a:t>
          </a:r>
          <a:endParaRPr lang="uk-UA" noProof="0" dirty="0"/>
        </a:p>
      </dgm:t>
    </dgm:pt>
    <dgm:pt modelId="{B4C218FD-922D-441C-A772-A70BB0CF8A6C}" type="parTrans" cxnId="{9EE54901-E615-4E45-A7EF-43D75975C678}">
      <dgm:prSet/>
      <dgm:spPr/>
      <dgm:t>
        <a:bodyPr/>
        <a:lstStyle/>
        <a:p>
          <a:endParaRPr lang="uk-UA"/>
        </a:p>
      </dgm:t>
    </dgm:pt>
    <dgm:pt modelId="{DDE2379A-326C-4AF4-A165-6BD230CAA5CF}" type="sibTrans" cxnId="{9EE54901-E615-4E45-A7EF-43D75975C678}">
      <dgm:prSet/>
      <dgm:spPr/>
      <dgm:t>
        <a:bodyPr/>
        <a:lstStyle/>
        <a:p>
          <a:endParaRPr lang="uk-UA"/>
        </a:p>
      </dgm:t>
    </dgm:pt>
    <dgm:pt modelId="{45D61D9C-A5F3-4171-B13B-003FC188661D}">
      <dgm:prSet phldrT="[Текст]"/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12FC331A-3F43-48E1-BEA3-87F5450C9D5E}" type="parTrans" cxnId="{5A26B439-A21E-4220-BC5D-D5B5334CE619}">
      <dgm:prSet/>
      <dgm:spPr/>
      <dgm:t>
        <a:bodyPr/>
        <a:lstStyle/>
        <a:p>
          <a:endParaRPr lang="uk-UA"/>
        </a:p>
      </dgm:t>
    </dgm:pt>
    <dgm:pt modelId="{0A4F46D2-1521-43D8-AE26-D7CE218B1FA2}" type="sibTrans" cxnId="{5A26B439-A21E-4220-BC5D-D5B5334CE619}">
      <dgm:prSet/>
      <dgm:spPr/>
      <dgm:t>
        <a:bodyPr/>
        <a:lstStyle/>
        <a:p>
          <a:endParaRPr lang="uk-UA"/>
        </a:p>
      </dgm:t>
    </dgm:pt>
    <dgm:pt modelId="{0082CC5B-C44F-492E-9FC1-851D1D56328D}">
      <dgm:prSet phldrT="[Текст]"/>
      <dgm:spPr/>
      <dgm:t>
        <a:bodyPr/>
        <a:lstStyle/>
        <a:p>
          <a:r>
            <a:rPr lang="uk-UA" noProof="0" dirty="0" smtClean="0"/>
            <a:t>Врахування вікових та інших особистих факторів відпочиваючих при залученні їх до тієї чи іншої анімаційної програми</a:t>
          </a:r>
          <a:endParaRPr lang="uk-UA" noProof="0" dirty="0"/>
        </a:p>
      </dgm:t>
    </dgm:pt>
    <dgm:pt modelId="{006D61AA-45F9-49D1-AF6A-EC80ECB31046}" type="parTrans" cxnId="{93CB6D53-F3CB-4A50-B5DD-AAE041ADE2D6}">
      <dgm:prSet/>
      <dgm:spPr/>
      <dgm:t>
        <a:bodyPr/>
        <a:lstStyle/>
        <a:p>
          <a:endParaRPr lang="uk-UA"/>
        </a:p>
      </dgm:t>
    </dgm:pt>
    <dgm:pt modelId="{7781AA88-4891-44D4-8978-55BE563F5990}" type="sibTrans" cxnId="{93CB6D53-F3CB-4A50-B5DD-AAE041ADE2D6}">
      <dgm:prSet/>
      <dgm:spPr/>
      <dgm:t>
        <a:bodyPr/>
        <a:lstStyle/>
        <a:p>
          <a:endParaRPr lang="uk-UA"/>
        </a:p>
      </dgm:t>
    </dgm:pt>
    <dgm:pt modelId="{42FB31CF-F35D-46AA-A8C4-1180BD6EB196}">
      <dgm:prSet phldrT="[Текст]"/>
      <dgm:spPr/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237C2BD2-8980-4924-894B-11CA7C0310E5}" type="parTrans" cxnId="{633D0EF1-7CA8-4605-A056-2905069668EE}">
      <dgm:prSet/>
      <dgm:spPr/>
      <dgm:t>
        <a:bodyPr/>
        <a:lstStyle/>
        <a:p>
          <a:endParaRPr lang="uk-UA"/>
        </a:p>
      </dgm:t>
    </dgm:pt>
    <dgm:pt modelId="{7E0DB0CB-9040-454C-983F-EC7A5EF34672}" type="sibTrans" cxnId="{633D0EF1-7CA8-4605-A056-2905069668EE}">
      <dgm:prSet/>
      <dgm:spPr/>
      <dgm:t>
        <a:bodyPr/>
        <a:lstStyle/>
        <a:p>
          <a:endParaRPr lang="uk-UA"/>
        </a:p>
      </dgm:t>
    </dgm:pt>
    <dgm:pt modelId="{D1CF58AE-CBFD-4EFE-B62F-CA32D52E20DA}">
      <dgm:prSet phldrT="[Текст]"/>
      <dgm:spPr/>
      <dgm:t>
        <a:bodyPr/>
        <a:lstStyle/>
        <a:p>
          <a:r>
            <a:rPr lang="uk-UA" noProof="0" dirty="0" smtClean="0"/>
            <a:t>Проектування анімаційних програм згідно з тим сегментом на який орієнтований даний заклад</a:t>
          </a:r>
          <a:endParaRPr lang="uk-UA" noProof="0" dirty="0"/>
        </a:p>
      </dgm:t>
    </dgm:pt>
    <dgm:pt modelId="{71CE3BBF-0695-4A19-8FC3-50AFF0C2489A}" type="parTrans" cxnId="{2A0372D3-809B-4A5C-85E2-B5DAD5BD9F40}">
      <dgm:prSet/>
      <dgm:spPr/>
      <dgm:t>
        <a:bodyPr/>
        <a:lstStyle/>
        <a:p>
          <a:endParaRPr lang="uk-UA"/>
        </a:p>
      </dgm:t>
    </dgm:pt>
    <dgm:pt modelId="{BE9F373F-2994-4961-8FD6-BED73F52B9DD}" type="sibTrans" cxnId="{2A0372D3-809B-4A5C-85E2-B5DAD5BD9F40}">
      <dgm:prSet/>
      <dgm:spPr/>
      <dgm:t>
        <a:bodyPr/>
        <a:lstStyle/>
        <a:p>
          <a:endParaRPr lang="uk-UA"/>
        </a:p>
      </dgm:t>
    </dgm:pt>
    <dgm:pt modelId="{1447CBDB-94A2-40A9-9FE6-33EC25182226}">
      <dgm:prSet phldrT="[Текст]"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7F6F122A-F019-412E-91A1-F02D558F9993}" type="parTrans" cxnId="{CB366D59-96B0-4A83-80A3-3D552A860AF3}">
      <dgm:prSet/>
      <dgm:spPr/>
      <dgm:t>
        <a:bodyPr/>
        <a:lstStyle/>
        <a:p>
          <a:endParaRPr lang="uk-UA"/>
        </a:p>
      </dgm:t>
    </dgm:pt>
    <dgm:pt modelId="{31FFC769-0A66-4868-A939-55E6E892D44B}" type="sibTrans" cxnId="{CB366D59-96B0-4A83-80A3-3D552A860AF3}">
      <dgm:prSet/>
      <dgm:spPr/>
      <dgm:t>
        <a:bodyPr/>
        <a:lstStyle/>
        <a:p>
          <a:endParaRPr lang="uk-UA"/>
        </a:p>
      </dgm:t>
    </dgm:pt>
    <dgm:pt modelId="{0EB430F8-EC1A-4457-83E5-F5A9B1329E13}">
      <dgm:prSet phldrT="[Текст]"/>
      <dgm:spPr/>
      <dgm:t>
        <a:bodyPr/>
        <a:lstStyle/>
        <a:p>
          <a:r>
            <a:rPr lang="uk-UA" noProof="0" dirty="0" smtClean="0"/>
            <a:t>Не заставляти людину робити те чого вона не хоче (а ні як це буває, пішов ведучий шоу в зал і вибрав  кількох людей для конкурсу чи якоїсь гри, не питаючи їх згоди)</a:t>
          </a:r>
          <a:endParaRPr lang="uk-UA" noProof="0" dirty="0"/>
        </a:p>
      </dgm:t>
    </dgm:pt>
    <dgm:pt modelId="{6D5D76F9-3FDE-4CA4-A8CE-2501E8827AA7}" type="parTrans" cxnId="{66CE013F-4430-4EC6-9A42-154E791F98A0}">
      <dgm:prSet/>
      <dgm:spPr/>
      <dgm:t>
        <a:bodyPr/>
        <a:lstStyle/>
        <a:p>
          <a:endParaRPr lang="uk-UA"/>
        </a:p>
      </dgm:t>
    </dgm:pt>
    <dgm:pt modelId="{1240FEB2-39DB-448A-A318-B0821575D39B}" type="sibTrans" cxnId="{66CE013F-4430-4EC6-9A42-154E791F98A0}">
      <dgm:prSet/>
      <dgm:spPr/>
      <dgm:t>
        <a:bodyPr/>
        <a:lstStyle/>
        <a:p>
          <a:endParaRPr lang="uk-UA"/>
        </a:p>
      </dgm:t>
    </dgm:pt>
    <dgm:pt modelId="{C4A49C29-A127-499F-983A-A41F34C5A769}">
      <dgm:prSet phldrT="[Текст]"/>
      <dgm:spPr/>
      <dgm:t>
        <a:bodyPr/>
        <a:lstStyle/>
        <a:p>
          <a:r>
            <a:rPr lang="uk-UA" dirty="0" smtClean="0"/>
            <a:t>7</a:t>
          </a:r>
          <a:endParaRPr lang="uk-UA" dirty="0"/>
        </a:p>
      </dgm:t>
    </dgm:pt>
    <dgm:pt modelId="{1F0A03DC-6DF8-4A13-BFF1-ADF211B34917}" type="parTrans" cxnId="{53B267D2-C48C-4778-8D8D-4B216BE4D270}">
      <dgm:prSet/>
      <dgm:spPr/>
      <dgm:t>
        <a:bodyPr/>
        <a:lstStyle/>
        <a:p>
          <a:endParaRPr lang="uk-UA"/>
        </a:p>
      </dgm:t>
    </dgm:pt>
    <dgm:pt modelId="{87A70F4D-3F39-416D-82BF-850CACE5DE1D}" type="sibTrans" cxnId="{53B267D2-C48C-4778-8D8D-4B216BE4D270}">
      <dgm:prSet/>
      <dgm:spPr/>
      <dgm:t>
        <a:bodyPr/>
        <a:lstStyle/>
        <a:p>
          <a:endParaRPr lang="uk-UA"/>
        </a:p>
      </dgm:t>
    </dgm:pt>
    <dgm:pt modelId="{15D07800-F3D1-47A8-AC85-E556DB12D293}">
      <dgm:prSet phldrT="[Текст]"/>
      <dgm:spPr/>
      <dgm:t>
        <a:bodyPr/>
        <a:lstStyle/>
        <a:p>
          <a:r>
            <a:rPr lang="uk-UA" noProof="0" dirty="0" smtClean="0"/>
            <a:t>Націленість на те, щоб викликати у відпочиваючих </a:t>
          </a:r>
          <a:endParaRPr lang="uk-UA" noProof="0" dirty="0"/>
        </a:p>
      </dgm:t>
    </dgm:pt>
    <dgm:pt modelId="{604AB6E2-BB3F-41B3-BE27-E2AED00BB6BD}" type="parTrans" cxnId="{9ED570F8-E1E9-45EB-8B2B-DB343BFA432C}">
      <dgm:prSet/>
      <dgm:spPr/>
      <dgm:t>
        <a:bodyPr/>
        <a:lstStyle/>
        <a:p>
          <a:endParaRPr lang="uk-UA"/>
        </a:p>
      </dgm:t>
    </dgm:pt>
    <dgm:pt modelId="{6CDA33D9-9EFD-448B-8E6B-8A841B2A3AAE}" type="sibTrans" cxnId="{9ED570F8-E1E9-45EB-8B2B-DB343BFA432C}">
      <dgm:prSet/>
      <dgm:spPr/>
      <dgm:t>
        <a:bodyPr/>
        <a:lstStyle/>
        <a:p>
          <a:endParaRPr lang="uk-UA"/>
        </a:p>
      </dgm:t>
    </dgm:pt>
    <dgm:pt modelId="{C8EB3E52-B22E-4674-BE3C-7C89BA4BC8F1}">
      <dgm:prSet/>
      <dgm:spPr/>
      <dgm:t>
        <a:bodyPr/>
        <a:lstStyle/>
        <a:p>
          <a:r>
            <a:rPr lang="uk-UA" dirty="0" smtClean="0"/>
            <a:t>позитивні емоції</a:t>
          </a:r>
        </a:p>
      </dgm:t>
    </dgm:pt>
    <dgm:pt modelId="{17F4EAAF-AF19-4B1F-A872-96BAB4DE9B86}" type="sibTrans" cxnId="{F6553E04-15C0-4665-AED7-A621EE2F79EE}">
      <dgm:prSet/>
      <dgm:spPr/>
      <dgm:t>
        <a:bodyPr/>
        <a:lstStyle/>
        <a:p>
          <a:endParaRPr lang="uk-UA"/>
        </a:p>
      </dgm:t>
    </dgm:pt>
    <dgm:pt modelId="{52570401-BCD7-4CE6-874D-B923174B1763}" type="parTrans" cxnId="{F6553E04-15C0-4665-AED7-A621EE2F79EE}">
      <dgm:prSet/>
      <dgm:spPr/>
      <dgm:t>
        <a:bodyPr/>
        <a:lstStyle/>
        <a:p>
          <a:endParaRPr lang="uk-UA"/>
        </a:p>
      </dgm:t>
    </dgm:pt>
    <dgm:pt modelId="{6098DC7B-CE02-431A-A64A-05579A99886F}" type="pres">
      <dgm:prSet presAssocID="{68114219-5508-433B-AB67-6124FF435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366ACE-F2A1-4B50-BAF3-ADA6820B3081}" type="pres">
      <dgm:prSet presAssocID="{FFDA5E80-18CF-476F-8E87-7ACCA58BBDF6}" presName="linNode" presStyleCnt="0"/>
      <dgm:spPr/>
    </dgm:pt>
    <dgm:pt modelId="{C789FC69-2D07-4F3A-A011-037E3F440533}" type="pres">
      <dgm:prSet presAssocID="{FFDA5E80-18CF-476F-8E87-7ACCA58BBDF6}" presName="parTx" presStyleLbl="revTx" presStyleIdx="0" presStyleCnt="7" custScaleX="3400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4D39BA-B6DB-4CA6-A05B-55A80A4BF388}" type="pres">
      <dgm:prSet presAssocID="{FFDA5E80-18CF-476F-8E87-7ACCA58BBDF6}" presName="bracket" presStyleLbl="parChTrans1D1" presStyleIdx="0" presStyleCnt="7"/>
      <dgm:spPr/>
    </dgm:pt>
    <dgm:pt modelId="{EDDF9A68-DA27-4D65-B4CB-C764C19D250C}" type="pres">
      <dgm:prSet presAssocID="{FFDA5E80-18CF-476F-8E87-7ACCA58BBDF6}" presName="spH" presStyleCnt="0"/>
      <dgm:spPr/>
    </dgm:pt>
    <dgm:pt modelId="{B2186F7F-DA23-4F8E-9FA6-F90483AC6609}" type="pres">
      <dgm:prSet presAssocID="{FFDA5E80-18CF-476F-8E87-7ACCA58BBDF6}" presName="desTx" presStyleLbl="node1" presStyleIdx="0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2985C3-6896-46AE-B467-5F1DF44DB502}" type="pres">
      <dgm:prSet presAssocID="{85A28E45-503C-437D-8847-2A397893E7F9}" presName="spV" presStyleCnt="0"/>
      <dgm:spPr/>
    </dgm:pt>
    <dgm:pt modelId="{40EF9C1D-B201-4F02-B925-CA58345DD247}" type="pres">
      <dgm:prSet presAssocID="{51FDFFDA-00C8-4A7B-AE21-CFE6B4FC0A0F}" presName="linNode" presStyleCnt="0"/>
      <dgm:spPr/>
    </dgm:pt>
    <dgm:pt modelId="{B338F131-9B19-4D0A-BAFD-35119CA7B3C0}" type="pres">
      <dgm:prSet presAssocID="{51FDFFDA-00C8-4A7B-AE21-CFE6B4FC0A0F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056CAC-9432-4CA6-B986-5C9FF4A6DD51}" type="pres">
      <dgm:prSet presAssocID="{51FDFFDA-00C8-4A7B-AE21-CFE6B4FC0A0F}" presName="bracket" presStyleLbl="parChTrans1D1" presStyleIdx="1" presStyleCnt="7"/>
      <dgm:spPr/>
    </dgm:pt>
    <dgm:pt modelId="{FE2821B8-C943-4332-BB5D-211CEC3282C0}" type="pres">
      <dgm:prSet presAssocID="{51FDFFDA-00C8-4A7B-AE21-CFE6B4FC0A0F}" presName="spH" presStyleCnt="0"/>
      <dgm:spPr/>
    </dgm:pt>
    <dgm:pt modelId="{30C403FD-90D0-4D37-83BB-D3EF2E1ADA4A}" type="pres">
      <dgm:prSet presAssocID="{51FDFFDA-00C8-4A7B-AE21-CFE6B4FC0A0F}" presName="desTx" presStyleLbl="node1" presStyleIdx="1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556982-6626-4C31-8681-0AC1089ADE33}" type="pres">
      <dgm:prSet presAssocID="{22762CA4-122E-4F4F-9042-4C445245051E}" presName="spV" presStyleCnt="0"/>
      <dgm:spPr/>
    </dgm:pt>
    <dgm:pt modelId="{1E7830BA-DC48-4114-83BD-5209F039EF6F}" type="pres">
      <dgm:prSet presAssocID="{4835D06E-0046-499E-9F5C-E72E7EE7CFFF}" presName="linNode" presStyleCnt="0"/>
      <dgm:spPr/>
    </dgm:pt>
    <dgm:pt modelId="{130256EA-4FED-48B8-81EA-CD1FA2F12566}" type="pres">
      <dgm:prSet presAssocID="{4835D06E-0046-499E-9F5C-E72E7EE7CFFF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2412D1-ABB9-42E8-93B2-1CC87D54068A}" type="pres">
      <dgm:prSet presAssocID="{4835D06E-0046-499E-9F5C-E72E7EE7CFFF}" presName="bracket" presStyleLbl="parChTrans1D1" presStyleIdx="2" presStyleCnt="7"/>
      <dgm:spPr/>
    </dgm:pt>
    <dgm:pt modelId="{21B7C12E-CD8F-4744-90EC-80C058E834B0}" type="pres">
      <dgm:prSet presAssocID="{4835D06E-0046-499E-9F5C-E72E7EE7CFFF}" presName="spH" presStyleCnt="0"/>
      <dgm:spPr/>
    </dgm:pt>
    <dgm:pt modelId="{A8B1332E-37F1-4FF6-A55F-FB00C001856E}" type="pres">
      <dgm:prSet presAssocID="{4835D06E-0046-499E-9F5C-E72E7EE7CFFF}" presName="desTx" presStyleLbl="node1" presStyleIdx="2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3691F1-A0D9-4D37-B003-C2AFD7D0767B}" type="pres">
      <dgm:prSet presAssocID="{B8743509-F883-4CD2-BBFA-D66639B1B1BB}" presName="spV" presStyleCnt="0"/>
      <dgm:spPr/>
    </dgm:pt>
    <dgm:pt modelId="{61C0A8F8-BC41-4332-A5B6-F4B693ECDAF9}" type="pres">
      <dgm:prSet presAssocID="{45D61D9C-A5F3-4171-B13B-003FC188661D}" presName="linNode" presStyleCnt="0"/>
      <dgm:spPr/>
    </dgm:pt>
    <dgm:pt modelId="{CFAED2EE-F0B9-42A4-919C-6AFDA1A107B2}" type="pres">
      <dgm:prSet presAssocID="{45D61D9C-A5F3-4171-B13B-003FC188661D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6364F8-D7EF-43C4-9CB9-CE0275668C93}" type="pres">
      <dgm:prSet presAssocID="{45D61D9C-A5F3-4171-B13B-003FC188661D}" presName="bracket" presStyleLbl="parChTrans1D1" presStyleIdx="3" presStyleCnt="7"/>
      <dgm:spPr/>
    </dgm:pt>
    <dgm:pt modelId="{15F12769-A340-4EB8-966B-0BA4A45D2902}" type="pres">
      <dgm:prSet presAssocID="{45D61D9C-A5F3-4171-B13B-003FC188661D}" presName="spH" presStyleCnt="0"/>
      <dgm:spPr/>
    </dgm:pt>
    <dgm:pt modelId="{6AEB4404-0AF1-43B8-9FE9-2E332CF8E05B}" type="pres">
      <dgm:prSet presAssocID="{45D61D9C-A5F3-4171-B13B-003FC188661D}" presName="desTx" presStyleLbl="node1" presStyleIdx="3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B9BD17-AE7E-4389-B233-8EC2FD4A4700}" type="pres">
      <dgm:prSet presAssocID="{0A4F46D2-1521-43D8-AE26-D7CE218B1FA2}" presName="spV" presStyleCnt="0"/>
      <dgm:spPr/>
    </dgm:pt>
    <dgm:pt modelId="{2D6142F4-3415-4F94-8F2E-EDED12639A84}" type="pres">
      <dgm:prSet presAssocID="{42FB31CF-F35D-46AA-A8C4-1180BD6EB196}" presName="linNode" presStyleCnt="0"/>
      <dgm:spPr/>
    </dgm:pt>
    <dgm:pt modelId="{A0CD0270-4A45-488A-907A-541B1339E3B0}" type="pres">
      <dgm:prSet presAssocID="{42FB31CF-F35D-46AA-A8C4-1180BD6EB196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3E0182-92B3-45C5-9770-80C400856ECA}" type="pres">
      <dgm:prSet presAssocID="{42FB31CF-F35D-46AA-A8C4-1180BD6EB196}" presName="bracket" presStyleLbl="parChTrans1D1" presStyleIdx="4" presStyleCnt="7"/>
      <dgm:spPr/>
    </dgm:pt>
    <dgm:pt modelId="{70CF39E7-BD63-42C7-97EF-A7B072F4E218}" type="pres">
      <dgm:prSet presAssocID="{42FB31CF-F35D-46AA-A8C4-1180BD6EB196}" presName="spH" presStyleCnt="0"/>
      <dgm:spPr/>
    </dgm:pt>
    <dgm:pt modelId="{FAE41E0A-A963-4F5F-A920-6848F2392FC1}" type="pres">
      <dgm:prSet presAssocID="{42FB31CF-F35D-46AA-A8C4-1180BD6EB196}" presName="desTx" presStyleLbl="node1" presStyleIdx="4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0CC2FB-FBD6-43B3-A087-1883670DF148}" type="pres">
      <dgm:prSet presAssocID="{7E0DB0CB-9040-454C-983F-EC7A5EF34672}" presName="spV" presStyleCnt="0"/>
      <dgm:spPr/>
    </dgm:pt>
    <dgm:pt modelId="{6E6BECB3-AA56-434C-9339-6BBCF32E115C}" type="pres">
      <dgm:prSet presAssocID="{1447CBDB-94A2-40A9-9FE6-33EC25182226}" presName="linNode" presStyleCnt="0"/>
      <dgm:spPr/>
    </dgm:pt>
    <dgm:pt modelId="{6ACA6BB6-1D70-45CC-BF8B-3D142F0A0D87}" type="pres">
      <dgm:prSet presAssocID="{1447CBDB-94A2-40A9-9FE6-33EC25182226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B968F2-F79F-476A-B9DA-D4B2EC646D6A}" type="pres">
      <dgm:prSet presAssocID="{1447CBDB-94A2-40A9-9FE6-33EC25182226}" presName="bracket" presStyleLbl="parChTrans1D1" presStyleIdx="5" presStyleCnt="7"/>
      <dgm:spPr/>
    </dgm:pt>
    <dgm:pt modelId="{147E1067-7781-4A8F-81F9-5EB11450AF7A}" type="pres">
      <dgm:prSet presAssocID="{1447CBDB-94A2-40A9-9FE6-33EC25182226}" presName="spH" presStyleCnt="0"/>
      <dgm:spPr/>
    </dgm:pt>
    <dgm:pt modelId="{71E48FA0-8311-4312-A1B3-C3C20215DFB2}" type="pres">
      <dgm:prSet presAssocID="{1447CBDB-94A2-40A9-9FE6-33EC25182226}" presName="desTx" presStyleLbl="node1" presStyleIdx="5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BEBB39-C3B1-49F4-ABDA-801752C0B129}" type="pres">
      <dgm:prSet presAssocID="{31FFC769-0A66-4868-A939-55E6E892D44B}" presName="spV" presStyleCnt="0"/>
      <dgm:spPr/>
    </dgm:pt>
    <dgm:pt modelId="{77876C03-5918-4C02-BDA7-228C1A9BEB07}" type="pres">
      <dgm:prSet presAssocID="{C4A49C29-A127-499F-983A-A41F34C5A769}" presName="linNode" presStyleCnt="0"/>
      <dgm:spPr/>
    </dgm:pt>
    <dgm:pt modelId="{28022A6E-45AF-44D4-A892-464760AE0D56}" type="pres">
      <dgm:prSet presAssocID="{C4A49C29-A127-499F-983A-A41F34C5A769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30ABC9-1934-47D5-A7DE-483E623A238A}" type="pres">
      <dgm:prSet presAssocID="{C4A49C29-A127-499F-983A-A41F34C5A769}" presName="bracket" presStyleLbl="parChTrans1D1" presStyleIdx="6" presStyleCnt="7"/>
      <dgm:spPr/>
    </dgm:pt>
    <dgm:pt modelId="{E47F8696-739F-42C7-A4C1-0C22107D1569}" type="pres">
      <dgm:prSet presAssocID="{C4A49C29-A127-499F-983A-A41F34C5A769}" presName="spH" presStyleCnt="0"/>
      <dgm:spPr/>
    </dgm:pt>
    <dgm:pt modelId="{74C623D6-0DE2-4038-9985-181DEB808621}" type="pres">
      <dgm:prSet presAssocID="{C4A49C29-A127-499F-983A-A41F34C5A769}" presName="desTx" presStyleLbl="node1" presStyleIdx="6" presStyleCnt="7" custScaleX="133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D66B7B-798A-4E78-A7FE-6EE7B6C065AC}" srcId="{68114219-5508-433B-AB67-6124FF4359B8}" destId="{51FDFFDA-00C8-4A7B-AE21-CFE6B4FC0A0F}" srcOrd="1" destOrd="0" parTransId="{75ED0611-5AB0-48A9-B24F-4EC27AD188C1}" sibTransId="{22762CA4-122E-4F4F-9042-4C445245051E}"/>
    <dgm:cxn modelId="{A4BB2113-C0F3-4F64-AE9B-3B941DA99830}" type="presOf" srcId="{1447CBDB-94A2-40A9-9FE6-33EC25182226}" destId="{6ACA6BB6-1D70-45CC-BF8B-3D142F0A0D87}" srcOrd="0" destOrd="0" presId="urn:diagrams.loki3.com/BracketList+Icon"/>
    <dgm:cxn modelId="{7D38609D-AF0F-4170-801F-808B9537CC14}" type="presOf" srcId="{C8EB3E52-B22E-4674-BE3C-7C89BA4BC8F1}" destId="{74C623D6-0DE2-4038-9985-181DEB808621}" srcOrd="0" destOrd="1" presId="urn:diagrams.loki3.com/BracketList+Icon"/>
    <dgm:cxn modelId="{FCEA6359-D145-4712-842F-436D5ABDFE8C}" type="presOf" srcId="{15D07800-F3D1-47A8-AC85-E556DB12D293}" destId="{74C623D6-0DE2-4038-9985-181DEB808621}" srcOrd="0" destOrd="0" presId="urn:diagrams.loki3.com/BracketList+Icon"/>
    <dgm:cxn modelId="{8DF95667-D7BB-4143-815D-177C2B58701C}" type="presOf" srcId="{42FB31CF-F35D-46AA-A8C4-1180BD6EB196}" destId="{A0CD0270-4A45-488A-907A-541B1339E3B0}" srcOrd="0" destOrd="0" presId="urn:diagrams.loki3.com/BracketList+Icon"/>
    <dgm:cxn modelId="{66CE013F-4430-4EC6-9A42-154E791F98A0}" srcId="{1447CBDB-94A2-40A9-9FE6-33EC25182226}" destId="{0EB430F8-EC1A-4457-83E5-F5A9B1329E13}" srcOrd="0" destOrd="0" parTransId="{6D5D76F9-3FDE-4CA4-A8CE-2501E8827AA7}" sibTransId="{1240FEB2-39DB-448A-A318-B0821575D39B}"/>
    <dgm:cxn modelId="{CB366D59-96B0-4A83-80A3-3D552A860AF3}" srcId="{68114219-5508-433B-AB67-6124FF4359B8}" destId="{1447CBDB-94A2-40A9-9FE6-33EC25182226}" srcOrd="5" destOrd="0" parTransId="{7F6F122A-F019-412E-91A1-F02D558F9993}" sibTransId="{31FFC769-0A66-4868-A939-55E6E892D44B}"/>
    <dgm:cxn modelId="{E4EE111F-C547-4426-AED1-1B150CD894A8}" srcId="{FFDA5E80-18CF-476F-8E87-7ACCA58BBDF6}" destId="{B208C67F-D554-4E3F-99E9-1A491943B708}" srcOrd="0" destOrd="0" parTransId="{A1A57AC2-6ACA-483D-B7F4-668BA77CA6EF}" sibTransId="{6E0A6C7A-F0DA-4E2D-AC21-0D034480CE6F}"/>
    <dgm:cxn modelId="{A390E5BA-6771-4AA5-B03F-CA827B1C57A9}" type="presOf" srcId="{B208C67F-D554-4E3F-99E9-1A491943B708}" destId="{B2186F7F-DA23-4F8E-9FA6-F90483AC6609}" srcOrd="0" destOrd="0" presId="urn:diagrams.loki3.com/BracketList+Icon"/>
    <dgm:cxn modelId="{F6553E04-15C0-4665-AED7-A621EE2F79EE}" srcId="{C4A49C29-A127-499F-983A-A41F34C5A769}" destId="{C8EB3E52-B22E-4674-BE3C-7C89BA4BC8F1}" srcOrd="1" destOrd="0" parTransId="{52570401-BCD7-4CE6-874D-B923174B1763}" sibTransId="{17F4EAAF-AF19-4B1F-A872-96BAB4DE9B86}"/>
    <dgm:cxn modelId="{62CABD9A-74CD-4514-9D66-6D5AE5C89C35}" type="presOf" srcId="{4835D06E-0046-499E-9F5C-E72E7EE7CFFF}" destId="{130256EA-4FED-48B8-81EA-CD1FA2F12566}" srcOrd="0" destOrd="0" presId="urn:diagrams.loki3.com/BracketList+Icon"/>
    <dgm:cxn modelId="{5A26B439-A21E-4220-BC5D-D5B5334CE619}" srcId="{68114219-5508-433B-AB67-6124FF4359B8}" destId="{45D61D9C-A5F3-4171-B13B-003FC188661D}" srcOrd="3" destOrd="0" parTransId="{12FC331A-3F43-48E1-BEA3-87F5450C9D5E}" sibTransId="{0A4F46D2-1521-43D8-AE26-D7CE218B1FA2}"/>
    <dgm:cxn modelId="{93CB6D53-F3CB-4A50-B5DD-AAE041ADE2D6}" srcId="{45D61D9C-A5F3-4171-B13B-003FC188661D}" destId="{0082CC5B-C44F-492E-9FC1-851D1D56328D}" srcOrd="0" destOrd="0" parTransId="{006D61AA-45F9-49D1-AF6A-EC80ECB31046}" sibTransId="{7781AA88-4891-44D4-8978-55BE563F5990}"/>
    <dgm:cxn modelId="{2A0372D3-809B-4A5C-85E2-B5DAD5BD9F40}" srcId="{42FB31CF-F35D-46AA-A8C4-1180BD6EB196}" destId="{D1CF58AE-CBFD-4EFE-B62F-CA32D52E20DA}" srcOrd="0" destOrd="0" parTransId="{71CE3BBF-0695-4A19-8FC3-50AFF0C2489A}" sibTransId="{BE9F373F-2994-4961-8FD6-BED73F52B9DD}"/>
    <dgm:cxn modelId="{E17ED7C6-7C04-45B1-AB67-1EE9B58A94F2}" type="presOf" srcId="{68114219-5508-433B-AB67-6124FF4359B8}" destId="{6098DC7B-CE02-431A-A64A-05579A99886F}" srcOrd="0" destOrd="0" presId="urn:diagrams.loki3.com/BracketList+Icon"/>
    <dgm:cxn modelId="{FA5583F5-4699-4303-8490-9E884451C286}" type="presOf" srcId="{FFDA5E80-18CF-476F-8E87-7ACCA58BBDF6}" destId="{C789FC69-2D07-4F3A-A011-037E3F440533}" srcOrd="0" destOrd="0" presId="urn:diagrams.loki3.com/BracketList+Icon"/>
    <dgm:cxn modelId="{E5ADBB7F-D54C-4218-84A6-EEB143FF97D5}" srcId="{51FDFFDA-00C8-4A7B-AE21-CFE6B4FC0A0F}" destId="{99AFA470-2DCD-4737-8EA3-9B04AA4AA949}" srcOrd="0" destOrd="0" parTransId="{20FF7CE7-5B73-4FF4-B467-BFBD7589A6D4}" sibTransId="{B9873FB2-6377-48F2-8653-3642E3C71718}"/>
    <dgm:cxn modelId="{9EE54901-E615-4E45-A7EF-43D75975C678}" srcId="{4835D06E-0046-499E-9F5C-E72E7EE7CFFF}" destId="{1AF72E09-A14D-4429-90F3-3F3179DEB4A1}" srcOrd="0" destOrd="0" parTransId="{B4C218FD-922D-441C-A772-A70BB0CF8A6C}" sibTransId="{DDE2379A-326C-4AF4-A165-6BD230CAA5CF}"/>
    <dgm:cxn modelId="{633D0EF1-7CA8-4605-A056-2905069668EE}" srcId="{68114219-5508-433B-AB67-6124FF4359B8}" destId="{42FB31CF-F35D-46AA-A8C4-1180BD6EB196}" srcOrd="4" destOrd="0" parTransId="{237C2BD2-8980-4924-894B-11CA7C0310E5}" sibTransId="{7E0DB0CB-9040-454C-983F-EC7A5EF34672}"/>
    <dgm:cxn modelId="{33D9367A-D217-46D7-9FB7-6A998FB867E0}" type="presOf" srcId="{1AF72E09-A14D-4429-90F3-3F3179DEB4A1}" destId="{A8B1332E-37F1-4FF6-A55F-FB00C001856E}" srcOrd="0" destOrd="0" presId="urn:diagrams.loki3.com/BracketList+Icon"/>
    <dgm:cxn modelId="{6EE19E2E-A761-4576-A221-7D2B49A32005}" srcId="{68114219-5508-433B-AB67-6124FF4359B8}" destId="{FFDA5E80-18CF-476F-8E87-7ACCA58BBDF6}" srcOrd="0" destOrd="0" parTransId="{B658345A-F60A-448B-9D34-E63CB3088833}" sibTransId="{85A28E45-503C-437D-8847-2A397893E7F9}"/>
    <dgm:cxn modelId="{9ED570F8-E1E9-45EB-8B2B-DB343BFA432C}" srcId="{C4A49C29-A127-499F-983A-A41F34C5A769}" destId="{15D07800-F3D1-47A8-AC85-E556DB12D293}" srcOrd="0" destOrd="0" parTransId="{604AB6E2-BB3F-41B3-BE27-E2AED00BB6BD}" sibTransId="{6CDA33D9-9EFD-448B-8E6B-8A841B2A3AAE}"/>
    <dgm:cxn modelId="{9D34B660-7503-4EB0-9232-D4F9E26426F6}" srcId="{68114219-5508-433B-AB67-6124FF4359B8}" destId="{4835D06E-0046-499E-9F5C-E72E7EE7CFFF}" srcOrd="2" destOrd="0" parTransId="{4F9D5287-FA36-467D-82FA-F3D0820E5BFE}" sibTransId="{B8743509-F883-4CD2-BBFA-D66639B1B1BB}"/>
    <dgm:cxn modelId="{87443F57-8130-4D81-9428-510ACD481653}" type="presOf" srcId="{0082CC5B-C44F-492E-9FC1-851D1D56328D}" destId="{6AEB4404-0AF1-43B8-9FE9-2E332CF8E05B}" srcOrd="0" destOrd="0" presId="urn:diagrams.loki3.com/BracketList+Icon"/>
    <dgm:cxn modelId="{F447A9AC-1344-4C81-A990-A4D0DCFE6C62}" type="presOf" srcId="{0EB430F8-EC1A-4457-83E5-F5A9B1329E13}" destId="{71E48FA0-8311-4312-A1B3-C3C20215DFB2}" srcOrd="0" destOrd="0" presId="urn:diagrams.loki3.com/BracketList+Icon"/>
    <dgm:cxn modelId="{53B267D2-C48C-4778-8D8D-4B216BE4D270}" srcId="{68114219-5508-433B-AB67-6124FF4359B8}" destId="{C4A49C29-A127-499F-983A-A41F34C5A769}" srcOrd="6" destOrd="0" parTransId="{1F0A03DC-6DF8-4A13-BFF1-ADF211B34917}" sibTransId="{87A70F4D-3F39-416D-82BF-850CACE5DE1D}"/>
    <dgm:cxn modelId="{8554DD94-7484-4EBF-BF21-E91AAC7F2408}" type="presOf" srcId="{45D61D9C-A5F3-4171-B13B-003FC188661D}" destId="{CFAED2EE-F0B9-42A4-919C-6AFDA1A107B2}" srcOrd="0" destOrd="0" presId="urn:diagrams.loki3.com/BracketList+Icon"/>
    <dgm:cxn modelId="{2B093F04-562D-4019-B8AE-2E71A1B2014D}" type="presOf" srcId="{99AFA470-2DCD-4737-8EA3-9B04AA4AA949}" destId="{30C403FD-90D0-4D37-83BB-D3EF2E1ADA4A}" srcOrd="0" destOrd="0" presId="urn:diagrams.loki3.com/BracketList+Icon"/>
    <dgm:cxn modelId="{1FEE42B6-EA2E-43B7-AE00-7F4C9DC437BD}" type="presOf" srcId="{C4A49C29-A127-499F-983A-A41F34C5A769}" destId="{28022A6E-45AF-44D4-A892-464760AE0D56}" srcOrd="0" destOrd="0" presId="urn:diagrams.loki3.com/BracketList+Icon"/>
    <dgm:cxn modelId="{A77F5B45-2DCA-4474-BDD8-DABF640B479A}" type="presOf" srcId="{D1CF58AE-CBFD-4EFE-B62F-CA32D52E20DA}" destId="{FAE41E0A-A963-4F5F-A920-6848F2392FC1}" srcOrd="0" destOrd="0" presId="urn:diagrams.loki3.com/BracketList+Icon"/>
    <dgm:cxn modelId="{DC2693D7-409D-494A-8E90-2932F5F20CF6}" type="presOf" srcId="{51FDFFDA-00C8-4A7B-AE21-CFE6B4FC0A0F}" destId="{B338F131-9B19-4D0A-BAFD-35119CA7B3C0}" srcOrd="0" destOrd="0" presId="urn:diagrams.loki3.com/BracketList+Icon"/>
    <dgm:cxn modelId="{7C6684D2-99ED-4E08-916D-ADFFE6B04CB2}" type="presParOf" srcId="{6098DC7B-CE02-431A-A64A-05579A99886F}" destId="{2F366ACE-F2A1-4B50-BAF3-ADA6820B3081}" srcOrd="0" destOrd="0" presId="urn:diagrams.loki3.com/BracketList+Icon"/>
    <dgm:cxn modelId="{A77B1AAA-C59E-4C8F-88E8-4284B7CCB17B}" type="presParOf" srcId="{2F366ACE-F2A1-4B50-BAF3-ADA6820B3081}" destId="{C789FC69-2D07-4F3A-A011-037E3F440533}" srcOrd="0" destOrd="0" presId="urn:diagrams.loki3.com/BracketList+Icon"/>
    <dgm:cxn modelId="{1F5B0FDC-C280-42BD-93E1-D69DCF6F93F6}" type="presParOf" srcId="{2F366ACE-F2A1-4B50-BAF3-ADA6820B3081}" destId="{F84D39BA-B6DB-4CA6-A05B-55A80A4BF388}" srcOrd="1" destOrd="0" presId="urn:diagrams.loki3.com/BracketList+Icon"/>
    <dgm:cxn modelId="{F2E4514E-AF50-4FF0-B2EA-CD56A35D6242}" type="presParOf" srcId="{2F366ACE-F2A1-4B50-BAF3-ADA6820B3081}" destId="{EDDF9A68-DA27-4D65-B4CB-C764C19D250C}" srcOrd="2" destOrd="0" presId="urn:diagrams.loki3.com/BracketList+Icon"/>
    <dgm:cxn modelId="{0CFDA48B-E1FB-4581-A63C-0A4145DC4565}" type="presParOf" srcId="{2F366ACE-F2A1-4B50-BAF3-ADA6820B3081}" destId="{B2186F7F-DA23-4F8E-9FA6-F90483AC6609}" srcOrd="3" destOrd="0" presId="urn:diagrams.loki3.com/BracketList+Icon"/>
    <dgm:cxn modelId="{F77B842E-7465-4132-9C1B-060BC0261B13}" type="presParOf" srcId="{6098DC7B-CE02-431A-A64A-05579A99886F}" destId="{0B2985C3-6896-46AE-B467-5F1DF44DB502}" srcOrd="1" destOrd="0" presId="urn:diagrams.loki3.com/BracketList+Icon"/>
    <dgm:cxn modelId="{89AC184D-A990-4C6E-824E-DF5DEE9AA0CC}" type="presParOf" srcId="{6098DC7B-CE02-431A-A64A-05579A99886F}" destId="{40EF9C1D-B201-4F02-B925-CA58345DD247}" srcOrd="2" destOrd="0" presId="urn:diagrams.loki3.com/BracketList+Icon"/>
    <dgm:cxn modelId="{022CC884-9BD8-4B1D-B052-C9DABCE13528}" type="presParOf" srcId="{40EF9C1D-B201-4F02-B925-CA58345DD247}" destId="{B338F131-9B19-4D0A-BAFD-35119CA7B3C0}" srcOrd="0" destOrd="0" presId="urn:diagrams.loki3.com/BracketList+Icon"/>
    <dgm:cxn modelId="{204DB123-96BF-48DB-863E-2303985CF6B3}" type="presParOf" srcId="{40EF9C1D-B201-4F02-B925-CA58345DD247}" destId="{CD056CAC-9432-4CA6-B986-5C9FF4A6DD51}" srcOrd="1" destOrd="0" presId="urn:diagrams.loki3.com/BracketList+Icon"/>
    <dgm:cxn modelId="{F0A7108F-97B5-4572-BA8F-B4E580872F3D}" type="presParOf" srcId="{40EF9C1D-B201-4F02-B925-CA58345DD247}" destId="{FE2821B8-C943-4332-BB5D-211CEC3282C0}" srcOrd="2" destOrd="0" presId="urn:diagrams.loki3.com/BracketList+Icon"/>
    <dgm:cxn modelId="{D16187E3-FAA8-4A1C-9C09-3B5AC1A41908}" type="presParOf" srcId="{40EF9C1D-B201-4F02-B925-CA58345DD247}" destId="{30C403FD-90D0-4D37-83BB-D3EF2E1ADA4A}" srcOrd="3" destOrd="0" presId="urn:diagrams.loki3.com/BracketList+Icon"/>
    <dgm:cxn modelId="{BB8410BC-0C06-45BB-8F97-5D62386DEF17}" type="presParOf" srcId="{6098DC7B-CE02-431A-A64A-05579A99886F}" destId="{60556982-6626-4C31-8681-0AC1089ADE33}" srcOrd="3" destOrd="0" presId="urn:diagrams.loki3.com/BracketList+Icon"/>
    <dgm:cxn modelId="{06917F79-1D26-4339-BF85-C7A1BBF88690}" type="presParOf" srcId="{6098DC7B-CE02-431A-A64A-05579A99886F}" destId="{1E7830BA-DC48-4114-83BD-5209F039EF6F}" srcOrd="4" destOrd="0" presId="urn:diagrams.loki3.com/BracketList+Icon"/>
    <dgm:cxn modelId="{2074711A-0DA8-4AF4-9A77-5B6D4DFB774C}" type="presParOf" srcId="{1E7830BA-DC48-4114-83BD-5209F039EF6F}" destId="{130256EA-4FED-48B8-81EA-CD1FA2F12566}" srcOrd="0" destOrd="0" presId="urn:diagrams.loki3.com/BracketList+Icon"/>
    <dgm:cxn modelId="{FDDE7EBC-2F31-4F46-83FB-F31ECEC85773}" type="presParOf" srcId="{1E7830BA-DC48-4114-83BD-5209F039EF6F}" destId="{492412D1-ABB9-42E8-93B2-1CC87D54068A}" srcOrd="1" destOrd="0" presId="urn:diagrams.loki3.com/BracketList+Icon"/>
    <dgm:cxn modelId="{2B6A5AB1-D530-48C4-B280-EE4A062C67C5}" type="presParOf" srcId="{1E7830BA-DC48-4114-83BD-5209F039EF6F}" destId="{21B7C12E-CD8F-4744-90EC-80C058E834B0}" srcOrd="2" destOrd="0" presId="urn:diagrams.loki3.com/BracketList+Icon"/>
    <dgm:cxn modelId="{E1F05F97-54A8-4046-9EF6-CB5F85A97E63}" type="presParOf" srcId="{1E7830BA-DC48-4114-83BD-5209F039EF6F}" destId="{A8B1332E-37F1-4FF6-A55F-FB00C001856E}" srcOrd="3" destOrd="0" presId="urn:diagrams.loki3.com/BracketList+Icon"/>
    <dgm:cxn modelId="{307D9FA9-CEB7-4BD8-B12D-D0F3B58EF4D1}" type="presParOf" srcId="{6098DC7B-CE02-431A-A64A-05579A99886F}" destId="{323691F1-A0D9-4D37-B003-C2AFD7D0767B}" srcOrd="5" destOrd="0" presId="urn:diagrams.loki3.com/BracketList+Icon"/>
    <dgm:cxn modelId="{C2E96D14-E4B1-4771-B490-5DB84842F342}" type="presParOf" srcId="{6098DC7B-CE02-431A-A64A-05579A99886F}" destId="{61C0A8F8-BC41-4332-A5B6-F4B693ECDAF9}" srcOrd="6" destOrd="0" presId="urn:diagrams.loki3.com/BracketList+Icon"/>
    <dgm:cxn modelId="{85DB432D-D92C-47AD-8BAE-02EEE9C0983A}" type="presParOf" srcId="{61C0A8F8-BC41-4332-A5B6-F4B693ECDAF9}" destId="{CFAED2EE-F0B9-42A4-919C-6AFDA1A107B2}" srcOrd="0" destOrd="0" presId="urn:diagrams.loki3.com/BracketList+Icon"/>
    <dgm:cxn modelId="{4B2B21DD-C35E-4B95-BE7C-759167FC872D}" type="presParOf" srcId="{61C0A8F8-BC41-4332-A5B6-F4B693ECDAF9}" destId="{196364F8-D7EF-43C4-9CB9-CE0275668C93}" srcOrd="1" destOrd="0" presId="urn:diagrams.loki3.com/BracketList+Icon"/>
    <dgm:cxn modelId="{822119CC-9754-4308-92CA-353C5F7F2018}" type="presParOf" srcId="{61C0A8F8-BC41-4332-A5B6-F4B693ECDAF9}" destId="{15F12769-A340-4EB8-966B-0BA4A45D2902}" srcOrd="2" destOrd="0" presId="urn:diagrams.loki3.com/BracketList+Icon"/>
    <dgm:cxn modelId="{22A747E8-9F98-4295-8DE6-BDD9A78EF7A4}" type="presParOf" srcId="{61C0A8F8-BC41-4332-A5B6-F4B693ECDAF9}" destId="{6AEB4404-0AF1-43B8-9FE9-2E332CF8E05B}" srcOrd="3" destOrd="0" presId="urn:diagrams.loki3.com/BracketList+Icon"/>
    <dgm:cxn modelId="{94678471-B666-4E57-A182-DC1A468DE402}" type="presParOf" srcId="{6098DC7B-CE02-431A-A64A-05579A99886F}" destId="{2CB9BD17-AE7E-4389-B233-8EC2FD4A4700}" srcOrd="7" destOrd="0" presId="urn:diagrams.loki3.com/BracketList+Icon"/>
    <dgm:cxn modelId="{52A6148E-40E3-4348-9759-91522D232FF0}" type="presParOf" srcId="{6098DC7B-CE02-431A-A64A-05579A99886F}" destId="{2D6142F4-3415-4F94-8F2E-EDED12639A84}" srcOrd="8" destOrd="0" presId="urn:diagrams.loki3.com/BracketList+Icon"/>
    <dgm:cxn modelId="{64C2F9BF-5015-471E-A45B-D5CC2E50B9B4}" type="presParOf" srcId="{2D6142F4-3415-4F94-8F2E-EDED12639A84}" destId="{A0CD0270-4A45-488A-907A-541B1339E3B0}" srcOrd="0" destOrd="0" presId="urn:diagrams.loki3.com/BracketList+Icon"/>
    <dgm:cxn modelId="{2A098E09-68FD-43C8-A026-55F964A46126}" type="presParOf" srcId="{2D6142F4-3415-4F94-8F2E-EDED12639A84}" destId="{303E0182-92B3-45C5-9770-80C400856ECA}" srcOrd="1" destOrd="0" presId="urn:diagrams.loki3.com/BracketList+Icon"/>
    <dgm:cxn modelId="{D68AADC3-4F23-4428-A079-54802B58E2F4}" type="presParOf" srcId="{2D6142F4-3415-4F94-8F2E-EDED12639A84}" destId="{70CF39E7-BD63-42C7-97EF-A7B072F4E218}" srcOrd="2" destOrd="0" presId="urn:diagrams.loki3.com/BracketList+Icon"/>
    <dgm:cxn modelId="{8FB150BE-953F-439A-A898-3BF049E78613}" type="presParOf" srcId="{2D6142F4-3415-4F94-8F2E-EDED12639A84}" destId="{FAE41E0A-A963-4F5F-A920-6848F2392FC1}" srcOrd="3" destOrd="0" presId="urn:diagrams.loki3.com/BracketList+Icon"/>
    <dgm:cxn modelId="{25C324B2-6E30-4B1E-BAE2-9CCF0ECB5888}" type="presParOf" srcId="{6098DC7B-CE02-431A-A64A-05579A99886F}" destId="{590CC2FB-FBD6-43B3-A087-1883670DF148}" srcOrd="9" destOrd="0" presId="urn:diagrams.loki3.com/BracketList+Icon"/>
    <dgm:cxn modelId="{396B743D-5A33-4D64-A9D6-93CDCD8D7959}" type="presParOf" srcId="{6098DC7B-CE02-431A-A64A-05579A99886F}" destId="{6E6BECB3-AA56-434C-9339-6BBCF32E115C}" srcOrd="10" destOrd="0" presId="urn:diagrams.loki3.com/BracketList+Icon"/>
    <dgm:cxn modelId="{B207AD6B-3645-41AA-A268-1737A12670E0}" type="presParOf" srcId="{6E6BECB3-AA56-434C-9339-6BBCF32E115C}" destId="{6ACA6BB6-1D70-45CC-BF8B-3D142F0A0D87}" srcOrd="0" destOrd="0" presId="urn:diagrams.loki3.com/BracketList+Icon"/>
    <dgm:cxn modelId="{8416D60A-BFE4-49FB-B06B-D9163B6A201C}" type="presParOf" srcId="{6E6BECB3-AA56-434C-9339-6BBCF32E115C}" destId="{94B968F2-F79F-476A-B9DA-D4B2EC646D6A}" srcOrd="1" destOrd="0" presId="urn:diagrams.loki3.com/BracketList+Icon"/>
    <dgm:cxn modelId="{713B1888-A436-4F97-936F-8937943D2E0D}" type="presParOf" srcId="{6E6BECB3-AA56-434C-9339-6BBCF32E115C}" destId="{147E1067-7781-4A8F-81F9-5EB11450AF7A}" srcOrd="2" destOrd="0" presId="urn:diagrams.loki3.com/BracketList+Icon"/>
    <dgm:cxn modelId="{3A476A81-5AD0-4A3D-8A4D-A715E587CA9D}" type="presParOf" srcId="{6E6BECB3-AA56-434C-9339-6BBCF32E115C}" destId="{71E48FA0-8311-4312-A1B3-C3C20215DFB2}" srcOrd="3" destOrd="0" presId="urn:diagrams.loki3.com/BracketList+Icon"/>
    <dgm:cxn modelId="{A4BB2673-F854-4638-804A-1EECD2EB2780}" type="presParOf" srcId="{6098DC7B-CE02-431A-A64A-05579A99886F}" destId="{0FBEBB39-C3B1-49F4-ABDA-801752C0B129}" srcOrd="11" destOrd="0" presId="urn:diagrams.loki3.com/BracketList+Icon"/>
    <dgm:cxn modelId="{B7773736-C698-460C-96B1-BB6F37C1ECB7}" type="presParOf" srcId="{6098DC7B-CE02-431A-A64A-05579A99886F}" destId="{77876C03-5918-4C02-BDA7-228C1A9BEB07}" srcOrd="12" destOrd="0" presId="urn:diagrams.loki3.com/BracketList+Icon"/>
    <dgm:cxn modelId="{83DD523F-E0CE-49B1-A002-6A7A56D0A877}" type="presParOf" srcId="{77876C03-5918-4C02-BDA7-228C1A9BEB07}" destId="{28022A6E-45AF-44D4-A892-464760AE0D56}" srcOrd="0" destOrd="0" presId="urn:diagrams.loki3.com/BracketList+Icon"/>
    <dgm:cxn modelId="{ECAF4766-4552-4087-820B-75F5FE78DBBD}" type="presParOf" srcId="{77876C03-5918-4C02-BDA7-228C1A9BEB07}" destId="{D630ABC9-1934-47D5-A7DE-483E623A238A}" srcOrd="1" destOrd="0" presId="urn:diagrams.loki3.com/BracketList+Icon"/>
    <dgm:cxn modelId="{32ECCC13-2C36-4843-930D-16A1EFA75CF8}" type="presParOf" srcId="{77876C03-5918-4C02-BDA7-228C1A9BEB07}" destId="{E47F8696-739F-42C7-A4C1-0C22107D1569}" srcOrd="2" destOrd="0" presId="urn:diagrams.loki3.com/BracketList+Icon"/>
    <dgm:cxn modelId="{6306FDEA-4C66-42A1-8EFE-E21767B10F9C}" type="presParOf" srcId="{77876C03-5918-4C02-BDA7-228C1A9BEB07}" destId="{74C623D6-0DE2-4038-9985-181DEB80862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Вертикальний список із дужками"/>
  <dgm:desc val="Використовується для відображення згрупованих блоків інформації. Рекомендовано використовувати для великої кількості тексту рі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EB7280-87F0-48E4-B61E-C04A396C088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8EA7C-5374-4241-A527-B586C9A938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06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511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F73F-2A81-4AC9-B64D-E726553C8E5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494F-77C8-4A2E-8526-0C0179BE3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6F84-73C8-426B-A14E-3C04D3792846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9490-D6C1-46FA-99C5-58DB4AAC0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153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2A8285A2-4F72-4588-A91B-85DBE4D0BF6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A30810E-CD46-432E-9DD5-B7C1022077F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38279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84EF4DF-DB88-405E-9649-EF6261B449B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88AB85E-3E5B-46C1-B3B8-31CBD28C0E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8198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6849645-D43C-439F-B79A-C37B3FF2294C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7529B2C-E194-4CB7-9699-0A5F664CB9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1026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AEBFB77-5464-428F-AFD3-E267211B4D1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CAC5D25-EDFA-4115-B48A-FE1BAA1181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1770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E0E1F0D-5962-408D-A971-D602B1567BE6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FD91217-E4D5-42E2-A6DA-0DCBD59FB1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697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552ED4E-BC04-4B0E-ABA4-70933B12C51C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F9DB41F-9F3F-4CCF-91FF-37269F3125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704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6729A05-BB25-41BE-8E4F-9CA5D5522307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C61919D-DA9C-4A3B-B5BB-A2348E950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7773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81DE215-A9D7-4478-9FFB-90A2CA46E75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A4784D2-1076-4DC5-82F0-6ED8F5AE05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026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EF5B4BA-4C43-428C-B306-E01D73457E1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16C6420-1C62-46D2-AB66-4A9FA332CE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844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42388E1-5186-49A1-8C03-44AE5B17C25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EC26E71-497D-4A1B-8948-861FF85963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5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4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4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0E5B-4B73-4FC0-AA5F-BB683B27077F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E45D-DBC5-4033-9476-1F7BCE51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04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A59538C-CB9B-40C2-A696-D10EFC6D984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48DA2F4-565B-4481-99CF-6EFA66227B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11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03A73CFC-2D3B-4CA3-A522-539B322B369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C7E8F9B-F31E-4410-9025-88E47720F1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30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A8EEE87-D5B4-4A20-9A26-03089F41C52E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58B730C-1B35-4242-A21D-0B6A2D66DC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4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7623A2F-98C6-4CD6-951D-0D26C849B56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228B4B3-2601-4F5B-892C-E9A1957E56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55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CDB4DB5-8E81-4A95-80FC-3174B1155D2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2B0D99D-7C30-4FAC-AB67-7DCC0F2BC3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488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E774A82-3338-4FC0-9D02-2CD4CE5F751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806A301-2780-419D-834E-B22FBA2A9E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06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EAF42D-A64B-4F9E-8E55-2319D6838566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A2492F-1EB5-4511-A3FB-914818A9E9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747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68A1075-84D8-4172-A7EA-A319E41844A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C3D2425-FCB5-46F0-8FFC-13B554542D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6546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AFFCF53-EA33-4B90-A286-2641F659417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7148C02-1AE7-4C9C-842D-91BC6BDFA0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BC90-354F-40E0-A070-FBE800F79A37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FC75-F4D2-4BC8-9859-93471019E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FED5274-5FEA-46C6-BF91-9BFD56668A1C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D931838-422C-4708-B836-974E9F5E4B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38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08A530A-3A41-452A-8D16-1B8841006A6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DECAF17-7904-4E0D-9342-A590C2091F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DBF3773-542B-4AD1-8E35-50C97EC6591F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8F9B0BF-B1F5-4CB1-B222-C243EFA514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237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46D12269-47C2-498A-8AC5-F5B83A501397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B4BE50F-70C3-43EB-A34B-5E1972CA8E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9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9722B35-8C18-4421-941C-72A57B9668C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5605189-08CC-45A2-B7E6-03D71E5D40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0885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E0FFDF8-46EF-493A-9291-5E261811923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475534F-2712-4A7C-853F-6D70AB81BD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85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C41C90A-09E4-4FBF-BFD2-DB23ECDD661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C601EAE-397B-493D-ADB7-4C29DD9818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808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DC0AEBA-5AFE-4B24-BC51-E7F5348BF22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A88EFAB-4D63-445F-80EA-0F754ED502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51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6CF068A-985F-4035-AB41-294A3615572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6B40CEA-2DBD-428E-B0F5-7B3CF32526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245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B17C038-B042-45CF-8D46-6EED895D395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504C94D-7C46-4C8A-BAF2-1AF328F325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1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450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CBCB4-D84A-4491-BA1A-E401B255BAB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A4CB-E2B2-4A0F-9C28-FDA1C45F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7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333DF7D-F447-4C79-A16E-1E695563EEC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779B9B7-33CA-415F-B9C2-9F37215E43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2394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B1F2B20-7FA4-47B9-A433-39DC2E659D1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0B381CF-BCA4-41E1-926A-5B437DDF5E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699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5B5770-965F-470B-AC11-DB9BAC41456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B28FC44-1129-40FE-806E-C95C4FB0DA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706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670108F-F41D-49E4-BB7E-6651EC70468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7D6A964-64B2-4BD6-8F0E-3AE56EEAF8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160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12143213-D39D-4826-98AF-9369274258B4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26CA8BA-78FC-4C26-8784-2AE0F211F9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88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72AAAC6-610F-446C-AF72-0FEF57B987D8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D26B453-FEB0-417B-BBE4-AB447A5FC3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73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41BAF48-2BE8-4AA9-A47E-4B70002635F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E34DDB5-6D9C-41E7-A1A6-F61A29A9A7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508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C413D64-8E5A-4E21-B7B7-B7CBACCC3B1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65932AB-F6A4-48A0-AAFA-A943408F2A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169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BB14E38-5915-43E2-8462-1DCD2E14481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F729FC3-3F66-4C11-858A-B215550035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770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AC37CFA-7A37-4D78-A57A-6A746BEA67A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8DAF184-A7FB-429D-AD08-59A6CD4271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36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0FBD-5823-4043-B0FF-0080FF220487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AD1F-7EA2-4283-8025-9376941A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8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92D753D-44E9-4B62-A216-078053507CD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8C215EE-7582-4494-91AE-F9F25267CD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817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F6484D8-3A50-4598-A1DD-5A98C15F7EC6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0E9CEE6-41B1-4DB2-9A6A-820AABEAC6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96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0649E21-3832-4435-8217-12A991E3048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030CF7E-2595-4C36-AEED-399C57D9AA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380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EB01BA6-999B-411D-825E-F4CA4469F27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B54F20-4123-45D6-9242-9ADDF9829F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179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A98744F-1F89-44A8-B840-CC2BBD1A446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C8E6EFC-5648-49DF-9A2F-5648279326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998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A38C8279-14FD-46CA-8197-8E1AC69E15A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DB2083D-85C9-4C39-AE85-8842986D40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541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83B7C8F-CC89-463D-8EBA-3830F004C3E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37D2E84-B874-45BE-BAB9-F2A8F2020A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216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719D3D3-CE7F-4E81-B896-8C4246617E3E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B1E930E-BADC-47D6-A734-58DD9459CA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8760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0181219-F153-4646-845F-4ED68CF61FF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1FAD6A3-FDCE-4363-81E4-A58D5B745C3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88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0BBBDCD-E07F-423C-A059-CE909BF4AF5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B65A17E-2E46-4BBF-B6CF-79D2CFBCE6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4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A5D7-2EFE-46A0-83D8-0712D4D2A13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031E-268A-47FC-B955-610E68C8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9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B7A987D-834A-4CB1-B6B4-77B279C5C19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FDAAD6D-E3F6-44B5-8794-3AE6CBAAF9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439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7AF2998-CA04-4EA9-9966-2BA14F1D7A7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DAC55C8-C9A7-40BC-A146-B26DAC82B8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373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B790092-2342-47DD-8A47-EAB95648F43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3597CAF-5E97-4BE3-AABD-3B3D39B339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777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085B361-EE5F-4FBF-8063-1B6AEA2506C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9769FF5-E974-46E1-B85D-FE262B44F5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099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7EE7C35-3374-4F1F-A622-C60DAE21BF8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31144A4-BC80-46D9-B4CF-C40E6CE9CE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363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EFCF640-F630-42D9-A214-55FCBE155E1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968F723-05CC-4C8D-BEE1-E7B130D538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086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FC1C75EB-41A3-4E21-918A-DB5DFEA16967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FB72E21-4110-40DC-8D16-9040103DE1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688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404C62C-A9C2-4B54-965B-D012F09A5F2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EA5337A-FB5C-47E9-9052-16DA3D2439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486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8AF3576-C984-4240-A45C-6B32696E84F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207299-11EA-48CB-96A4-74289D3996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9675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B7D0C0-0CA0-4C8C-BC10-41D3A7BDAA94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0709D57-604E-4CB1-985F-CA18E9E08A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86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4352-80FE-4BDC-AD99-936BB6AA9E77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C0A4-C476-4BBB-83D8-FA2BB33B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16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B32806-B945-45BD-B609-F41021679534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06C093B-A3DB-4DC6-A7FC-B8FA5908DB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900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F70A919-66B0-43D1-910B-BE420783C18F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70E0681-FCFA-4CB9-ABF0-DD5CC32BD8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963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780C03D-BEB0-402A-962B-E3F574F1FFA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772FB98-9464-45AA-918C-8BA58555D3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557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62406AD-421F-4FD0-8225-EC8846798F7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AC1956-F536-43E9-80F2-20CCAA4027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7382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B1F15C4-747B-4B1D-9865-8DD9B99B9D2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F1C11BD-0CC8-4162-A8BE-06A9D6C970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0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17B7D61-3548-4102-87AD-63F876B1460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46D883C-B199-4009-9C21-39E895BA988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4179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02B2AA6-FE22-44DD-84BD-13624D93DDD2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653B1BA-D919-4F15-952F-180E89C463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933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99472F83-8333-4109-98B7-58219254C4E4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4A8EF68-CE03-4175-8DA5-B7602AFC4A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42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33BF6FD-DBD9-40BC-98E0-27547EA9DBD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AA832CC-10D3-4428-8F71-999BE5F4EF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0523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AB23115-F150-4969-8BCB-60F84ABE4737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31110E5-8D26-4EBB-80F4-4FCB1157E4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09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C968-0BF5-4712-AB27-229A16D9EEA0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F151-4DB1-4325-B07A-78FF70117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5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0D9FC2B-C377-4EDF-A64B-9122A6228D1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E99E1DF-F9CC-4BD1-9A78-CB612582C1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978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5271DEB-0FAE-44D5-9A54-1B0BD6E4856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62F9826-3B76-4AEB-B992-B99675995A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825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376CA42-4A4D-40BE-8645-3B2DC71220C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FC9CC1B-681D-4E7E-B7A6-341ABC266CD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55519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044FE8A-7100-4141-A831-B5F5E492543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6032DD3-C086-4072-B63A-000D987746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8772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DDDEC5C-C126-4E8F-A613-66E0F7CB7A5E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D8479E9-B806-4668-B22C-E64662E6CA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C1F46B2-6855-46D5-8F0A-625235A80DD8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2B5BBB4-2BC1-42A9-94C3-F157A77305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191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6390452-168D-4542-BD20-418C362AC36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7E11F8F-54F2-4414-91D9-FDA098C0B6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6842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3AAB5E-7758-4AC3-A49A-9C85EBBA9F8E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D2B8C03-2D4A-4CF0-A389-5124E6BD77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508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297A8A2E-2D26-48BE-90CD-DB0FB2BB7EF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1250089-A57D-4912-8A05-149CCA5D17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4016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F1F7BF4-FD7E-45C7-A6E8-9020E1C7BB0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BB5C34D-C65F-4200-BA91-7CC3050611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7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136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9C0F-5AC5-42BF-80E1-22B96B48EFC1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D045-F2C1-42BC-9847-8C9CA8DF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92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B4F8AAC-427D-4E73-A3E9-D9649008D58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04E7C9D-F0FA-48BA-94C7-EE130D0D8E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515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A788591-A4D2-4996-9781-F5D328E0A8D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9E6F5EE-4382-4E75-AB4A-646B2E2710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4327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1ABCFF6-479C-4E99-B0D8-31999E2FBF0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B10F000-EE32-4981-A918-40B9A7314D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723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9B2BFDE-EDFD-4711-B0A6-15556FC49F9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CAFAB31-5759-4875-8549-C7D2E7E5CE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559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AE9992B-6B3E-49A2-ABA7-93205D121838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F7C5BAB-4483-4E23-9DE3-93CD87BB36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4223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6F66F4C-5E4C-49F8-92EF-04C1C73B6AD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0FDA664-A1CE-4F28-9A96-3053B63272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66226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0840F52-6C6B-4619-8911-4EF60EC4EA2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C462C57-75BC-4ECA-90A6-D26DD91528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04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6D4C704-44F9-414C-87C4-9F8D04C5C09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5B3D3F0-B716-464D-A320-23DFC41CA6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595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2005AA1-5599-4E78-B36E-AB0FFDC64B2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B6D6025-5A6C-4818-BFA4-2B4159F23E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6965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 smtClean="0">
                <a:cs typeface="Arial" charset="0"/>
              </a:defRPr>
            </a:lvl1pPr>
          </a:lstStyle>
          <a:p>
            <a:pPr>
              <a:defRPr/>
            </a:pPr>
            <a:fld id="{54E15ABA-5DB6-4565-8E0F-14B919EA4B90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74B018C-5230-423D-87D3-64E0755090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85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6412F-B15A-459A-92A1-169BB8EC447B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D1FD-BA8D-4C45-9ABA-0F52EBB3A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24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856A2AF-500B-4564-B2D1-79589DE2FB8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FBF035E-C859-46E0-A975-85579D96AA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5665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11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49050A7-95F9-42BE-8608-5DB06A02978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9535898-BCA6-47CA-886E-B2FBA7160D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313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9738EB9-54E0-426A-8F37-48CECE390106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7926A95-DAAE-4944-A174-20C4848F46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039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C99CD2F-01B5-466F-82FB-0BBE0D76497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14361B2-8002-4BDB-9B13-F736D5B229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134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2AD78E8-A109-44FA-9DB3-D09DF33C151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A620C6E-E2DC-4EB8-8242-62A89CD06A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93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D82F4AB-202E-4915-9FEF-F2E706D1C3E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07E64D9-82C8-46BB-98F3-D0706F0E39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68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689A513-728F-4952-AD1B-F074BCA5C31B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2CA02D5-07F5-4E86-986B-9AEF4A68D4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617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F5463C9-40AF-4AE1-BFFD-C8E604B96FF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DC980B3-963D-4F81-BEB1-157C49AC35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627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CD2E5C0A-32C6-45AB-BDE4-0343A5CAF3E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B4B48CD2-DCF8-41AC-9453-17B2774B2E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184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9504A3F-BC68-479A-B224-BFDD8FEB7896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0F2FFB8-D764-4D69-B25A-4112AD08F7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smtClean="0"/>
              <a:t>Зразок тексту</a:t>
            </a:r>
          </a:p>
          <a:p>
            <a:pPr lvl="1"/>
            <a:r>
              <a:rPr lang="uk-UA" altLang="en-US" smtClean="0"/>
              <a:t>Другий рівень</a:t>
            </a:r>
          </a:p>
          <a:p>
            <a:pPr lvl="2"/>
            <a:r>
              <a:rPr lang="uk-UA" altLang="en-US" smtClean="0"/>
              <a:t>Третій рівень</a:t>
            </a:r>
          </a:p>
          <a:p>
            <a:pPr lvl="3"/>
            <a:r>
              <a:rPr lang="uk-UA" altLang="en-US" smtClean="0"/>
              <a:t>Четвертий рівень</a:t>
            </a:r>
          </a:p>
          <a:p>
            <a:pPr lvl="4"/>
            <a:r>
              <a:rPr lang="uk-UA" altLang="en-US" smtClean="0"/>
              <a:t>П'ятий рівень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418A00-395D-440C-A1E1-5CD95A77D1A2}" type="datetimeFigureOut">
              <a:rPr lang="en-US"/>
              <a:pPr>
                <a:defRPr/>
              </a:pPr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B1681A-CFC8-4B55-8FA7-2072C072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0" r:id="rId2"/>
    <p:sldLayoutId id="2147484298" r:id="rId3"/>
    <p:sldLayoutId id="2147484291" r:id="rId4"/>
    <p:sldLayoutId id="2147484292" r:id="rId5"/>
    <p:sldLayoutId id="2147484293" r:id="rId6"/>
    <p:sldLayoutId id="2147484294" r:id="rId7"/>
    <p:sldLayoutId id="2147484299" r:id="rId8"/>
    <p:sldLayoutId id="2147484300" r:id="rId9"/>
    <p:sldLayoutId id="2147484295" r:id="rId10"/>
    <p:sldLayoutId id="21474842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ADFC08A-8ADA-456F-A49A-515A63657003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CECBEBB-5E6C-4225-AFD2-A71A45CDAF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533F8E99-C444-435B-8266-E1B2A2913F55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5C8CD75-897F-4739-A12C-AF4BC22D77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11C6C8F-39BD-44DA-87CF-66249B11626D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8CA949D-3B4D-430A-8B10-ABF1DF31C7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E3354CD-B2B6-41ED-AC54-1C33A3FFEA29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04B0845-08B6-45EF-A353-7496DB9D7A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8F594AB-9EC9-4659-889A-42D39EE4EABE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F1E15E0B-7A34-4A3F-A6FE-1882FD338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28CD01F-D415-425D-A8DF-981DA1B47DA8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04377D5-FAD7-42EA-B35A-118C54DC29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FA943DE-4570-4FAE-A44D-0927CCDB4AA1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3B7D8FD-D219-4E9C-BF9D-0210289FAF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786BCCD-9ADA-4570-A3F8-10FEF9EC6867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089C962-2F95-4077-9D5B-30360B396A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3A5C6E0-20B5-4621-A784-7A56B6386DFA}" type="datetimeFigureOut">
              <a:rPr lang="uk-UA"/>
              <a:pPr>
                <a:defRPr/>
              </a:pPr>
              <a:t>11.10.2022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prstClr val="white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D3BDF70F-D283-41D7-BE1D-03C3CFA4C9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FFFFFF"/>
          </a:solidFill>
          <a:latin typeface="Tw Cen MT Condensed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4282034" cy="12223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en-US" sz="5400" noProof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Анімаційні послуги в готелях</a:t>
            </a:r>
            <a:endParaRPr lang="uk-UA" altLang="en-US" sz="5400" noProof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-35146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Анімація</a:t>
            </a:r>
            <a:endParaRPr lang="uk-UA" dirty="0"/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107950" y="152400"/>
            <a:ext cx="4427538" cy="6551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4213" y="692150"/>
            <a:ext cx="3851275" cy="501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dirty="0">
                <a:solidFill>
                  <a:srgbClr val="DFE6D0"/>
                </a:solidFill>
                <a:latin typeface="Calibri"/>
                <a:cs typeface="+mn-cs"/>
              </a:rPr>
              <a:t>має латинське походження (</a:t>
            </a:r>
            <a:r>
              <a:rPr lang="en-US" sz="2000" dirty="0">
                <a:solidFill>
                  <a:srgbClr val="DFE6D0"/>
                </a:solidFill>
                <a:latin typeface="Calibri"/>
                <a:cs typeface="+mn-cs"/>
              </a:rPr>
              <a:t>anima – </a:t>
            </a:r>
            <a:r>
              <a:rPr lang="uk-UA" sz="2000" dirty="0">
                <a:solidFill>
                  <a:srgbClr val="DFE6D0"/>
                </a:solidFill>
                <a:latin typeface="Calibri"/>
                <a:cs typeface="+mn-cs"/>
              </a:rPr>
              <a:t>вітер, повітря, душа; </a:t>
            </a:r>
            <a:r>
              <a:rPr lang="en-US" sz="2000" dirty="0" err="1">
                <a:solidFill>
                  <a:srgbClr val="DFE6D0"/>
                </a:solidFill>
                <a:latin typeface="Calibri"/>
                <a:cs typeface="+mn-cs"/>
              </a:rPr>
              <a:t>animatus</a:t>
            </a:r>
            <a:r>
              <a:rPr lang="en-US" sz="2000" dirty="0">
                <a:solidFill>
                  <a:srgbClr val="DFE6D0"/>
                </a:solidFill>
                <a:latin typeface="Calibri"/>
                <a:cs typeface="+mn-cs"/>
              </a:rPr>
              <a:t> – </a:t>
            </a:r>
            <a:r>
              <a:rPr lang="uk-UA" sz="2000" dirty="0">
                <a:solidFill>
                  <a:srgbClr val="DFE6D0"/>
                </a:solidFill>
                <a:latin typeface="Calibri"/>
                <a:cs typeface="+mn-cs"/>
              </a:rPr>
              <a:t>одухотворення) і означає одухотворення, стимулювання життєвих сил, залучення до активності. Анімація – це своєрідна послуга, що має на меті підвищення якості обслуговування, і однозначно – це своєрідна форма реклами, повторного залучення людей, гостей і їх знайомих, що також має на меті просування туристичного продукту на ринку для підвищення прибутковості </a:t>
            </a:r>
            <a:r>
              <a:rPr lang="uk-UA" sz="2000" dirty="0" err="1">
                <a:solidFill>
                  <a:srgbClr val="DFE6D0"/>
                </a:solidFill>
                <a:latin typeface="Calibri"/>
                <a:cs typeface="+mn-cs"/>
              </a:rPr>
              <a:t>турбізнесу</a:t>
            </a:r>
            <a:r>
              <a:rPr lang="uk-UA" sz="2000" dirty="0">
                <a:solidFill>
                  <a:srgbClr val="DFE6D0"/>
                </a:solidFill>
                <a:latin typeface="Calibri"/>
                <a:cs typeface="+mn-cs"/>
              </a:rPr>
              <a:t>.</a:t>
            </a:r>
          </a:p>
        </p:txBody>
      </p:sp>
      <p:pic>
        <p:nvPicPr>
          <p:cNvPr id="1259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88" y="2349500"/>
            <a:ext cx="4475162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  <a:latin typeface="Times New Roman"/>
                <a:ea typeface="Times New Roman"/>
              </a:rPr>
              <a:t>Анімаційний</a:t>
            </a:r>
            <a:r>
              <a:rPr lang="uk-UA" spc="335">
                <a:solidFill>
                  <a:schemeClr val="accent6">
                    <a:tint val="1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>
                <a:solidFill>
                  <a:schemeClr val="accent6">
                    <a:tint val="1000"/>
                  </a:schemeClr>
                </a:solidFill>
                <a:latin typeface="Times New Roman"/>
                <a:ea typeface="Times New Roman"/>
              </a:rPr>
              <a:t>процес</a:t>
            </a:r>
            <a:endParaRPr lang="uk-UA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26979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7829550" cy="30956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Щоденна програма анімації в готелі чи туристичному комплексі може охоплювати: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57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МАТЕРІАЛЬНА БАЗА ДЛЯ АНІМАЦІЙНИХ ПРОГРАМ ПОВИННА ВКЛЮЧАТИ:</a:t>
            </a:r>
            <a:endParaRPr lang="uk-UA" dirty="0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</p:nvPr>
        </p:nvGraphicFramePr>
        <p:xfrm>
          <a:off x="251521" y="141277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6">
                    <a:tint val="1000"/>
                  </a:schemeClr>
                </a:solidFill>
              </a:rPr>
              <a:t>Організаційна структура служби дозвілля і розваг готелю </a:t>
            </a:r>
            <a:endParaRPr lang="uk-UA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30051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8208963" cy="37449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Сукупність складових анімаційного проекту</a:t>
            </a:r>
          </a:p>
        </p:txBody>
      </p:sp>
      <p:pic>
        <p:nvPicPr>
          <p:cNvPr id="131075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565400"/>
            <a:ext cx="8280400" cy="22320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Фактори розвитку анімаційних послуг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ПРИНЦИПИ НАДАННЯ АНІМАЦІЙНИХ ПОСЛУГ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323528" y="1412782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6">
                    <a:tint val="1000"/>
                  </a:schemeClr>
                </a:solidFill>
              </a:rPr>
              <a:t>Приклад комплексу заходів з просування і реалізації послуг готельної анімації в готелі</a:t>
            </a:r>
            <a:endParaRPr lang="uk-UA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79388" y="1268413"/>
          <a:ext cx="8785225" cy="5402262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527050">
                <a:tc>
                  <a:txBody>
                    <a:bodyPr/>
                    <a:lstStyle>
                      <a:lvl1pPr marL="1433513" defTabSz="6143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 defTabSz="6143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defTabSz="6143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 defTabSz="614363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defTabSz="614363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defTabSz="61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defTabSz="61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defTabSz="61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defTabSz="614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433513" marR="0" lvl="0" indent="0" algn="ctr" defTabSz="6143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6670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266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Терміни та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періодичність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 marL="47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400050">
                <a:tc gridSpan="2"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Рекламна підтримка впровадження анімаційної програми з початку нового сезону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8988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Розміщення відео-презентації і текстового анонсу з фотоматеріалами анімаційної програми на сайті 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початком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туристичного сезону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Публікація рекламних статей про анімації в готелі на туристських порталах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початком туристичного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1052513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Позиціонування в пошукових системах Інтернет за ключовими словами «анімація в даному регіоні» з посиланнями на сайт 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початком туристичного сезону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Електронне розсилання новин про розвиток анімації на базі готелю по клієнтській базі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початком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туристичного сезону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527050">
                <a:tc gridSpan="2">
                  <a:txBody>
                    <a:bodyPr/>
                    <a:lstStyle>
                      <a:lvl1pPr marL="50482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504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Налагодження стабільної маркетингової комунікації з аудиторією –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048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потенційними гостями 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88988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 на сайті готелю інтерактивного сервісу відповідей на питання про програму анімації, що впроваджеється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 початком туристичного сезону і оновлення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сезону – (щотижня)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988"/>
            <a:ext cx="8229600" cy="56207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2800" smtClean="0">
                <a:solidFill>
                  <a:schemeClr val="accent6">
                    <a:tint val="1000"/>
                  </a:schemeClr>
                </a:solidFill>
              </a:rPr>
              <a:t>Продовження таблиці</a:t>
            </a:r>
            <a:endParaRPr lang="uk-UA" sz="2800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79388" y="476250"/>
          <a:ext cx="8856662" cy="5799138"/>
        </p:xfrm>
        <a:graphic>
          <a:graphicData uri="http://schemas.openxmlformats.org/drawingml/2006/table">
            <a:tbl>
              <a:tblPr/>
              <a:tblGrid>
                <a:gridCol w="6408737"/>
                <a:gridCol w="2447925"/>
              </a:tblGrid>
              <a:tr h="190510">
                <a:tc>
                  <a:txBody>
                    <a:bodyPr/>
                    <a:lstStyle>
                      <a:lvl1pPr marL="47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5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47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ts val="15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60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Оновлення рекламно-інформаційного контенту сайту за рахунок публікації фото-звіту про проведені заходи, а також відгуків учасників заходів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Щотижня, з моменту початку реалізації програми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219468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 електронних представництв готелю на великих туристських порталах Рунета, що здійснюють системну комунікацію з гостями і налагодження комунікації з користувачами за наступною схемою: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аналіз відгуків – реєстрація на порталі представника адміністрації готелю і публікація повідомлення про увагу керівництва готелю до всіх недоліків в обслуговуванні та вжиття заходів щодо їх усунення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400"/>
                        <a:buFont typeface="Times New Roman" pitchFamily="18" charset="0"/>
                        <a:buChar char="–"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анонс реалізації анімаційної програми на порталі – розсилання листів користувачам з повідомленням про впровадження анімаційних послуг на базі готелю і посиланням на сайт готелю, де вони презентуються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моменту прийняття рішення про реалізацію програми протягом календарного року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487707">
                <a:tc gridSpan="2">
                  <a:txBody>
                    <a:bodyPr/>
                    <a:lstStyle>
                      <a:lvl1pPr marL="1831975" indent="-175260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831975" marR="0" lvl="0" indent="-1752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Системна рекламно-інформаційна підтримка проведення анімаційних заходів з розробленою програмою в готелі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87707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Роздруківка одноденної анімаційної програми для всіх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гостей 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Щодня в сезон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731560"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Роздруківка повнокольорових постерів формату А1 з анонсом кожного великого тематичного заходу в рамках програми на сайті готелю та їх розміщення на інформаційних майданчиках 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Щотижня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487707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 рекламно-інформаційна робота співробітників служби анімації з гостями готелю (усне сповіщення)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Щодня в сезон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487707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 рекламно-інформаційна робота співробітників служби анімації з гостями готелю (усне сповіщення)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Щодня в сезон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1944216" cy="49809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4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en-US" altLang="en-US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9" name="Місце для вмісту 2"/>
          <p:cNvSpPr>
            <a:spLocks noGrp="1"/>
          </p:cNvSpPr>
          <p:nvPr>
            <p:ph idx="1"/>
          </p:nvPr>
        </p:nvSpPr>
        <p:spPr>
          <a:xfrm>
            <a:off x="1547813" y="2349500"/>
            <a:ext cx="6778625" cy="3240088"/>
          </a:xfrm>
        </p:spPr>
        <p:txBody>
          <a:bodyPr rtlCol="0">
            <a:normAutofit/>
          </a:bodyPr>
          <a:lstStyle/>
          <a:p>
            <a:pPr marL="1588" indent="1270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altLang="en-US"/>
              <a:t>1. </a:t>
            </a:r>
            <a:r>
              <a:rPr lang="ru-RU" altLang="en-US" smtClean="0"/>
              <a:t>Сутність </a:t>
            </a:r>
            <a:r>
              <a:rPr lang="ru-RU" altLang="en-US"/>
              <a:t>готельної анімації, її риси, функції.</a:t>
            </a:r>
          </a:p>
          <a:p>
            <a:pPr marL="1588" indent="1270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altLang="en-US" smtClean="0"/>
              <a:t>2. Технологія </a:t>
            </a:r>
            <a:r>
              <a:rPr lang="ru-RU" altLang="en-US"/>
              <a:t>анімаційного процесу.</a:t>
            </a:r>
          </a:p>
          <a:p>
            <a:pPr marL="1588" indent="1270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altLang="en-US" smtClean="0"/>
              <a:t>3. Проектування </a:t>
            </a:r>
            <a:r>
              <a:rPr lang="ru-RU" altLang="en-US"/>
              <a:t>анімаційних програм.</a:t>
            </a:r>
          </a:p>
          <a:p>
            <a:pPr marL="68580" indent="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uk-UA" alt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>
                <a:solidFill>
                  <a:schemeClr val="accent6">
                    <a:tint val="1000"/>
                  </a:schemeClr>
                </a:solidFill>
              </a:rPr>
              <a:t>Аналіз основних ризиків реалізації анімаційної програми на базі готелю та заходи щодо їх мінімізації (приклад)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5121275"/>
        </p:xfrm>
        <a:graphic>
          <a:graphicData uri="http://schemas.openxmlformats.org/drawingml/2006/table">
            <a:tbl>
              <a:tblPr/>
              <a:tblGrid>
                <a:gridCol w="1871662"/>
                <a:gridCol w="2305050"/>
                <a:gridCol w="2411413"/>
                <a:gridCol w="2197100"/>
              </a:tblGrid>
              <a:tr h="487740">
                <a:tc>
                  <a:txBody>
                    <a:bodyPr/>
                    <a:lstStyle>
                      <a:lvl1pPr marL="1682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68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82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ризику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6193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261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19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виникнення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984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98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Можливі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98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наслідки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8892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288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Антиризикові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89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3870">
                <a:tc>
                  <a:txBody>
                    <a:bodyPr/>
                    <a:lstStyle>
                      <a:lvl1pPr marL="47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2194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Недостатній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відсоток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завантаженості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готелю для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повноцінного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анімаційних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заходів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Дестабілізація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політичної та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соціально-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економічної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ситуації в країні та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регіоні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гостей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проведення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групових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програмних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заходів.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Нерентабельність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змісту анімаційної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служби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 варіантів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основних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заходів для різного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кількісного складу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аудиторії учасників.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Посилення цілеспря-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мованої рекламної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діяльності із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гостей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2194832"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Недостатня активність гостей готелю – пасивна позиція щодо участі в анімаційних заходах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Негативні враження від проведення анімації у гостей готелю, заснованих на особистому досвіді відпочинку в інших готелях.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Зниження рівня культури дозвілля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населення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Недостатня кількість гостей для проведення групових анімацій Підвищена складність роботи аніматорів (при пасивному ставленні учасників)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Відбір і застосування психологічних засобів активізації людей різного віку в умовах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готелю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562074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2400" smtClean="0">
                <a:solidFill>
                  <a:schemeClr val="accent6">
                    <a:tint val="1000"/>
                  </a:schemeClr>
                </a:solidFill>
              </a:rPr>
              <a:t>Продовження таблиці</a:t>
            </a:r>
            <a:endParaRPr lang="uk-UA" sz="2400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79388" y="765175"/>
          <a:ext cx="8785225" cy="5905500"/>
        </p:xfrm>
        <a:graphic>
          <a:graphicData uri="http://schemas.openxmlformats.org/drawingml/2006/table">
            <a:tbl>
              <a:tblPr/>
              <a:tblGrid>
                <a:gridCol w="2197100"/>
                <a:gridCol w="2195512"/>
                <a:gridCol w="2195513"/>
                <a:gridCol w="2197100"/>
              </a:tblGrid>
              <a:tr h="236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25662"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Низький рівень розвитку проф.- якостей у аніматорів (не варіюються заходи в залежності від настрою і ступеня активності учасників, немає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адаптованості до побажань клієнтів)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Недостатньо критичний відбір на посади в службу анімації керівництвом готелю.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Брак досвіду професійної діяльності у аніматорів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Недостатній ступінь задоволеності або незадоволення гостей готелю якістю надаваних їм анімаційних послуг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Постійна робота з підвищення рівня кваліфікації аніматорів, проведення тренінгів та ігор, що моделюють складні ситуації взаємодії з клієнтами. мотивація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співробітників до самоосвіти.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  <a:tr h="2598737"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Недостатній відсоток відповідності пропонованих програмних заходів дійсним потребам і перевагам гостей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Відсутність системи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«зворотного зв'язку» з гостями готелю – моніторингу їх смаків, інтересів, уподобань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Недостатній ступінь задоволеності або незадоволення гостей готелю якістю надаваних їм анімаційних послуг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Активне налагодження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«зворотного зв'язку» з гостями готелю, обговорення переваг і недоліків програми. Анкетування, система-тичне ознайомлення з відгуками гостей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готелю в мережі Інтернет.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FF0"/>
                    </a:solidFill>
                  </a:tcPr>
                </a:tc>
              </a:tr>
              <a:tr h="944563">
                <a:tc>
                  <a:txBody>
                    <a:bodyPr/>
                    <a:lstStyle>
                      <a:lvl1pPr marL="31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Калькулювання готелями– конкурентами утримання анімаційної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програми готелю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Неетична конкурентна боротьба на ринку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Пропозиція гостям готелю недостатньо оригінального готельного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продукту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1588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Рекламний анонс програми без деталізації її вмісту в ЗМІ. Систематичне оновлення програми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5250" y="5397501"/>
            <a:ext cx="9239250" cy="191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  <a:t>Готельні анімаційні послуги і програми готелів Туреччини</a:t>
            </a:r>
            <a:b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</a:b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ndara" panose="020E0502030303020204" pitchFamily="34" charset="0"/>
              </a:rPr>
            </a:b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74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 узбережному туристському готельному комплексі </a:t>
            </a:r>
            <a:r>
              <a:rPr lang="uk-UA" sz="2000" b="1" spc="50" dirty="0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“</a:t>
            </a:r>
            <a:r>
              <a:rPr lang="uk-UA" sz="2000" b="1" spc="50" dirty="0" err="1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Sirene</a:t>
            </a:r>
            <a:r>
              <a:rPr lang="uk-UA" sz="2000" b="1" spc="50" dirty="0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 </a:t>
            </a:r>
            <a:r>
              <a:rPr lang="uk-UA" sz="2000" b="1" spc="50" dirty="0" err="1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City</a:t>
            </a:r>
            <a:r>
              <a:rPr lang="uk-UA" sz="2000" b="1" spc="50" dirty="0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” 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(курорт </a:t>
            </a:r>
            <a:r>
              <a:rPr lang="uk-UA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Белек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Туреччина), анімаційні програми поряд з основними входять у вартість путівки. Матеріальною базою для анімації і спорту тут слугують: 5 басейнів, оздоровчий центр, дві турецькі бані, солярій, сауна, масажний кабінет, 6 тенісних кортів з освітленням для нічних ігор, волейбольні майданчики на пляжі, чотири футбольних поля, майданчик для стрільби з луку і настільного тенісу, більярд, шахи, </a:t>
            </a:r>
            <a:r>
              <a:rPr lang="uk-UA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дартс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.</a:t>
            </a:r>
          </a:p>
        </p:txBody>
      </p:sp>
      <p:pic>
        <p:nvPicPr>
          <p:cNvPr id="2062" name="Picture 14" descr="https://tophotels.ru/icache/hotel_photos/83/16/4791/1874407_1140x8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3" y="2576822"/>
            <a:ext cx="4283869" cy="4281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tophotels.ru/icache/user_photos/130/3084924_1140x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924" y="2708998"/>
            <a:ext cx="4715655" cy="353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ophotels.ru/icache/hotel_photos/83/16/4791/1640384_1140x8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294" y="3754520"/>
            <a:ext cx="3415229" cy="3103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tophotels.ru/icache/hotel_photos/83/16/4791/1335792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01206"/>
            <a:ext cx="4571076" cy="254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241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Приклад анімаційної програми для молоді в 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“</a:t>
            </a:r>
            <a:r>
              <a:rPr lang="en-US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Sirene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City” 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на 1 день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Початок о 10.00 –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оголошення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по 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мікрофону про початок анімаційної програми.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10.00 – аеробіка.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10.30 – волейбол (футбол, баскетбол, теніс).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11.00 – водна гімнастика.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12.00 – коктейль-гра.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15.00 – турніри (теніс, шахи, футбол, волейбол тощо).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15.00 – стрільба з луку.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15.30 – степ-аеробіка.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16.00 – волейбол.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17.00 – футбол.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18.00 – теніс, </a:t>
            </a:r>
            <a:r>
              <a:rPr lang="uk-UA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уроки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по тенісу.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21.30 – початок вечірнього шоу.</a:t>
            </a:r>
          </a:p>
        </p:txBody>
      </p:sp>
      <p:pic>
        <p:nvPicPr>
          <p:cNvPr id="3076" name="Picture 4" descr="https://tophotels.ru/icache/hotel_photos/83/16/4791/1335793_1600x12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8507" y="623394"/>
            <a:ext cx="3873646" cy="284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ophotels.ru/icache/user_photos/118/2545813_1600x12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466966"/>
            <a:ext cx="4240018" cy="347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ophotels.ru/icache/user_photos/125/2875235_1600x12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199" y="455435"/>
            <a:ext cx="2810844" cy="2823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s://tophotels.ru/icache/hotel_photos/83/16/4791/1338487_1600x12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6669">
            <a:off x="5693559" y="296805"/>
            <a:ext cx="3280384" cy="3466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 descr="https://tophotels.ru/icache/hotel_photos/83/16/4791/1621593_16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7855">
            <a:off x="5372574" y="3250655"/>
            <a:ext cx="3142025" cy="3142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4" name="Picture 8" descr="https://tophotels.ru/icache/user_photos/786/1134877_1600x1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225">
            <a:off x="363895" y="3112015"/>
            <a:ext cx="3582577" cy="318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6" name="Picture 10" descr="https://tophotels.ru/icache/user_photos/129/3067398_1600x12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1" y="2224639"/>
            <a:ext cx="2581730" cy="2581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ophotels.ru/icache/user_photos/609/728008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25" y="148362"/>
            <a:ext cx="3516450" cy="351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tophotels.ru/icache/user_photos/105/2030065_1600x12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75" y="2993936"/>
            <a:ext cx="4860947" cy="386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tophotels.ru/icache/user_photos/106/2064321_16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0667" y="2"/>
            <a:ext cx="4556377" cy="404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tophotels.ru/icache/user_photos/307/268190_1600x1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052" y="2993936"/>
            <a:ext cx="2173536" cy="386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400"/>
            <a:ext cx="91440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 готелях клубу </a:t>
            </a:r>
            <a:r>
              <a:rPr lang="en-US" sz="2000" b="1" spc="50" dirty="0">
                <a:ln w="9525" cmpd="sng">
                  <a:solidFill>
                    <a:srgbClr val="93A2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3A299">
                      <a:alpha val="40000"/>
                    </a:srgbClr>
                  </a:glow>
                </a:effectLst>
                <a:latin typeface="Book Antiqua" panose="02040602050305030304" pitchFamily="18" charset="0"/>
                <a:cs typeface="+mn-cs"/>
              </a:rPr>
              <a:t>“Magic life”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котрі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функціонують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у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Туреччині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Тунісі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Греції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Болгарії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анімаційні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програми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виконуються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у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відповідності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до </a:t>
            </a:r>
            <a:r>
              <a:rPr lang="ru-RU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концепції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“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все включено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”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. Кожен рік вони оновлюються та стандартизуються, тобто це клуб намагається забезпечити у різних готелях однаковий рівень виконання анімаційних програм.</a:t>
            </a:r>
          </a:p>
        </p:txBody>
      </p:sp>
      <p:pic>
        <p:nvPicPr>
          <p:cNvPr id="7172" name="Picture 4" descr="https://tophotels.ru/icache/user_photos/131/3137718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7561">
            <a:off x="4962544" y="2681808"/>
            <a:ext cx="3965903" cy="396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ophotels.ru/icache/user_photos/135/3363124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0049">
            <a:off x="68149" y="3225801"/>
            <a:ext cx="3533258" cy="353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tophotels.ru/icache/user_photos/130/3126719_16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767" y="1645122"/>
            <a:ext cx="3681548" cy="3681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12700"/>
            <a:ext cx="91440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Гості, які проводять свою відпустку у готелях клубу 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“Magic life”</a:t>
            </a:r>
            <a:r>
              <a:rPr lang="ru-RU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, 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мають найрізноманітніші музичні смаки. Програма 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“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Жива музика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”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 передбачає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Послухати живу музику гостям пропонується 5 разів на тиждень.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Впродовж 5-ти вечорів повинні виступати не менш як 2 музичні групи.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Запрошуються музиканти з інших країн.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050" y="5534025"/>
            <a:ext cx="91535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В основі вечірніх програм – їх неповторний багатонаціональний колорит, тому у вечірніх шоу відсутні елементи мюзиклів і </a:t>
            </a:r>
            <a:r>
              <a:rPr lang="uk-UA" sz="2000" dirty="0" err="1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бродвей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-шоу.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Цілий ряд програм розробляється з розрахунку на такий сегмент як особи 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“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третього віку</a:t>
            </a:r>
            <a:r>
              <a:rPr lang="en-US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”</a:t>
            </a:r>
            <a:r>
              <a:rPr lang="uk-UA" sz="2000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.</a:t>
            </a:r>
          </a:p>
        </p:txBody>
      </p:sp>
      <p:pic>
        <p:nvPicPr>
          <p:cNvPr id="8194" name="Picture 2" descr="https://tophotels.ru/icache/user_photos/143/3726034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879" y="2250705"/>
            <a:ext cx="3693192" cy="3283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ophotels.ru/icache/user_photos/121/2711408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567" y="1285255"/>
            <a:ext cx="3283494" cy="3283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ophotels.ru/icache/user_photos/117/2511882_16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6" y="1622118"/>
            <a:ext cx="3147291" cy="279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ophotels.ru/icache/user_photos/347/310029_1600x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1" y="127002"/>
            <a:ext cx="4202906" cy="3737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tophotels.ru/icache/user_photos/441/436198_1600x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127000"/>
            <a:ext cx="2959100" cy="295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tophotels.ru/icache/user_photos/347/310031_1600x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" y="3276600"/>
            <a:ext cx="4267592" cy="3467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https://tophotels.ru/icache/user_photos/121/2711413_1140x8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50" y="4114800"/>
            <a:ext cx="2627313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Мета заняття: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1878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altLang="en-US" smtClean="0"/>
              <a:t>Розуміти  сутність анімаційної діяльності та структури анімаційного процесу в готелі.</a:t>
            </a:r>
          </a:p>
          <a:p>
            <a:pPr algn="just" eaLnBrk="1" hangingPunct="1"/>
            <a:r>
              <a:rPr lang="ru-RU" altLang="en-US" smtClean="0"/>
              <a:t>Вміти  спроектувати анімаційну програму в готелі.</a:t>
            </a:r>
          </a:p>
          <a:p>
            <a:pPr algn="just" eaLnBrk="1" hangingPunct="1"/>
            <a:r>
              <a:rPr lang="ru-RU" altLang="en-US" smtClean="0"/>
              <a:t>Володіти етапами реалізації та проведення анімаційної програми та прораховувати ризики реалізації.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Підсумкова частина лекції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46435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Що корисного Ви здобули під час лекції?</a:t>
            </a:r>
          </a:p>
          <a:p>
            <a:pPr eaLnBrk="1" hangingPunct="1"/>
            <a:r>
              <a:rPr lang="ru-RU" altLang="en-US" smtClean="0"/>
              <a:t>Які нові ідеї отримали? </a:t>
            </a:r>
          </a:p>
          <a:p>
            <a:pPr eaLnBrk="1" hangingPunct="1"/>
            <a:r>
              <a:rPr lang="ru-RU" altLang="en-US" smtClean="0"/>
              <a:t>Які поради/рекомендації отримали для себе на майбутнє?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19256" cy="63408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en-US" sz="440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r>
              <a:rPr lang="uk-UA" alt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smtClean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5473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sz="2000"/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smtClean="0"/>
              <a:t>Мунін </a:t>
            </a:r>
            <a:r>
              <a:rPr lang="uk-UA" sz="2000"/>
              <a:t>Г.Б., Змійов А.О., Зінов’єв Г.О., Самарцев Є.В., Гаца О.О., Максимець К.П., Роглєв Х.Й. Управління сучасним готельним комплексом: Навч. посіб. / За редакцією члена-кор. НАН України, д.е.н., професора Дорогунцова С.І. К.: Ліра- К, 2005.520 с.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smtClean="0"/>
              <a:t>Роглєв </a:t>
            </a:r>
            <a:r>
              <a:rPr lang="uk-UA" sz="2000"/>
              <a:t>Х.Й. Основи готельного менеджменту: Навч. Посіб. К.: Кондор, 2005. 408 с.</a:t>
            </a:r>
          </a:p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uk-UA" sz="2000" smtClean="0"/>
              <a:t>Сокол </a:t>
            </a:r>
            <a:r>
              <a:rPr lang="uk-UA" sz="2000"/>
              <a:t>Т.Г. </a:t>
            </a:r>
            <a:r>
              <a:rPr lang="uk-UA" sz="2000" i="1"/>
              <a:t>Організація обслуговування в готелях і туристичних комплексах.</a:t>
            </a:r>
            <a:r>
              <a:rPr lang="uk-UA" sz="2000"/>
              <a:t> К. Альтерпрсс, 2009. 447 с.</a:t>
            </a:r>
            <a:endParaRPr lang="en-US" sz="2000"/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endParaRPr lang="uk-UA" sz="1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6">
                    <a:tint val="1000"/>
                  </a:schemeClr>
                </a:solidFill>
              </a:rPr>
              <a:t>Internet-</a:t>
            </a:r>
            <a:r>
              <a:rPr lang="uk-UA">
                <a:solidFill>
                  <a:schemeClr val="accent6">
                    <a:tint val="1000"/>
                  </a:schemeClr>
                </a:solidFill>
              </a:rPr>
              <a:t>ресурси: 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4848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www.nau.kiev.ua – Нормативні акти України </a:t>
            </a:r>
          </a:p>
          <a:p>
            <a:pPr eaLnBrk="1" hangingPunct="1"/>
            <a:r>
              <a:rPr lang="ru-RU" altLang="en-US" smtClean="0"/>
              <a:t>www.hotels.net</a:t>
            </a:r>
          </a:p>
          <a:p>
            <a:pPr eaLnBrk="1" hangingPunct="1"/>
            <a:r>
              <a:rPr lang="ru-RU" altLang="en-US" smtClean="0"/>
              <a:t>www.hotel.ua</a:t>
            </a:r>
          </a:p>
          <a:p>
            <a:pPr eaLnBrk="1" hangingPunct="1"/>
            <a:r>
              <a:rPr lang="ru-RU" altLang="en-US" smtClean="0"/>
              <a:t>www.hotel.com</a:t>
            </a:r>
          </a:p>
          <a:p>
            <a:pPr eaLnBrk="1" hangingPunct="1"/>
            <a:r>
              <a:rPr lang="ru-RU" altLang="en-US" smtClean="0"/>
              <a:t>www.hotel.com.ua</a:t>
            </a:r>
          </a:p>
          <a:p>
            <a:pPr eaLnBrk="1" hangingPunct="1"/>
            <a:r>
              <a:rPr lang="ru-RU" altLang="en-US" smtClean="0"/>
              <a:t>www.hotel-ukraine.com</a:t>
            </a:r>
          </a:p>
          <a:p>
            <a:pPr eaLnBrk="1" hangingPunct="1"/>
            <a:r>
              <a:rPr lang="ru-RU" altLang="en-US" smtClean="0"/>
              <a:t>www.tourism.gov.ua</a:t>
            </a:r>
          </a:p>
          <a:p>
            <a:pPr eaLnBrk="1" hangingPunct="1"/>
            <a:endParaRPr lang="ru-RU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Відповіді на </a:t>
            </a:r>
            <a:r>
              <a:rPr lang="uk-UA" smtClean="0">
                <a:solidFill>
                  <a:schemeClr val="accent6">
                    <a:tint val="1000"/>
                  </a:schemeClr>
                </a:solidFill>
              </a:rPr>
              <a:t>запитання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49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2013" y="2109788"/>
            <a:ext cx="2339975" cy="3506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421024"/>
            <a:ext cx="8229600" cy="1398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Дякуємо за увагу!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>
                <a:solidFill>
                  <a:schemeClr val="accent6">
                    <a:tint val="1000"/>
                  </a:schemeClr>
                </a:solidFill>
              </a:rPr>
              <a:t>Групові норми</a:t>
            </a:r>
            <a:endParaRPr lang="en-US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71775" y="2276475"/>
            <a:ext cx="5313363" cy="36576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Присутність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Активність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Конкретність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Критикуючи – пропонуй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Пунктуальність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"/>
              <a:defRPr/>
            </a:pPr>
            <a:r>
              <a:rPr lang="uk-UA" smtClean="0"/>
              <a:t>“Мовчання” мобільних телефонів</a:t>
            </a:r>
          </a:p>
          <a:p>
            <a:pPr marL="64008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100"/>
            <a:ext cx="9144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Організація відпочинку, дозвілля і розваг є одним з ефективних засобів привабливості, підвищення іміджу і залучення гостей у го­тель. Вона впливає й на позитивну оцінку роботи готелю в цілому. Це своєрідні додаткові послуги клієнтові, мета яких розбудити в ньому позитивні емоції, відчути задоволення від відпочинку й ба­жання приїхати в цей готель ще раз.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5380038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Book Antiqua" panose="02040602050305030304" pitchFamily="18" charset="0"/>
                <a:cs typeface="+mn-cs"/>
              </a:rPr>
              <a:t>Для відпочиваючих потреба в розвазі стоїть на третьому місці після смачної й різноманітної їжі, комфортабельної й затишної кім­нати. Тому анімація готельної діяльності займає одне з головних місць у структурі готелю і являє собою окрему службу, яка пов'яза­на з іншими, що є визначальним значенням у забезпеченні успішно­го функціонування його на ринку послуг.</a:t>
            </a:r>
          </a:p>
        </p:txBody>
      </p:sp>
      <p:pic>
        <p:nvPicPr>
          <p:cNvPr id="1026" name="Picture 2" descr="Результат пошуку зображень за запитом &quot;анимация в гостиницах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33" y="1689100"/>
            <a:ext cx="3911855" cy="3479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Результат пошуку зображень за запитом &quot;анимация в гостиницах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6826">
            <a:off x="5053999" y="1646540"/>
            <a:ext cx="3673082" cy="3256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ФОРМИ ОРГАНІЗАЦІЇ АНІМАЦІЙНО-ДОЗВІЛЛЄВОЇ ДІЯЛЬНОСТІ</a:t>
            </a:r>
            <a:endParaRPr lang="uk-UA" dirty="0"/>
          </a:p>
        </p:txBody>
      </p:sp>
      <p:pic>
        <p:nvPicPr>
          <p:cNvPr id="121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534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6">
                    <a:tint val="1000"/>
                  </a:schemeClr>
                </a:solidFill>
              </a:rPr>
              <a:t>Класифікація анімаційних послуг курортних готелів</a:t>
            </a:r>
            <a:endParaRPr lang="uk-UA">
              <a:solidFill>
                <a:schemeClr val="accent6">
                  <a:tint val="1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305435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552">
                <a:tc>
                  <a:txBody>
                    <a:bodyPr/>
                    <a:lstStyle>
                      <a:lvl1pPr marL="2730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Стандартні послуги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2952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2952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Додаткові послуги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9050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190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Ексклюзивні послуги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82798"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Дитячий майданчик;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гральні автомати;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дитяча кімната;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басейни, водні шоу та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ігри;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волейбольний майданчик;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пляж;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дискозона/танцпол;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 ді-джея;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спорткомплекс.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6675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Прокат велосипедів, роликів, скутерів;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тенісні корти;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стрільба з лука чи арбалета, дартс;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баскетбольний майданчик;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дайв-центр (снорклінг);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пневматичний тир.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6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  <a:tc>
                  <a:txBody>
                    <a:bodyPr/>
                    <a:lstStyle>
                      <a:lvl1pPr marL="68263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CC2C9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9987F"/>
                        </a:buClr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0AC97"/>
                        </a:buClr>
                        <a:buFont typeface="Arial" charset="0"/>
                        <a:defRPr sz="1400">
                          <a:solidFill>
                            <a:schemeClr val="tx2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Скалодром;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пейнтбол-клуб;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ролердром;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батут;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комп’ютерний клуб;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автодром;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армрестлінг-клуб;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міні-аквапарк;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боулінг.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E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24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Аніматор</a:t>
            </a:r>
            <a:endParaRPr lang="uk-UA" dirty="0"/>
          </a:p>
        </p:txBody>
      </p:sp>
      <p:sp>
        <p:nvSpPr>
          <p:cNvPr id="4" name="Горизонтальний сувій 3"/>
          <p:cNvSpPr/>
          <p:nvPr/>
        </p:nvSpPr>
        <p:spPr>
          <a:xfrm>
            <a:off x="652463" y="1125538"/>
            <a:ext cx="8064500" cy="54721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042988" y="1700213"/>
            <a:ext cx="7200900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 algn="just" eaLnBrk="0" hangingPunct="0">
              <a:spcBef>
                <a:spcPct val="20000"/>
              </a:spcBef>
              <a:buClr>
                <a:srgbClr val="ACC2C9"/>
              </a:buClr>
              <a:buFont typeface="Arial" charset="0"/>
              <a:buChar char="•"/>
              <a:defRPr/>
            </a:pPr>
            <a:r>
              <a:rPr lang="uk-UA" sz="2400" dirty="0">
                <a:solidFill>
                  <a:srgbClr val="DFE6D0"/>
                </a:solidFill>
                <a:latin typeface="Calibri"/>
                <a:cs typeface="+mn-cs"/>
              </a:rPr>
              <a:t>Фахівець із формування і подачі </a:t>
            </a:r>
            <a:r>
              <a:rPr lang="uk-UA" sz="2400" dirty="0" err="1">
                <a:solidFill>
                  <a:srgbClr val="DFE6D0"/>
                </a:solidFill>
                <a:latin typeface="Calibri"/>
                <a:cs typeface="+mn-cs"/>
              </a:rPr>
              <a:t>туристсько</a:t>
            </a:r>
            <a:r>
              <a:rPr lang="uk-UA" sz="2400" dirty="0">
                <a:solidFill>
                  <a:srgbClr val="DFE6D0"/>
                </a:solidFill>
                <a:latin typeface="Calibri"/>
                <a:cs typeface="+mn-cs"/>
              </a:rPr>
              <a:t>-спортивного продукту на туристському ринку та організації спортивно-оздоровчої діяльності туристів. Професійна команда анімаційного сектора організовує й проводить ігри, конкурси і спортивні змагання, запрошує на вистави, театральні і танцювальні шоу, мюзикли, комедії, концерти класичної музики, перегляд кінофільмів, вечірки на пляжі тощо. Діяльність анімаційних секторів готелів здатна компенсувати незначні прогріхи сервісу і підвищити прибутковість готелю.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0" y="115888"/>
            <a:ext cx="6378575" cy="3384550"/>
          </a:xfrm>
        </p:spPr>
      </p:pic>
      <p:pic>
        <p:nvPicPr>
          <p:cNvPr id="12493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522663"/>
            <a:ext cx="63055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олома">
  <a:themeElements>
    <a:clrScheme name="Солома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ома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3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4.xml><?xml version="1.0" encoding="utf-8"?>
<a:theme xmlns:a="http://schemas.openxmlformats.org/drawingml/2006/main" name="2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5.xml><?xml version="1.0" encoding="utf-8"?>
<a:theme xmlns:a="http://schemas.openxmlformats.org/drawingml/2006/main" name="3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6.xml><?xml version="1.0" encoding="utf-8"?>
<a:theme xmlns:a="http://schemas.openxmlformats.org/drawingml/2006/main" name="4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7.xml><?xml version="1.0" encoding="utf-8"?>
<a:theme xmlns:a="http://schemas.openxmlformats.org/drawingml/2006/main" name="5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8.xml><?xml version="1.0" encoding="utf-8"?>
<a:theme xmlns:a="http://schemas.openxmlformats.org/drawingml/2006/main" name="6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9.xml><?xml version="1.0" encoding="utf-8"?>
<a:theme xmlns:a="http://schemas.openxmlformats.org/drawingml/2006/main" name="7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Override1.xml><?xml version="1.0" encoding="utf-8"?>
<a:themeOverride xmlns:a="http://schemas.openxmlformats.org/drawingml/2006/main">
  <a:clrScheme name="Солома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959</TotalTime>
  <Words>1887</Words>
  <Application>Microsoft Office PowerPoint</Application>
  <PresentationFormat>Экран (4:3)</PresentationFormat>
  <Paragraphs>263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34</vt:i4>
      </vt:variant>
    </vt:vector>
  </HeadingPairs>
  <TitlesOfParts>
    <vt:vector size="55" baseType="lpstr">
      <vt:lpstr>Arial Unicode MS</vt:lpstr>
      <vt:lpstr>Arial</vt:lpstr>
      <vt:lpstr>Book Antiqua</vt:lpstr>
      <vt:lpstr>Calibri</vt:lpstr>
      <vt:lpstr>Candara</vt:lpstr>
      <vt:lpstr>Century Schoolbook</vt:lpstr>
      <vt:lpstr>Times New Roman</vt:lpstr>
      <vt:lpstr>Tw Cen MT</vt:lpstr>
      <vt:lpstr>Tw Cen MT Condensed</vt:lpstr>
      <vt:lpstr>Wingdings</vt:lpstr>
      <vt:lpstr>Wingdings 3</vt:lpstr>
      <vt:lpstr>Солома</vt:lpstr>
      <vt:lpstr>Интеграл</vt:lpstr>
      <vt:lpstr>1_Интеграл</vt:lpstr>
      <vt:lpstr>2_Интеграл</vt:lpstr>
      <vt:lpstr>3_Интеграл</vt:lpstr>
      <vt:lpstr>4_Интеграл</vt:lpstr>
      <vt:lpstr>5_Интеграл</vt:lpstr>
      <vt:lpstr>6_Интеграл</vt:lpstr>
      <vt:lpstr>7_Интеграл</vt:lpstr>
      <vt:lpstr>8_Интеграл</vt:lpstr>
      <vt:lpstr>Анімаційні послуги в готелях</vt:lpstr>
      <vt:lpstr>ПЛАН</vt:lpstr>
      <vt:lpstr>Мета заняття:</vt:lpstr>
      <vt:lpstr>Групові норми</vt:lpstr>
      <vt:lpstr>Презентация PowerPoint</vt:lpstr>
      <vt:lpstr>ФОРМИ ОРГАНІЗАЦІЇ АНІМАЦІЙНО-ДОЗВІЛЛЄВОЇ ДІЯЛЬНОСТІ</vt:lpstr>
      <vt:lpstr>Класифікація анімаційних послуг курортних готелів</vt:lpstr>
      <vt:lpstr>Аніматор</vt:lpstr>
      <vt:lpstr>Презентация PowerPoint</vt:lpstr>
      <vt:lpstr>Анімація</vt:lpstr>
      <vt:lpstr>Анімаційний процес</vt:lpstr>
      <vt:lpstr>Щоденна програма анімації в готелі чи туристичному комплексі може охоплювати:</vt:lpstr>
      <vt:lpstr>МАТЕРІАЛЬНА БАЗА ДЛЯ АНІМАЦІЙНИХ ПРОГРАМ ПОВИННА ВКЛЮЧАТИ:</vt:lpstr>
      <vt:lpstr>Організаційна структура служби дозвілля і розваг готелю </vt:lpstr>
      <vt:lpstr>Сукупність складових анімаційного проекту</vt:lpstr>
      <vt:lpstr>Фактори розвитку анімаційних послуг</vt:lpstr>
      <vt:lpstr>ПРИНЦИПИ НАДАННЯ АНІМАЦІЙНИХ ПОСЛУГ</vt:lpstr>
      <vt:lpstr>Приклад комплексу заходів з просування і реалізації послуг готельної анімації в готелі</vt:lpstr>
      <vt:lpstr>Продовження таблиці</vt:lpstr>
      <vt:lpstr>Аналіз основних ризиків реалізації анімаційної програми на базі готелю та заходи щодо їх мінімізації (приклад)</vt:lpstr>
      <vt:lpstr>Продовження таблиці</vt:lpstr>
      <vt:lpstr>Готельні анімаційні послуги і програми готелів Туреччини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Підсумкова частина лекції</vt:lpstr>
      <vt:lpstr>РЕКОМЕНДОВАНА ЛІТЕРАТУРА:</vt:lpstr>
      <vt:lpstr>Internet-ресурси: </vt:lpstr>
      <vt:lpstr>Відповіді на запитання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розвитку світового готельного господарства</dc:title>
  <dc:creator>Alena</dc:creator>
  <cp:lastModifiedBy>Пользователь Windows</cp:lastModifiedBy>
  <cp:revision>62</cp:revision>
  <dcterms:created xsi:type="dcterms:W3CDTF">2020-07-18T13:38:28Z</dcterms:created>
  <dcterms:modified xsi:type="dcterms:W3CDTF">2022-10-11T13:11:26Z</dcterms:modified>
</cp:coreProperties>
</file>