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3" r:id="rId3"/>
    <p:sldId id="289" r:id="rId4"/>
    <p:sldId id="276" r:id="rId5"/>
    <p:sldId id="290" r:id="rId6"/>
    <p:sldId id="283" r:id="rId7"/>
    <p:sldId id="288" r:id="rId8"/>
    <p:sldId id="291" r:id="rId9"/>
    <p:sldId id="292" r:id="rId10"/>
    <p:sldId id="293" r:id="rId11"/>
    <p:sldId id="287" r:id="rId12"/>
    <p:sldId id="285" r:id="rId13"/>
    <p:sldId id="294" r:id="rId14"/>
    <p:sldId id="295" r:id="rId15"/>
    <p:sldId id="282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25.09.2018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Основи мережевих </a:t>
            </a:r>
            <a:br>
              <a:rPr lang="uk-UA" dirty="0" smtClean="0"/>
            </a:br>
            <a:r>
              <a:rPr lang="uk-UA" dirty="0" smtClean="0"/>
              <a:t>ІТ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Лекція 4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3" y="154420"/>
            <a:ext cx="8619259" cy="65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2116" y="235093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IPv4</a:t>
            </a:r>
            <a:endParaRPr lang="uk-UA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4" y="758313"/>
            <a:ext cx="10585518" cy="58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IPv6 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5" y="0"/>
            <a:ext cx="10107038" cy="69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6" y="291523"/>
            <a:ext cx="10711873" cy="63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9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3" y="205076"/>
            <a:ext cx="11030238" cy="61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5235" y="4016116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МЕРЕЖЕВИЙ РІВЕНЬ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86" y="341745"/>
            <a:ext cx="10353761" cy="1326321"/>
          </a:xfrm>
        </p:spPr>
        <p:txBody>
          <a:bodyPr/>
          <a:lstStyle/>
          <a:p>
            <a:r>
              <a:rPr lang="uk-UA" cap="none" dirty="0" smtClean="0"/>
              <a:t>Для чого нам мережевий рівень?</a:t>
            </a:r>
            <a:br>
              <a:rPr lang="uk-UA" cap="none" dirty="0" smtClean="0"/>
            </a:br>
            <a:r>
              <a:rPr lang="uk-UA" cap="none" dirty="0" smtClean="0"/>
              <a:t>Чи можливий І</a:t>
            </a:r>
            <a:r>
              <a:rPr lang="en-US" cap="none" dirty="0" err="1" smtClean="0"/>
              <a:t>nternet</a:t>
            </a:r>
            <a:r>
              <a:rPr lang="en-US" cap="none" dirty="0" smtClean="0"/>
              <a:t> </a:t>
            </a:r>
            <a:r>
              <a:rPr lang="uk-UA" cap="none" dirty="0" smtClean="0"/>
              <a:t>на</a:t>
            </a:r>
            <a:r>
              <a:rPr lang="ru-RU" cap="none" dirty="0" smtClean="0"/>
              <a:t> </a:t>
            </a:r>
            <a:r>
              <a:rPr lang="uk-UA" cap="none" dirty="0"/>
              <a:t>Е</a:t>
            </a:r>
            <a:r>
              <a:rPr lang="en-US" cap="none" dirty="0" err="1" smtClean="0"/>
              <a:t>thernet</a:t>
            </a:r>
            <a:r>
              <a:rPr lang="uk-UA" cap="none" dirty="0" smtClean="0"/>
              <a:t>’і</a:t>
            </a:r>
            <a:endParaRPr lang="uk-UA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7" y="1668066"/>
            <a:ext cx="8493363" cy="358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755" y="5375564"/>
            <a:ext cx="3855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Різні технології канального рівня!</a:t>
            </a:r>
          </a:p>
          <a:p>
            <a:r>
              <a:rPr lang="uk-UA" dirty="0" smtClean="0"/>
              <a:t>Таблиця комутації містить всі МАС</a:t>
            </a:r>
          </a:p>
          <a:p>
            <a:r>
              <a:rPr lang="uk-UA" dirty="0" smtClean="0"/>
              <a:t>Різні </a:t>
            </a:r>
            <a:r>
              <a:rPr lang="en-US" dirty="0" smtClean="0"/>
              <a:t>MTU</a:t>
            </a:r>
            <a:endParaRPr lang="uk-UA" dirty="0" smtClean="0"/>
          </a:p>
          <a:p>
            <a:r>
              <a:rPr lang="uk-UA" dirty="0" smtClean="0"/>
              <a:t>Вічні проблеми з </a:t>
            </a:r>
            <a:r>
              <a:rPr lang="en-US" dirty="0" smtClean="0"/>
              <a:t>STP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64" y="5980813"/>
            <a:ext cx="3204297" cy="2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9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070" y="527128"/>
            <a:ext cx="1002218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ФУНКЦІЇ МЕРЕЖЕВОГО РІВНЯ:</a:t>
            </a:r>
          </a:p>
          <a:p>
            <a:endParaRPr lang="uk-UA" sz="2800" b="1" dirty="0"/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Мережевий</a:t>
            </a:r>
            <a:r>
              <a:rPr lang="ru-RU" sz="2800" dirty="0" smtClean="0"/>
              <a:t> </a:t>
            </a:r>
            <a:r>
              <a:rPr lang="ru-RU" sz="2800" dirty="0" err="1"/>
              <a:t>рівень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 </a:t>
            </a:r>
            <a:r>
              <a:rPr lang="en-US" sz="2800" dirty="0"/>
              <a:t>OSI </a:t>
            </a:r>
            <a:r>
              <a:rPr lang="ru-RU" sz="2800" dirty="0" err="1"/>
              <a:t>може</a:t>
            </a:r>
            <a:r>
              <a:rPr lang="ru-RU" sz="2800" dirty="0"/>
              <a:t> бути як з </a:t>
            </a:r>
            <a:r>
              <a:rPr lang="ru-RU" sz="2800" dirty="0" err="1"/>
              <a:t>установкою</a:t>
            </a:r>
            <a:r>
              <a:rPr lang="ru-RU" sz="2800" dirty="0"/>
              <a:t> </a:t>
            </a:r>
            <a:r>
              <a:rPr lang="ru-RU" sz="2800" dirty="0" err="1"/>
              <a:t>з'єднання</a:t>
            </a:r>
            <a:r>
              <a:rPr lang="ru-RU" sz="2800" dirty="0"/>
              <a:t>, так і без </a:t>
            </a:r>
            <a:r>
              <a:rPr lang="ru-RU" sz="2800" dirty="0" err="1"/>
              <a:t>нього</a:t>
            </a:r>
            <a:r>
              <a:rPr lang="ru-RU" sz="2800" dirty="0"/>
              <a:t>. В </a:t>
            </a:r>
            <a:r>
              <a:rPr lang="ru-RU" sz="2800" dirty="0" err="1" smtClean="0"/>
              <a:t>стеці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протоколів</a:t>
            </a:r>
            <a:r>
              <a:rPr lang="ru-RU" sz="2800" dirty="0" smtClean="0"/>
              <a:t> </a:t>
            </a:r>
            <a:r>
              <a:rPr lang="uk-UA" sz="2800" dirty="0" smtClean="0"/>
              <a:t>ТСР/ІР</a:t>
            </a:r>
            <a:r>
              <a:rPr lang="en-US" sz="2800" dirty="0"/>
              <a:t> </a:t>
            </a:r>
            <a:r>
              <a:rPr lang="ru-RU" sz="2800" dirty="0" err="1"/>
              <a:t>підтримує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протокол </a:t>
            </a:r>
            <a:r>
              <a:rPr lang="en-US" sz="2800" dirty="0"/>
              <a:t>IP, </a:t>
            </a:r>
            <a:r>
              <a:rPr lang="ru-RU" sz="2800" dirty="0" err="1"/>
              <a:t>який</a:t>
            </a:r>
            <a:r>
              <a:rPr lang="ru-RU" sz="2800" dirty="0"/>
              <a:t> є протоколом без </a:t>
            </a:r>
            <a:r>
              <a:rPr lang="ru-RU" sz="2800" dirty="0" err="1"/>
              <a:t>встановлення</a:t>
            </a:r>
            <a:r>
              <a:rPr lang="ru-RU" sz="2800" dirty="0"/>
              <a:t> </a:t>
            </a:r>
            <a:r>
              <a:rPr lang="ru-RU" sz="2800" dirty="0" err="1"/>
              <a:t>з'єднання</a:t>
            </a:r>
            <a:r>
              <a:rPr lang="ru-RU" sz="2800" dirty="0"/>
              <a:t>; </a:t>
            </a:r>
            <a:r>
              <a:rPr lang="ru-RU" sz="2800" dirty="0" err="1"/>
              <a:t>протоколи</a:t>
            </a:r>
            <a:r>
              <a:rPr lang="ru-RU" sz="2800" dirty="0"/>
              <a:t> з </a:t>
            </a:r>
            <a:r>
              <a:rPr lang="ru-RU" sz="2800" dirty="0" err="1"/>
              <a:t>установкою</a:t>
            </a:r>
            <a:r>
              <a:rPr lang="ru-RU" sz="2800" dirty="0"/>
              <a:t> </a:t>
            </a:r>
            <a:r>
              <a:rPr lang="ru-RU" sz="2800" dirty="0" err="1"/>
              <a:t>з'єднання</a:t>
            </a:r>
            <a:r>
              <a:rPr lang="ru-RU" sz="2800" dirty="0"/>
              <a:t> </a:t>
            </a:r>
            <a:r>
              <a:rPr lang="ru-RU" sz="2800" dirty="0" err="1"/>
              <a:t>знаходяться</a:t>
            </a:r>
            <a:r>
              <a:rPr lang="ru-RU" sz="2800" dirty="0"/>
              <a:t> на </a:t>
            </a:r>
            <a:r>
              <a:rPr lang="ru-RU" sz="2800" dirty="0" err="1"/>
              <a:t>наступних</a:t>
            </a:r>
            <a:r>
              <a:rPr lang="ru-RU" sz="2800" dirty="0"/>
              <a:t> </a:t>
            </a:r>
            <a:r>
              <a:rPr lang="ru-RU" sz="2800" dirty="0" err="1"/>
              <a:t>рівнях</a:t>
            </a:r>
            <a:r>
              <a:rPr lang="ru-RU" sz="2800" dirty="0"/>
              <a:t> </a:t>
            </a:r>
            <a:r>
              <a:rPr lang="ru-RU" sz="2800" dirty="0" err="1"/>
              <a:t>цієї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 smtClean="0"/>
              <a:t>.</a:t>
            </a:r>
          </a:p>
          <a:p>
            <a:pPr marL="457200" indent="-457200">
              <a:buFontTx/>
              <a:buChar char="-"/>
            </a:pPr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Кожен</a:t>
            </a:r>
            <a:r>
              <a:rPr lang="ru-RU" sz="2800" dirty="0"/>
              <a:t> </a:t>
            </a:r>
            <a:r>
              <a:rPr lang="ru-RU" sz="2800" dirty="0" smtClean="0"/>
              <a:t>хост в </a:t>
            </a:r>
            <a:r>
              <a:rPr lang="ru-RU" sz="2800" dirty="0" err="1"/>
              <a:t>мережі</a:t>
            </a:r>
            <a:r>
              <a:rPr lang="ru-RU" sz="2800" dirty="0"/>
              <a:t> повинен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унікальну</a:t>
            </a:r>
            <a:r>
              <a:rPr lang="ru-RU" sz="2800" dirty="0"/>
              <a:t> адресу,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визначає</a:t>
            </a:r>
            <a:r>
              <a:rPr lang="ru-RU" sz="2800" dirty="0"/>
              <a:t>, де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знаходиться</a:t>
            </a:r>
            <a:r>
              <a:rPr lang="ru-RU" sz="2800" dirty="0"/>
              <a:t>. </a:t>
            </a:r>
            <a:r>
              <a:rPr lang="ru-RU" sz="2800" dirty="0" err="1"/>
              <a:t>Ця</a:t>
            </a:r>
            <a:r>
              <a:rPr lang="ru-RU" sz="2800" dirty="0"/>
              <a:t> адреса </a:t>
            </a:r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призначається</a:t>
            </a:r>
            <a:r>
              <a:rPr lang="ru-RU" sz="2800" dirty="0"/>
              <a:t> з </a:t>
            </a:r>
            <a:r>
              <a:rPr lang="ru-RU" sz="2800" dirty="0" err="1"/>
              <a:t>ієрархічної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. В </a:t>
            </a:r>
            <a:r>
              <a:rPr lang="ru-RU" sz="2800" dirty="0" err="1"/>
              <a:t>Інтернеті</a:t>
            </a:r>
            <a:r>
              <a:rPr lang="ru-RU" sz="2800" dirty="0"/>
              <a:t> </a:t>
            </a:r>
            <a:r>
              <a:rPr lang="ru-RU" sz="2800" dirty="0" err="1"/>
              <a:t>адреси</a:t>
            </a:r>
            <a:r>
              <a:rPr lang="ru-RU" sz="2800" dirty="0"/>
              <a:t> </a:t>
            </a:r>
            <a:r>
              <a:rPr lang="ru-RU" sz="2800" dirty="0" err="1"/>
              <a:t>відомі</a:t>
            </a:r>
            <a:r>
              <a:rPr lang="ru-RU" sz="2800" dirty="0"/>
              <a:t> як </a:t>
            </a:r>
            <a:r>
              <a:rPr lang="ru-RU" sz="2800" dirty="0" err="1"/>
              <a:t>адреси</a:t>
            </a:r>
            <a:r>
              <a:rPr lang="ru-RU" sz="2800" dirty="0"/>
              <a:t> протоколу </a:t>
            </a:r>
            <a:r>
              <a:rPr lang="en-US" sz="2800" dirty="0"/>
              <a:t>IP</a:t>
            </a:r>
            <a:r>
              <a:rPr lang="en-US" sz="2800" dirty="0" smtClean="0"/>
              <a:t>.</a:t>
            </a:r>
            <a:endParaRPr lang="uk-UA" sz="2800" dirty="0" smtClean="0"/>
          </a:p>
          <a:p>
            <a:pPr marL="457200" indent="-457200">
              <a:buFontTx/>
              <a:buChar char="-"/>
            </a:pPr>
            <a:endParaRPr lang="uk-UA" sz="2800" dirty="0" smtClean="0"/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Просування</a:t>
            </a:r>
            <a:r>
              <a:rPr lang="ru-RU" sz="2800" dirty="0" smtClean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06" y="443634"/>
            <a:ext cx="9345757" cy="62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7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289" y="58847"/>
            <a:ext cx="11420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Протоколи</a:t>
            </a:r>
            <a:r>
              <a:rPr lang="ru-RU" sz="2000" dirty="0"/>
              <a:t> </a:t>
            </a:r>
            <a:r>
              <a:rPr lang="ru-RU" sz="2000" dirty="0" err="1"/>
              <a:t>мережевого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smtClean="0"/>
              <a:t>маршрутизируют</a:t>
            </a:r>
            <a:r>
              <a:rPr lang="uk-UA" sz="2000" dirty="0"/>
              <a:t>ь</a:t>
            </a:r>
            <a:r>
              <a:rPr lang="ru-RU" sz="2000" dirty="0" smtClean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до </a:t>
            </a:r>
            <a:r>
              <a:rPr lang="ru-RU" sz="2000" dirty="0" err="1"/>
              <a:t>одержувача</a:t>
            </a:r>
            <a:r>
              <a:rPr lang="ru-RU" sz="2000" dirty="0"/>
              <a:t> і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розділені</a:t>
            </a:r>
            <a:r>
              <a:rPr lang="ru-RU" sz="2000" dirty="0"/>
              <a:t> на два </a:t>
            </a:r>
            <a:r>
              <a:rPr lang="ru-RU" sz="2000" dirty="0" err="1"/>
              <a:t>класи</a:t>
            </a:r>
            <a:r>
              <a:rPr lang="ru-RU" sz="2000" dirty="0"/>
              <a:t>: </a:t>
            </a:r>
            <a:r>
              <a:rPr lang="ru-RU" sz="2000" dirty="0" err="1"/>
              <a:t>протоколи</a:t>
            </a:r>
            <a:r>
              <a:rPr lang="ru-RU" sz="2000" dirty="0"/>
              <a:t> з </a:t>
            </a:r>
            <a:r>
              <a:rPr lang="ru-RU" sz="2000" dirty="0" err="1"/>
              <a:t>установкою</a:t>
            </a:r>
            <a:r>
              <a:rPr lang="ru-RU" sz="2000" dirty="0"/>
              <a:t> </a:t>
            </a:r>
            <a:r>
              <a:rPr lang="ru-RU" sz="2000" dirty="0" err="1"/>
              <a:t>з'єднання</a:t>
            </a:r>
            <a:r>
              <a:rPr lang="ru-RU" sz="2000" dirty="0"/>
              <a:t> і без </a:t>
            </a:r>
            <a:r>
              <a:rPr lang="ru-RU" sz="2000" dirty="0" err="1"/>
              <a:t>нього</a:t>
            </a:r>
            <a:r>
              <a:rPr lang="ru-RU" sz="2000" dirty="0"/>
              <a:t>.</a:t>
            </a:r>
          </a:p>
          <a:p>
            <a:endParaRPr lang="uk-UA" sz="2000" dirty="0" smtClean="0"/>
          </a:p>
          <a:p>
            <a:endParaRPr lang="ru-RU" sz="2000" dirty="0"/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Протоколи</a:t>
            </a:r>
            <a:r>
              <a:rPr lang="ru-RU" sz="2000" b="1" dirty="0" smtClean="0"/>
              <a:t> </a:t>
            </a:r>
            <a:r>
              <a:rPr lang="ru-RU" sz="2000" b="1" dirty="0"/>
              <a:t>з </a:t>
            </a:r>
            <a:r>
              <a:rPr lang="ru-RU" sz="2000" b="1" dirty="0" err="1"/>
              <a:t>установкою</a:t>
            </a:r>
            <a:r>
              <a:rPr lang="ru-RU" sz="2000" b="1" dirty="0"/>
              <a:t> </a:t>
            </a:r>
            <a:r>
              <a:rPr lang="ru-RU" sz="2000" b="1" dirty="0" err="1"/>
              <a:t>з'єднання</a:t>
            </a:r>
            <a:r>
              <a:rPr lang="ru-RU" sz="2000" b="1" dirty="0"/>
              <a:t> </a:t>
            </a:r>
            <a:r>
              <a:rPr lang="ru-RU" sz="2000" dirty="0" err="1"/>
              <a:t>починають</a:t>
            </a:r>
            <a:r>
              <a:rPr lang="ru-RU" sz="2000" dirty="0"/>
              <a:t> передачу </a:t>
            </a:r>
            <a:r>
              <a:rPr lang="ru-RU" sz="2000" dirty="0" err="1"/>
              <a:t>даних</a:t>
            </a:r>
            <a:r>
              <a:rPr lang="ru-RU" sz="2000" dirty="0"/>
              <a:t> з </a:t>
            </a:r>
            <a:r>
              <a:rPr lang="ru-RU" sz="2000" dirty="0" err="1"/>
              <a:t>виклику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встановлення</a:t>
            </a:r>
            <a:r>
              <a:rPr lang="ru-RU" sz="2000" dirty="0"/>
              <a:t> маршруту </a:t>
            </a:r>
            <a:r>
              <a:rPr lang="ru-RU" sz="2000" dirty="0" err="1"/>
              <a:t>проходження</a:t>
            </a:r>
            <a:r>
              <a:rPr lang="ru-RU" sz="2000" dirty="0"/>
              <a:t> </a:t>
            </a:r>
            <a:r>
              <a:rPr lang="ru-RU" sz="2000" dirty="0" err="1"/>
              <a:t>пакетів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до </a:t>
            </a:r>
            <a:r>
              <a:rPr lang="ru-RU" sz="2000" dirty="0" err="1"/>
              <a:t>одержувача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починають</a:t>
            </a:r>
            <a:r>
              <a:rPr lang="ru-RU" sz="2000" dirty="0"/>
              <a:t> </a:t>
            </a:r>
            <a:r>
              <a:rPr lang="ru-RU" sz="2000" dirty="0" err="1"/>
              <a:t>послідовну</a:t>
            </a:r>
            <a:r>
              <a:rPr lang="ru-RU" sz="2000" dirty="0"/>
              <a:t> передачу </a:t>
            </a:r>
            <a:r>
              <a:rPr lang="ru-RU" sz="2000" dirty="0" err="1"/>
              <a:t>даних</a:t>
            </a:r>
            <a:r>
              <a:rPr lang="ru-RU" sz="2000" dirty="0"/>
              <a:t> і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передачі</a:t>
            </a:r>
            <a:r>
              <a:rPr lang="ru-RU" sz="2000" dirty="0"/>
              <a:t> </a:t>
            </a:r>
            <a:r>
              <a:rPr lang="ru-RU" sz="2000" dirty="0" err="1"/>
              <a:t>розривають</a:t>
            </a:r>
            <a:r>
              <a:rPr lang="ru-RU" sz="2000" dirty="0"/>
              <a:t> </a:t>
            </a:r>
            <a:r>
              <a:rPr lang="ru-RU" sz="2000" dirty="0" err="1"/>
              <a:t>зв'язок</a:t>
            </a:r>
            <a:r>
              <a:rPr lang="ru-RU" sz="2000" dirty="0" smtClean="0"/>
              <a:t>.</a:t>
            </a:r>
          </a:p>
          <a:p>
            <a:endParaRPr lang="uk-UA" sz="2000" dirty="0"/>
          </a:p>
          <a:p>
            <a:endParaRPr lang="ru-RU" sz="2000" dirty="0"/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Протоколи</a:t>
            </a:r>
            <a:r>
              <a:rPr lang="ru-RU" sz="2000" b="1" dirty="0" smtClean="0"/>
              <a:t> </a:t>
            </a:r>
            <a:r>
              <a:rPr lang="ru-RU" sz="2000" b="1" dirty="0"/>
              <a:t>без установки </a:t>
            </a:r>
            <a:r>
              <a:rPr lang="ru-RU" sz="2000" b="1" dirty="0" err="1"/>
              <a:t>з'єднання</a:t>
            </a:r>
            <a:r>
              <a:rPr lang="ru-RU" sz="2000" b="1" dirty="0"/>
              <a:t> </a:t>
            </a:r>
            <a:r>
              <a:rPr lang="ru-RU" sz="2000" dirty="0" err="1"/>
              <a:t>посилають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повну</a:t>
            </a:r>
            <a:r>
              <a:rPr lang="ru-RU" sz="2000" dirty="0"/>
              <a:t> </a:t>
            </a:r>
            <a:r>
              <a:rPr lang="ru-RU" sz="2000" dirty="0" err="1"/>
              <a:t>адресну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в кожному </a:t>
            </a:r>
            <a:r>
              <a:rPr lang="ru-RU" sz="2000" dirty="0" err="1"/>
              <a:t>пакеті</a:t>
            </a:r>
            <a:r>
              <a:rPr lang="ru-RU" sz="2000" dirty="0"/>
              <a:t>. </a:t>
            </a:r>
            <a:r>
              <a:rPr lang="ru-RU" sz="2000" dirty="0" err="1"/>
              <a:t>Кожен</a:t>
            </a:r>
            <a:r>
              <a:rPr lang="ru-RU" sz="2000" dirty="0"/>
              <a:t> пакет </a:t>
            </a:r>
            <a:r>
              <a:rPr lang="ru-RU" sz="2000" dirty="0" err="1"/>
              <a:t>містить</a:t>
            </a:r>
            <a:r>
              <a:rPr lang="ru-RU" sz="2000" dirty="0"/>
              <a:t> адресу </a:t>
            </a:r>
            <a:r>
              <a:rPr lang="ru-RU" sz="2000" dirty="0" err="1"/>
              <a:t>відправника</a:t>
            </a:r>
            <a:r>
              <a:rPr lang="ru-RU" sz="2000" dirty="0"/>
              <a:t> і </a:t>
            </a:r>
            <a:r>
              <a:rPr lang="ru-RU" sz="2000" dirty="0" err="1"/>
              <a:t>одержувача</a:t>
            </a:r>
            <a:r>
              <a:rPr lang="ru-RU" sz="2000" dirty="0"/>
              <a:t>.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кожне</a:t>
            </a:r>
            <a:r>
              <a:rPr lang="ru-RU" sz="2000" dirty="0"/>
              <a:t> </a:t>
            </a:r>
            <a:r>
              <a:rPr lang="ru-RU" sz="2000" dirty="0" err="1"/>
              <a:t>проміжне</a:t>
            </a:r>
            <a:r>
              <a:rPr lang="ru-RU" sz="2000" dirty="0"/>
              <a:t> </a:t>
            </a:r>
            <a:r>
              <a:rPr lang="ru-RU" sz="2000" dirty="0" err="1"/>
              <a:t>мережеве</a:t>
            </a:r>
            <a:r>
              <a:rPr lang="ru-RU" sz="2000" dirty="0"/>
              <a:t> </a:t>
            </a:r>
            <a:r>
              <a:rPr lang="ru-RU" sz="2000" dirty="0" err="1"/>
              <a:t>пристрій</a:t>
            </a:r>
            <a:r>
              <a:rPr lang="ru-RU" sz="2000" dirty="0"/>
              <a:t> </a:t>
            </a:r>
            <a:r>
              <a:rPr lang="ru-RU" sz="2000" dirty="0" err="1"/>
              <a:t>зчитує</a:t>
            </a:r>
            <a:r>
              <a:rPr lang="ru-RU" sz="2000" dirty="0"/>
              <a:t> </a:t>
            </a:r>
            <a:r>
              <a:rPr lang="ru-RU" sz="2000" dirty="0" err="1"/>
              <a:t>адресну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і </a:t>
            </a:r>
            <a:r>
              <a:rPr lang="ru-RU" sz="2000" dirty="0" err="1"/>
              <a:t>приймає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про </a:t>
            </a:r>
            <a:r>
              <a:rPr lang="ru-RU" sz="2000" dirty="0" err="1"/>
              <a:t>маршрутизації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. Лист </a:t>
            </a:r>
            <a:r>
              <a:rPr lang="ru-RU" sz="2000" dirty="0" err="1"/>
              <a:t>або</a:t>
            </a:r>
            <a:r>
              <a:rPr lang="ru-RU" sz="2000" dirty="0"/>
              <a:t> пакет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передається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одного </a:t>
            </a:r>
            <a:r>
              <a:rPr lang="ru-RU" sz="2000" dirty="0" err="1"/>
              <a:t>проміжного</a:t>
            </a:r>
            <a:r>
              <a:rPr lang="ru-RU" sz="2000" dirty="0"/>
              <a:t> пристрою до </a:t>
            </a:r>
            <a:r>
              <a:rPr lang="ru-RU" sz="2000" dirty="0" err="1"/>
              <a:t>іншого</a:t>
            </a:r>
            <a:r>
              <a:rPr lang="ru-RU" sz="2000" dirty="0"/>
              <a:t> до тих </a:t>
            </a:r>
            <a:r>
              <a:rPr lang="ru-RU" sz="2000" dirty="0" err="1"/>
              <a:t>пір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не буде доставлено </a:t>
            </a:r>
            <a:r>
              <a:rPr lang="ru-RU" sz="2000" dirty="0" err="1"/>
              <a:t>одержувачу</a:t>
            </a:r>
            <a:r>
              <a:rPr lang="ru-RU" sz="2000" dirty="0"/>
              <a:t>. </a:t>
            </a:r>
            <a:r>
              <a:rPr lang="ru-RU" sz="2000" dirty="0" err="1"/>
              <a:t>Протоколи</a:t>
            </a:r>
            <a:r>
              <a:rPr lang="ru-RU" sz="2000" dirty="0"/>
              <a:t> без установки </a:t>
            </a:r>
            <a:r>
              <a:rPr lang="ru-RU" sz="2000" dirty="0" err="1"/>
              <a:t>з'єднання</a:t>
            </a:r>
            <a:r>
              <a:rPr lang="ru-RU" sz="2000" dirty="0"/>
              <a:t> не </a:t>
            </a:r>
            <a:r>
              <a:rPr lang="ru-RU" sz="2000" dirty="0" err="1"/>
              <a:t>гарантують</a:t>
            </a:r>
            <a:r>
              <a:rPr lang="ru-RU" sz="2000" dirty="0"/>
              <a:t> </a:t>
            </a:r>
            <a:r>
              <a:rPr lang="ru-RU" sz="2000" dirty="0" err="1"/>
              <a:t>надходження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</a:t>
            </a:r>
            <a:r>
              <a:rPr lang="ru-RU" sz="2000" dirty="0" err="1"/>
              <a:t>одержувачу</a:t>
            </a:r>
            <a:r>
              <a:rPr lang="ru-RU" sz="2000" dirty="0"/>
              <a:t> в тому порядку, в </a:t>
            </a:r>
            <a:r>
              <a:rPr lang="ru-RU" sz="2000" dirty="0" err="1"/>
              <a:t>якому</a:t>
            </a:r>
            <a:r>
              <a:rPr lang="ru-RU" sz="2000" dirty="0"/>
              <a:t> вона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відправлена</a:t>
            </a:r>
            <a:r>
              <a:rPr lang="ru-RU" sz="2000" dirty="0"/>
              <a:t>, так як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пакети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пройти </a:t>
            </a:r>
            <a:r>
              <a:rPr lang="ru-RU" sz="2000" dirty="0" err="1"/>
              <a:t>різними</a:t>
            </a:r>
            <a:r>
              <a:rPr lang="ru-RU" sz="2000" dirty="0"/>
              <a:t> маршрутами. За </a:t>
            </a:r>
            <a:r>
              <a:rPr lang="ru-RU" sz="2000" dirty="0" err="1"/>
              <a:t>відновлення</a:t>
            </a:r>
            <a:r>
              <a:rPr lang="ru-RU" sz="2000" dirty="0"/>
              <a:t> порядку </a:t>
            </a:r>
            <a:r>
              <a:rPr lang="ru-RU" sz="2000" dirty="0" err="1"/>
              <a:t>даних</a:t>
            </a:r>
            <a:r>
              <a:rPr lang="ru-RU" sz="2000" dirty="0"/>
              <a:t> при </a:t>
            </a:r>
            <a:r>
              <a:rPr lang="ru-RU" sz="2000" dirty="0" err="1"/>
              <a:t>використанні</a:t>
            </a:r>
            <a:r>
              <a:rPr lang="ru-RU" sz="2000" dirty="0"/>
              <a:t> </a:t>
            </a:r>
            <a:r>
              <a:rPr lang="ru-RU" sz="2000" dirty="0" err="1"/>
              <a:t>мережевих</a:t>
            </a:r>
            <a:r>
              <a:rPr lang="ru-RU" sz="2000" dirty="0"/>
              <a:t> </a:t>
            </a:r>
            <a:r>
              <a:rPr lang="ru-RU" sz="2000" dirty="0" err="1"/>
              <a:t>протоколів</a:t>
            </a:r>
            <a:r>
              <a:rPr lang="ru-RU" sz="2000" dirty="0"/>
              <a:t> без </a:t>
            </a: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/>
              <a:t>з'єднання</a:t>
            </a:r>
            <a:r>
              <a:rPr lang="ru-RU" sz="2000" dirty="0"/>
              <a:t> </a:t>
            </a:r>
            <a:r>
              <a:rPr lang="ru-RU" sz="2000" dirty="0" err="1"/>
              <a:t>відповідають</a:t>
            </a:r>
            <a:r>
              <a:rPr lang="ru-RU" sz="2000" dirty="0"/>
              <a:t> </a:t>
            </a:r>
            <a:r>
              <a:rPr lang="ru-RU" sz="2000" dirty="0" err="1"/>
              <a:t>транспортні</a:t>
            </a:r>
            <a:r>
              <a:rPr lang="ru-RU" sz="2000" dirty="0"/>
              <a:t> </a:t>
            </a:r>
            <a:r>
              <a:rPr lang="ru-RU" sz="2000" dirty="0" err="1"/>
              <a:t>протоколи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0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" y="1062182"/>
            <a:ext cx="11855250" cy="47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1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869" y="193965"/>
            <a:ext cx="4452532" cy="1042754"/>
          </a:xfrm>
        </p:spPr>
        <p:txBody>
          <a:bodyPr/>
          <a:lstStyle/>
          <a:p>
            <a:r>
              <a:rPr lang="en-US" dirty="0" smtClean="0"/>
              <a:t>IP-</a:t>
            </a:r>
            <a:r>
              <a:rPr lang="uk-UA" cap="none" dirty="0" smtClean="0"/>
              <a:t>адреса</a:t>
            </a:r>
            <a:endParaRPr lang="uk-UA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358" y="1236719"/>
            <a:ext cx="2309695" cy="49011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4 </a:t>
            </a:r>
            <a:r>
              <a:rPr lang="uk-UA" dirty="0" err="1" smtClean="0"/>
              <a:t>байта</a:t>
            </a:r>
            <a:r>
              <a:rPr lang="uk-UA" dirty="0" smtClean="0"/>
              <a:t> (32 біта)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855191"/>
            <a:ext cx="4433455" cy="150926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3127" y="4243220"/>
            <a:ext cx="11865574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Запис адрес IP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192.168.5.0/24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означає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Число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після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похилої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риски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означає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кількість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одиничних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розрядів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масці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Для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наведеного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прикладу маска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буде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двійковий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вигляд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11111111.11111111.11111111.00000000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 ж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саме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десятковому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вигляді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255.255.255.0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24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розряди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IP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відводяться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номер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решта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32-24 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розрядів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повної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хостів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цієї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адресу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цієї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широкомовну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адресу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цієї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Разом,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192.168.5.0/24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означає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діапазон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адрес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хостів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192.168.5.1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192.168.5.254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так само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192.168.5.0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адреса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192.168.5.255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широкомовна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адреса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26" y="1855191"/>
            <a:ext cx="7331574" cy="14699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090778" y="439024"/>
            <a:ext cx="4452532" cy="10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IP-</a:t>
            </a:r>
            <a:r>
              <a:rPr lang="uk-UA" cap="none" dirty="0" smtClean="0"/>
              <a:t>адреса і маска мережі</a:t>
            </a:r>
            <a:endParaRPr lang="uk-UA" cap="none" dirty="0"/>
          </a:p>
        </p:txBody>
      </p:sp>
    </p:spTree>
    <p:extLst>
      <p:ext uri="{BB962C8B-B14F-4D97-AF65-F5344CB8AC3E}">
        <p14:creationId xmlns:p14="http://schemas.microsoft.com/office/powerpoint/2010/main" val="261604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1600" y="362588"/>
            <a:ext cx="4562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</a:rPr>
              <a:t>Classless Inter-Domain Routing, </a:t>
            </a:r>
            <a:r>
              <a:rPr lang="en-US" b="1" dirty="0">
                <a:latin typeface="Arial" panose="020B0604020202020204" pitchFamily="34" charset="0"/>
              </a:rPr>
              <a:t>CIDR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9" y="823046"/>
            <a:ext cx="8757083" cy="57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82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232</Words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Courier New</vt:lpstr>
      <vt:lpstr>Rockwell</vt:lpstr>
      <vt:lpstr>Damask</vt:lpstr>
      <vt:lpstr>Основи мережевих  ІТ  Лекція 4 </vt:lpstr>
      <vt:lpstr>Презентация PowerPoint</vt:lpstr>
      <vt:lpstr>Для чого нам мережевий рівень? Чи можливий Іnternet на Еthernet’і</vt:lpstr>
      <vt:lpstr>Презентация PowerPoint</vt:lpstr>
      <vt:lpstr>Презентация PowerPoint</vt:lpstr>
      <vt:lpstr>Презентация PowerPoint</vt:lpstr>
      <vt:lpstr>Презентация PowerPoint</vt:lpstr>
      <vt:lpstr>IP-адреса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2017-11-21T17:19:25Z</dcterms:created>
  <dcterms:modified xsi:type="dcterms:W3CDTF">2018-09-25T17:33:13Z</dcterms:modified>
</cp:coreProperties>
</file>